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gira.international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Sheet1!$A$2:$A$20</c:f>
              <c:numCache>
                <c:formatCode>m/d/yyyy</c:formatCode>
                <c:ptCount val="1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</c:numCache>
            </c:num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225</c:v>
                </c:pt>
                <c:pt idx="1">
                  <c:v>423</c:v>
                </c:pt>
                <c:pt idx="2">
                  <c:v>575</c:v>
                </c:pt>
                <c:pt idx="3">
                  <c:v>683</c:v>
                </c:pt>
                <c:pt idx="4">
                  <c:v>865</c:v>
                </c:pt>
                <c:pt idx="5">
                  <c:v>1063</c:v>
                </c:pt>
                <c:pt idx="6">
                  <c:v>1204</c:v>
                </c:pt>
                <c:pt idx="7">
                  <c:v>1338</c:v>
                </c:pt>
                <c:pt idx="8">
                  <c:v>1492</c:v>
                </c:pt>
                <c:pt idx="9">
                  <c:v>1612</c:v>
                </c:pt>
                <c:pt idx="10">
                  <c:v>1867</c:v>
                </c:pt>
                <c:pt idx="11">
                  <c:v>2915</c:v>
                </c:pt>
                <c:pt idx="12">
                  <c:v>4044</c:v>
                </c:pt>
                <c:pt idx="13">
                  <c:v>5038</c:v>
                </c:pt>
                <c:pt idx="14">
                  <c:v>6417</c:v>
                </c:pt>
                <c:pt idx="15">
                  <c:v>7834</c:v>
                </c:pt>
                <c:pt idx="16">
                  <c:v>9710</c:v>
                </c:pt>
                <c:pt idx="17">
                  <c:v>10613</c:v>
                </c:pt>
                <c:pt idx="18">
                  <c:v>11981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71-4A55-A356-B6E3759602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517264"/>
        <c:axId val="278515624"/>
      </c:lineChart>
      <c:dateAx>
        <c:axId val="278517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15624"/>
        <c:crosses val="autoZero"/>
        <c:auto val="1"/>
        <c:lblOffset val="100"/>
        <c:baseTimeUnit val="months"/>
      </c:dateAx>
      <c:valAx>
        <c:axId val="27851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51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91DB4-25E2-432B-AF64-F2043846A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gira.international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21670F-ECB5-41C1-A7BC-140A57411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9225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C4723-E9D6-4E2E-87E8-7F0A5EC24A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FC04B-5F6D-4543-973D-900E6F90A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906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gira.international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gira.international</dc:title>
  <dc:creator>Administrator</dc:creator>
  <cp:lastModifiedBy>Administrator</cp:lastModifiedBy>
  <cp:revision>1</cp:revision>
  <dcterms:created xsi:type="dcterms:W3CDTF">2018-07-30T09:45:24Z</dcterms:created>
  <dcterms:modified xsi:type="dcterms:W3CDTF">2018-07-30T09:45:31Z</dcterms:modified>
</cp:coreProperties>
</file>