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76618-D790-4F7A-B9B5-86BCF0488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Weekly Sentiment | Vodafone 24h Service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AB781A-4984-4EFE-B396-1B6248B84F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812534"/>
              </p:ext>
            </p:extLst>
          </p:nvPr>
        </p:nvGraphicFramePr>
        <p:xfrm>
          <a:off x="457200" y="1731963"/>
          <a:ext cx="8229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699701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4103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681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3401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230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46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3606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4815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437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1176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446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5029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65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Vodafone 24h Service - 2018-07-14 08:00:02 </a:t>
                      </a:r>
                      <a:r>
                        <a:rPr lang="de-DE" sz="1000"/>
                        <a:t> 
 Dein Auto mit dem Smartphone öffnen? Dank eines neuen technologischen Standards soll das bald möglich sein. Wie Dein Handy zum Digital Key wird, liest Du hier: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84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Vodafone 24h Service - 2018-07-11 14:43:27 </a:t>
                      </a:r>
                      <a:r>
                        <a:rPr lang="de-DE" sz="1000"/>
                        <a:t> 
 Vodafone möchte bis 2019 alle Hauptverkehrswege mit erstklassigem LTE-Netz versorgen. Was das bedeutet und wo Du bald unterwegs noch schneller surfen kannst: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114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E13ED-3D29-453B-836E-041D5A8D3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07/09/2018 - 07/15/2018</a:t>
            </a:r>
          </a:p>
        </p:txBody>
      </p:sp>
    </p:spTree>
    <p:extLst>
      <p:ext uri="{BB962C8B-B14F-4D97-AF65-F5344CB8AC3E}">
        <p14:creationId xmlns:p14="http://schemas.microsoft.com/office/powerpoint/2010/main" val="17946088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Weekly Sentiment | Vodafone 24h Service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Sentiment | Vodafone 24h Service</dc:title>
  <dc:creator>Administrator</dc:creator>
  <cp:lastModifiedBy>Administrator</cp:lastModifiedBy>
  <cp:revision>1</cp:revision>
  <dcterms:created xsi:type="dcterms:W3CDTF">2018-07-16T12:40:18Z</dcterms:created>
  <dcterms:modified xsi:type="dcterms:W3CDTF">2018-07-16T12:40:26Z</dcterms:modified>
</cp:coreProperties>
</file>