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1431F-6E32-45BF-BE08-4588D4C74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62411-18F4-45D1-8DF6-A762271E3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300060"/>
              </p:ext>
            </p:extLst>
          </p:nvPr>
        </p:nvGraphicFramePr>
        <p:xfrm>
          <a:off x="457200" y="1731963"/>
          <a:ext cx="8229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42096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699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64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97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992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284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911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170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732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5013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652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1028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06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Was? Das geht?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102.4038%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61.2025%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101.0397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245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FDF66-536D-49BF-BD7B-A69D1434C4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7536655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2018-02-27T19:10:21Z</dcterms:created>
  <dcterms:modified xsi:type="dcterms:W3CDTF">2018-02-27T19:10:26Z</dcterms:modified>
</cp:coreProperties>
</file>