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A0DDC-1AD9-4A74-8EC0-391C0AB7A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D263AA-2855-427B-AE11-6B0E84009A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6904149"/>
              </p:ext>
            </p:extLst>
          </p:nvPr>
        </p:nvGraphicFramePr>
        <p:xfrm>
          <a:off x="457200" y="1731963"/>
          <a:ext cx="8229600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564587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71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0650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6223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5914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3049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0975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9689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8434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0578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2731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7872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35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Netzgeschichten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4.7131%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12.2519%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20.1839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614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76811F-9159-4AF4-A644-F4DCF36C55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39019656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2018-02-27T17:39:17Z</dcterms:created>
  <dcterms:modified xsi:type="dcterms:W3CDTF">2018-02-27T17:39:21Z</dcterms:modified>
</cp:coreProperties>
</file>