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C139E-C8EC-4CE8-A3D6-0E5120566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2 profiles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1D65F4-D6A0-448F-9A34-657C50A9FB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9829203"/>
              </p:ext>
            </p:extLst>
          </p:nvPr>
        </p:nvGraphicFramePr>
        <p:xfrm>
          <a:off x="457200" y="1731963"/>
          <a:ext cx="7735821" cy="238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143174739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192532486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158861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4623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4854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6204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8611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21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4888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5490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1966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4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 - 2025-02-06 17:01:00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Nasabihan na ba kayo ng nanay niyo nito?
#ItsSaviiing #GrabCarSaver #storytime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https://quintly-eu-image-storage.s3.amazonaws.com/c9b81e32bb6dbced44dda608211fae7d/d8bffe2b6e9d155fbf0d1ac0758b220e.jpg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299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 - 2025-02-05 17:00:51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Yung excited ka kahit 15% na lang 🪫
#ItsSaviiing  #GrabCarSaver  #BigSavings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https://quintly-eu-image-storage.s3.amazonaws.com/c9b81e32bb6dbced44dda608211fae7d/5787e3ec2a141bc02a1df2befa33db90.jpg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631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AF1AC-4B34-4079-8F58-662C834B0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01/01/2025 - 02/06/2025</a:t>
            </a:r>
          </a:p>
        </p:txBody>
      </p:sp>
    </p:spTree>
    <p:extLst>
      <p:ext uri="{BB962C8B-B14F-4D97-AF65-F5344CB8AC3E}">
        <p14:creationId xmlns:p14="http://schemas.microsoft.com/office/powerpoint/2010/main" val="1756052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EB6F5-EFC6-4FEF-B000-7B080637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2 profiles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3733F0-D79A-4734-97D5-1AA596F982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254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4012479007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863973286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553906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537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8925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1458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7206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7673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6056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9818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429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92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 - 2025-02-05 10:33:35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Yung handa ka na para sa iba’t-ibang roles. 
#ItsSaviiing  #GrabCarSaver  #emojichallenge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https://quintly-eu-image-storage.s3.amazonaws.com/c9b81e32bb6dbced44dda608211fae7d/85326ec792307cc78378d7e0aeb5b07a.jpg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677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GrabFood PH - 2025-02-03 19:00:42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Parang may mali… 
#ItsSaviiing  #GrabFoodSaver #POV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https://quintly-eu-image-storage.s3.amazonaws.com/4e559a1c130dbb756b5f19f699a10fef/bcf5a6e0506ec5b61ea4ed1f45379e24.jpg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566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GrabFood PH - 2025-02-02 17:00:56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Ay, na-buking.
#ItsSaviiing  #GrabFoodSaver  #fgrabvoucher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https://quintly-eu-image-storage.s3.amazonaws.com/4e559a1c130dbb756b5f19f699a10fef/2e938fe4945c0527759c2467280aa948.jpg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546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62F1A-DCE4-44F1-8155-E48F08094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01/01/2025 - 02/06/2025</a:t>
            </a:r>
          </a:p>
        </p:txBody>
      </p:sp>
    </p:spTree>
    <p:extLst>
      <p:ext uri="{BB962C8B-B14F-4D97-AF65-F5344CB8AC3E}">
        <p14:creationId xmlns:p14="http://schemas.microsoft.com/office/powerpoint/2010/main" val="2865621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5DAAF-FEF5-4386-BC3F-E0260136F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2 profiles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AA332F-376B-4047-A9E6-AEA196B8A5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9392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066160025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806352105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629407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0588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663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1992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0850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7442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4413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392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0499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538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GrabFood PH - 2025-02-02 17:00:43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Ay, na-buking.
#ItsSaviiing #GrabFoodSaver #fgrabvoucher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https://quintly-eu-image-storage.s3.amazonaws.com/4e559a1c130dbb756b5f19f699a10fef/174b991f318f6202442e477e23c301ee.jpg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76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GrabFood PH - 2025-02-01 17:00:30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Sana all nakaka-abot ng 99.
#ItsSaviiing #GrabFoodSaver #birthdayparty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https://quintly-eu-image-storage.s3.amazonaws.com/4e559a1c130dbb756b5f19f699a10fef/bc89cf04c2112383258d58b1c6b4dbcf.jpg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963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8F180-ED6C-4FAC-92CC-189B685FB0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01/01/2025 - 02/06/2025</a:t>
            </a:r>
          </a:p>
        </p:txBody>
      </p:sp>
    </p:spTree>
    <p:extLst>
      <p:ext uri="{BB962C8B-B14F-4D97-AF65-F5344CB8AC3E}">
        <p14:creationId xmlns:p14="http://schemas.microsoft.com/office/powerpoint/2010/main" val="3562884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AEDB6-105E-4F43-B241-5A40422C3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2 profiles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AD42E3-ED8B-48E1-AEF8-AC7684A3FB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6959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344203704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1458559328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305392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8223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0583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6576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5801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0448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9418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584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1327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2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GrabFood PH - 2025-01-31 20:01:05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Yung nag-se-save na pero stuck sa 99%
#ItsSaviiing  #GrabFoodSaver  #worklife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https://quintly-eu-image-storage.s3.amazonaws.com/4e559a1c130dbb756b5f19f699a10fef/c1a66321a1a07caeb2a6087de07614df.jpg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74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 - 2025-01-31 18:01:06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Yung nasa GrabCar ka pero napapasayaw ka sa fave song mo.
#ItsSaviiing #GrabCarSaver #dancechallenge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https://quintly-eu-image-storage.s3.amazonaws.com/c9b81e32bb6dbced44dda608211fae7d/b1c1b89f799e76bd09fc13f4c9b18745.jpg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556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94D70-5A0D-4887-B6EE-7683DC869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01/01/2025 - 02/06/2025</a:t>
            </a:r>
          </a:p>
        </p:txBody>
      </p:sp>
    </p:spTree>
    <p:extLst>
      <p:ext uri="{BB962C8B-B14F-4D97-AF65-F5344CB8AC3E}">
        <p14:creationId xmlns:p14="http://schemas.microsoft.com/office/powerpoint/2010/main" val="1923460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BDEC3-A01E-4C22-95EE-0EDC5DD68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2 profiles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A6275B-3A43-4149-8753-772EF904B3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1097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277497617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573485735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498454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3923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775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5534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5536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9430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9938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8581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7593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709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 - 2025-01-30 17:01:14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POV: Yung kaibigan mong tipid sa tawa.
#ItsSaviiing  #GrabCarSaver  #bestiegoals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https://quintly-eu-image-storage.s3.amazonaws.com/c9b81e32bb6dbced44dda608211fae7d/e359c966d4b16b598d346717ee864ded.jpg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16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GrabFood PH - 2025-01-29 17:00:58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POV: hindi mo na-save yung file.
#ItsSaviiing #GrabFoodSaver #workday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https://quintly-eu-image-storage.s3.amazonaws.com/4e559a1c130dbb756b5f19f699a10fef/14975eb5a7f705501b05532846c0e1da.jpg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48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EF2CF-9C92-488E-8079-34226118FB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01/01/2025 - 02/06/2025</a:t>
            </a:r>
          </a:p>
        </p:txBody>
      </p:sp>
    </p:spTree>
    <p:extLst>
      <p:ext uri="{BB962C8B-B14F-4D97-AF65-F5344CB8AC3E}">
        <p14:creationId xmlns:p14="http://schemas.microsoft.com/office/powerpoint/2010/main" val="1884945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50B62-41F3-458E-A5B3-B494CEEE0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2 profiles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C97759-1FF4-4751-AECC-F3645B1F86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5508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203028643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2462426940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200855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1603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7985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352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9549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397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0431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5633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8549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085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 - 2025-01-28 18:00:34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POV: Yung nanay mong gahaman sa freebies.
#ItsSaviiing #GrabCarSaver #vouchers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https://quintly-eu-image-storage.s3.amazonaws.com/c9b81e32bb6dbced44dda608211fae7d/87c72f7f06fc48776980596a0cf3fe5b.jpg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876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 - 2025-01-28 16:52:49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Gumugulong ka na rin ba sa gastusin? Buti na lang may GrabPay!
#ItsSaviiing  #GrabCarSaver #tipidtips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https://quintly-eu-image-storage.s3.amazonaws.com/c9b81e32bb6dbced44dda608211fae7d/22481f5d53dc445701d0875e35e1f43e.jpg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852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DF07E-FFF1-4716-87F8-DB8AC4B58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01/01/2025 - 02/06/2025</a:t>
            </a:r>
          </a:p>
        </p:txBody>
      </p:sp>
    </p:spTree>
    <p:extLst>
      <p:ext uri="{BB962C8B-B14F-4D97-AF65-F5344CB8AC3E}">
        <p14:creationId xmlns:p14="http://schemas.microsoft.com/office/powerpoint/2010/main" val="4002656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7AE3F-E272-4BDA-9E1A-CB33DB915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2 profiles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65DA0E-CC0F-4850-B86C-080A91F870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2355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4098257139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719632934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855915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4566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9634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0180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5939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6436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8982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641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2997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525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 - 2025-01-27 17:00:49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This skincare routine SAVED my life!
#ItsSaviiing  #grabmartsaver   #skincareroutine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https://quintly-eu-image-storage.s3.amazonaws.com/c9b81e32bb6dbced44dda608211fae7d/01abaf8552e24670a3e51e3fd28ee04f.jpg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849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GrabFood PH - 2025-01-25 18:01:08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Yung hindi mo naiintindihan yung sinasabi ng sinasapian.
#ItsSaviiing    #GrabFoodSaver   #horrorjunkie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https://quintly-eu-image-storage.s3.amazonaws.com/4e559a1c130dbb756b5f19f699a10fef/2d1a9b36a8b4cafa95f2c27b5076d9cd.jpg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012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3F05D-0B66-439B-8844-D7E041D9B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01/01/2025 - 02/06/2025</a:t>
            </a:r>
          </a:p>
        </p:txBody>
      </p:sp>
    </p:spTree>
    <p:extLst>
      <p:ext uri="{BB962C8B-B14F-4D97-AF65-F5344CB8AC3E}">
        <p14:creationId xmlns:p14="http://schemas.microsoft.com/office/powerpoint/2010/main" val="2952815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6CDE2-9613-4242-A724-C35AE71F1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2 profiles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1F71D6-474A-45F6-A239-E97C79FD64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2803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464630929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983032837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355363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921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7276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468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492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2404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6106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6201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6005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1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 - 2025-01-25 17:01:14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Yung kotse mo may glass skin, ikaw wala.
#ItsSaviiing    #GrabCarSaver    #GlassSkinGoals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https://quintly-eu-image-storage.s3.amazonaws.com/c9b81e32bb6dbced44dda608211fae7d/2d75704e4a047302871293e6077edc63.jpg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1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GrabFood PH - 2025-01-25 17:01:11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Nakatipid ako, eh ikaw?
#ItsSaviiing  #GrabFoodSaver  #TipidDeals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https://quintly-eu-image-storage.s3.amazonaws.com/4e559a1c130dbb756b5f19f699a10fef/80b66a09d0c7508080af984d1c600f27.jpg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744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20CD7-8849-4B60-B558-B2AD370957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01/01/2025 - 02/06/2025</a:t>
            </a:r>
          </a:p>
        </p:txBody>
      </p:sp>
    </p:spTree>
    <p:extLst>
      <p:ext uri="{BB962C8B-B14F-4D97-AF65-F5344CB8AC3E}">
        <p14:creationId xmlns:p14="http://schemas.microsoft.com/office/powerpoint/2010/main" val="2073014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94205-C8A8-4760-BF2A-20F4665B4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2 profiles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C4E833-C14E-45D9-BC4C-7B51A749A7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5313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527956528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2036666575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455274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9987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4054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4702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0019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6669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6318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4359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64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31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 - 2025-01-24 17:01:02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Yung dalawa lang kasi ang kamay mo.
#ItsSaviiing  #grabmartsaver  #groceryhaul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https://quintly-eu-image-storage.s3.amazonaws.com/c9b81e32bb6dbced44dda608211fae7d/61b61a969e3d0955cc27172a39e52f63.jpg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62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GrabFood PH - 2025-01-23 18:00:26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Eto ang Da Ming Sa na gusto ko.
#ItsSaviiing  #GrabFoodSaver  #bingewatching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https://quintly-eu-image-storage.s3.amazonaws.com/4e559a1c130dbb756b5f19f699a10fef/548c73e30c21019a3b5320980cf8ed2e.jpg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037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3D116-807C-4BF1-B208-FB593F4C9B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01/01/2025 - 02/06/2025</a:t>
            </a:r>
          </a:p>
        </p:txBody>
      </p:sp>
    </p:spTree>
    <p:extLst>
      <p:ext uri="{BB962C8B-B14F-4D97-AF65-F5344CB8AC3E}">
        <p14:creationId xmlns:p14="http://schemas.microsoft.com/office/powerpoint/2010/main" val="2625257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B18A2-99BB-4877-90FF-6B82841DF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2 profiles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49DE73-3508-4363-90B6-3287D05862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1100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56962240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95797789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807444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4014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476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081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0689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5850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04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1298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7669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87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GrabFood PH - 2025-01-23 17:00:58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POV: may nagbabardagulan sa labas pero tamang food trip ka lang
#ItsSaviiing   #GrabFoodSaver   #Bardagulan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https://quintly-eu-image-storage.s3.amazonaws.com/4e559a1c130dbb756b5f19f699a10fef/934caefb6b3201347b68bf3cbf25f7d5.jpg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19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GrabFood PH - 2025-01-22 18:00:39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GRWM for work!
#ItsSaviiing  #GrabFoodSaver #grwm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https://quintly-eu-image-storage.s3.amazonaws.com/4e559a1c130dbb756b5f19f699a10fef/21a8f7841525cbdcb6a6a9a601852528.jpg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899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57441-7762-4595-B1C0-DE95A95FF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01/01/2025 - 02/06/2025</a:t>
            </a:r>
          </a:p>
        </p:txBody>
      </p:sp>
    </p:spTree>
    <p:extLst>
      <p:ext uri="{BB962C8B-B14F-4D97-AF65-F5344CB8AC3E}">
        <p14:creationId xmlns:p14="http://schemas.microsoft.com/office/powerpoint/2010/main" val="787075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59AE2-64A0-4D97-AD90-1B8E43FED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2 profiles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211C3C-0F7F-4DDD-BA51-88D406AD74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3898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511774492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94064105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530740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5635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7579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9069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6696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3147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937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304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3804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GrabFood PH - 2025-01-22 17:00:32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Gusto ko tulungan si kuyang kumakain mag-isa. 🥺
#ItsSaviiing   #GrabFoodSaver   #alonetime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https://quintly-eu-image-storage.s3.amazonaws.com/4e559a1c130dbb756b5f19f699a10fef/b426fb300dc3378648f6c7db8f26b39c.jpg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359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GrabFood PH - 2025-01-21 18:00:56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Yung literal ka mag-isip.
#ItsSaviiing  #GrabFoodSaver  #GrabFoodVoucherToday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https://quintly-eu-image-storage.s3.amazonaws.com/4e559a1c130dbb756b5f19f699a10fef/4de2562048432d03e718107f5ab6dbf6.jpg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4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07A22-BEDD-4258-99D9-3B75B57DD7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01/01/2025 - 02/06/2025</a:t>
            </a:r>
          </a:p>
        </p:txBody>
      </p:sp>
    </p:spTree>
    <p:extLst>
      <p:ext uri="{BB962C8B-B14F-4D97-AF65-F5344CB8AC3E}">
        <p14:creationId xmlns:p14="http://schemas.microsoft.com/office/powerpoint/2010/main" val="3876334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F69AA-50EC-4981-B2C8-7ED1FA365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2 profiles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CD43D6-1F1B-4159-91BF-6AEF5F587B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6840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934841726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228406462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996021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5393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6952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295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5902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6163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7189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8123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5568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955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GrabFood PH - 2025-01-21 17:00:44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Yung nag makeup ka nang gutom:
#ItsSaviiing  #GrabFoodSaver  #makeupph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https://quintly-eu-image-storage.s3.amazonaws.com/4e559a1c130dbb756b5f19f699a10fef/b429b778b95a62602cf66b85180029bd.jpg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30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Grab - 2025-01-20 17:00:38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POV: Gusto nang umiyak ang wallet mo.
#ItsSaviiing   #GrabCarSaver   #financetok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https://quintly-eu-image-storage.s3.amazonaws.com/c9b81e32bb6dbced44dda608211fae7d/f58e8b8a20b3775e4bc696b935b017a0.jpg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833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E584B-967B-4AA9-9B98-D5CB8D9FB3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01/01/2025 - 02/06/2025</a:t>
            </a:r>
          </a:p>
        </p:txBody>
      </p:sp>
    </p:spTree>
    <p:extLst>
      <p:ext uri="{BB962C8B-B14F-4D97-AF65-F5344CB8AC3E}">
        <p14:creationId xmlns:p14="http://schemas.microsoft.com/office/powerpoint/2010/main" val="13185107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1548</Words>
  <Application>Microsoft Office PowerPoint</Application>
  <PresentationFormat>On-screen Show (4:3)</PresentationFormat>
  <Paragraphs>406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Reels Table | 2 profiles - 1 of 12</vt:lpstr>
      <vt:lpstr>Facebook Reels Table | 2 profiles - 2 of 12</vt:lpstr>
      <vt:lpstr>Facebook Reels Table | 2 profiles - 3 of 12</vt:lpstr>
      <vt:lpstr>Facebook Reels Table | 2 profiles - 4 of 12</vt:lpstr>
      <vt:lpstr>Facebook Reels Table | 2 profiles - 5 of 12</vt:lpstr>
      <vt:lpstr>Facebook Reels Table | 2 profiles - 6 of 12</vt:lpstr>
      <vt:lpstr>Facebook Reels Table | 2 profiles - 7 of 12</vt:lpstr>
      <vt:lpstr>Facebook Reels Table | 2 profiles - 8 of 12</vt:lpstr>
      <vt:lpstr>Facebook Reels Table | 2 profiles - 9 of 12</vt:lpstr>
      <vt:lpstr>Facebook Reels Table | 2 profiles - 10 of 12</vt:lpstr>
      <vt:lpstr>Facebook Reels Table | 2 profiles - 11 of 12</vt:lpstr>
      <vt:lpstr>Facebook Reels Table | 2 profiles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Reels Table | 2 profiles - 1 of 12</dc:title>
  <dc:creator>Frederik Born</dc:creator>
  <cp:lastModifiedBy>Frederik Born</cp:lastModifiedBy>
  <cp:revision>1</cp:revision>
  <dcterms:created xsi:type="dcterms:W3CDTF">2025-02-07T05:47:08Z</dcterms:created>
  <dcterms:modified xsi:type="dcterms:W3CDTF">2025-02-07T05:50:05Z</dcterms:modified>
</cp:coreProperties>
</file>