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70" r:id="rId14"/>
    <p:sldId id="271" r:id="rId15"/>
    <p:sldId id="272" r:id="rId16"/>
    <p:sldId id="273" r:id="rId17"/>
    <p:sldId id="274" r:id="rId18"/>
    <p:sldId id="275" r:id="rId19"/>
    <p:sldId id="277" r:id="rId20"/>
    <p:sldId id="278" r:id="rId21"/>
    <p:sldId id="279" r:id="rId22"/>
    <p:sldId id="280" r:id="rId23"/>
    <p:sldId id="281" r:id="rId24"/>
    <p:sldId id="282" r:id="rId25"/>
    <p:sldId id="283" r:id="rId26"/>
    <p:sldId id="284" r:id="rId27"/>
    <p:sldId id="285" r:id="rId28"/>
    <p:sldId id="287" r:id="rId29"/>
    <p:sldId id="288" r:id="rId30"/>
    <p:sldId id="289" r:id="rId31"/>
    <p:sldId id="290" r:id="rId32"/>
    <p:sldId id="291" r:id="rId33"/>
    <p:sldId id="292" r:id="rId34"/>
    <p:sldId id="293" r:id="rId35"/>
    <p:sldId id="294" r:id="rId36"/>
    <p:sldId id="295" r:id="rId37"/>
  </p:sldIdLst>
  <p:sldSz cx="9144000" cy="6858000" type="screen4x3"/>
  <p:notesSz cx="6858000" cy="9144000"/>
  <p:embeddedFontLst>
    <p:embeddedFont>
      <p:font typeface="Calibri" panose="020F0502020204030204" pitchFamily="34" charset="0"/>
      <p:regular r:id="rId38"/>
      <p:bold r:id="rId39"/>
      <p:italic r:id="rId40"/>
      <p:boldItalic r:id="rId41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027" autoAdjust="0"/>
    <p:restoredTop sz="94692" autoAdjust="0"/>
  </p:normalViewPr>
  <p:slideViewPr>
    <p:cSldViewPr snapToGrid="0">
      <p:cViewPr varScale="1">
        <p:scale>
          <a:sx n="108" d="100"/>
          <a:sy n="108" d="100"/>
        </p:scale>
        <p:origin x="438" y="90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2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1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font" Target="fonts/font3.fntdata"/><Relationship Id="rId45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burgerkingph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Sheet1!$A$2:$A$5504</c:f>
              <c:numCache>
                <c:formatCode>m/d/yyyy</c:formatCode>
                <c:ptCount val="5503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</c:numCache>
            </c:numRef>
          </c:cat>
          <c:val>
            <c:numRef>
              <c:f>Sheet1!$B$2:$B$5504</c:f>
              <c:numCache>
                <c:formatCode>General</c:formatCode>
                <c:ptCount val="5503"/>
                <c:pt idx="1789">
                  <c:v>1332</c:v>
                </c:pt>
                <c:pt idx="1790">
                  <c:v>1336</c:v>
                </c:pt>
                <c:pt idx="1791">
                  <c:v>1341</c:v>
                </c:pt>
                <c:pt idx="1792">
                  <c:v>1347</c:v>
                </c:pt>
                <c:pt idx="1793">
                  <c:v>1348</c:v>
                </c:pt>
                <c:pt idx="1794">
                  <c:v>1357</c:v>
                </c:pt>
                <c:pt idx="1795">
                  <c:v>1362</c:v>
                </c:pt>
                <c:pt idx="1796">
                  <c:v>1366</c:v>
                </c:pt>
                <c:pt idx="1797">
                  <c:v>1370</c:v>
                </c:pt>
                <c:pt idx="1798">
                  <c:v>1372</c:v>
                </c:pt>
                <c:pt idx="1799">
                  <c:v>1379</c:v>
                </c:pt>
                <c:pt idx="1800">
                  <c:v>1381</c:v>
                </c:pt>
                <c:pt idx="1801">
                  <c:v>1387</c:v>
                </c:pt>
                <c:pt idx="1802">
                  <c:v>1391</c:v>
                </c:pt>
                <c:pt idx="1803">
                  <c:v>1395</c:v>
                </c:pt>
                <c:pt idx="1804">
                  <c:v>1398</c:v>
                </c:pt>
                <c:pt idx="1805">
                  <c:v>1400</c:v>
                </c:pt>
                <c:pt idx="1806">
                  <c:v>1400</c:v>
                </c:pt>
                <c:pt idx="1807">
                  <c:v>1402</c:v>
                </c:pt>
                <c:pt idx="1808">
                  <c:v>1407</c:v>
                </c:pt>
                <c:pt idx="1809">
                  <c:v>1410</c:v>
                </c:pt>
                <c:pt idx="1810">
                  <c:v>1413</c:v>
                </c:pt>
                <c:pt idx="1811">
                  <c:v>1416</c:v>
                </c:pt>
                <c:pt idx="1812">
                  <c:v>1421</c:v>
                </c:pt>
                <c:pt idx="1813">
                  <c:v>1397</c:v>
                </c:pt>
                <c:pt idx="1814">
                  <c:v>1400</c:v>
                </c:pt>
                <c:pt idx="1815">
                  <c:v>1401</c:v>
                </c:pt>
                <c:pt idx="1816">
                  <c:v>1399</c:v>
                </c:pt>
                <c:pt idx="1817">
                  <c:v>1401</c:v>
                </c:pt>
                <c:pt idx="1818">
                  <c:v>1402</c:v>
                </c:pt>
                <c:pt idx="1819">
                  <c:v>1402</c:v>
                </c:pt>
                <c:pt idx="1820">
                  <c:v>1402</c:v>
                </c:pt>
                <c:pt idx="1821">
                  <c:v>1406</c:v>
                </c:pt>
                <c:pt idx="1822">
                  <c:v>1408</c:v>
                </c:pt>
                <c:pt idx="1823">
                  <c:v>1413</c:v>
                </c:pt>
                <c:pt idx="1824">
                  <c:v>1418</c:v>
                </c:pt>
                <c:pt idx="1825">
                  <c:v>1421</c:v>
                </c:pt>
                <c:pt idx="1826">
                  <c:v>1423</c:v>
                </c:pt>
                <c:pt idx="1827">
                  <c:v>1426</c:v>
                </c:pt>
                <c:pt idx="1828">
                  <c:v>1427</c:v>
                </c:pt>
                <c:pt idx="1829">
                  <c:v>1434</c:v>
                </c:pt>
                <c:pt idx="1830">
                  <c:v>1437</c:v>
                </c:pt>
                <c:pt idx="1831">
                  <c:v>1439</c:v>
                </c:pt>
                <c:pt idx="1832">
                  <c:v>1444</c:v>
                </c:pt>
                <c:pt idx="1833">
                  <c:v>1451</c:v>
                </c:pt>
                <c:pt idx="1834">
                  <c:v>1454</c:v>
                </c:pt>
                <c:pt idx="1835">
                  <c:v>1454</c:v>
                </c:pt>
                <c:pt idx="1836">
                  <c:v>1458</c:v>
                </c:pt>
                <c:pt idx="1837">
                  <c:v>1474</c:v>
                </c:pt>
                <c:pt idx="1838">
                  <c:v>1479</c:v>
                </c:pt>
                <c:pt idx="1839">
                  <c:v>1483</c:v>
                </c:pt>
                <c:pt idx="1840">
                  <c:v>1489</c:v>
                </c:pt>
                <c:pt idx="1841">
                  <c:v>1493</c:v>
                </c:pt>
                <c:pt idx="1842">
                  <c:v>1493</c:v>
                </c:pt>
                <c:pt idx="1843">
                  <c:v>1496</c:v>
                </c:pt>
                <c:pt idx="1844">
                  <c:v>1495</c:v>
                </c:pt>
                <c:pt idx="1845">
                  <c:v>1499</c:v>
                </c:pt>
                <c:pt idx="1846">
                  <c:v>1506</c:v>
                </c:pt>
                <c:pt idx="1847">
                  <c:v>1509</c:v>
                </c:pt>
                <c:pt idx="1848">
                  <c:v>1515</c:v>
                </c:pt>
                <c:pt idx="1849">
                  <c:v>1521</c:v>
                </c:pt>
                <c:pt idx="1850">
                  <c:v>1525</c:v>
                </c:pt>
                <c:pt idx="1851">
                  <c:v>1530</c:v>
                </c:pt>
                <c:pt idx="1852">
                  <c:v>1531</c:v>
                </c:pt>
                <c:pt idx="1853">
                  <c:v>1534</c:v>
                </c:pt>
                <c:pt idx="1854">
                  <c:v>1538</c:v>
                </c:pt>
                <c:pt idx="1855">
                  <c:v>1540</c:v>
                </c:pt>
                <c:pt idx="1856">
                  <c:v>1544</c:v>
                </c:pt>
                <c:pt idx="1857">
                  <c:v>1548</c:v>
                </c:pt>
                <c:pt idx="1858">
                  <c:v>1552</c:v>
                </c:pt>
                <c:pt idx="1859">
                  <c:v>1557</c:v>
                </c:pt>
                <c:pt idx="1860">
                  <c:v>1562</c:v>
                </c:pt>
                <c:pt idx="1861">
                  <c:v>1565</c:v>
                </c:pt>
                <c:pt idx="1862">
                  <c:v>1569</c:v>
                </c:pt>
                <c:pt idx="1863">
                  <c:v>1576</c:v>
                </c:pt>
                <c:pt idx="1864">
                  <c:v>1575</c:v>
                </c:pt>
                <c:pt idx="1865">
                  <c:v>1579</c:v>
                </c:pt>
                <c:pt idx="1866">
                  <c:v>1584</c:v>
                </c:pt>
                <c:pt idx="1867">
                  <c:v>1587</c:v>
                </c:pt>
                <c:pt idx="1868">
                  <c:v>1588</c:v>
                </c:pt>
                <c:pt idx="1869">
                  <c:v>1589</c:v>
                </c:pt>
                <c:pt idx="1870">
                  <c:v>1594</c:v>
                </c:pt>
                <c:pt idx="1871">
                  <c:v>1593</c:v>
                </c:pt>
                <c:pt idx="1872">
                  <c:v>1597</c:v>
                </c:pt>
                <c:pt idx="1873">
                  <c:v>1601</c:v>
                </c:pt>
                <c:pt idx="1874">
                  <c:v>1605</c:v>
                </c:pt>
                <c:pt idx="1875">
                  <c:v>1607</c:v>
                </c:pt>
                <c:pt idx="1876">
                  <c:v>1611</c:v>
                </c:pt>
                <c:pt idx="1877">
                  <c:v>1613</c:v>
                </c:pt>
                <c:pt idx="1878">
                  <c:v>1615</c:v>
                </c:pt>
                <c:pt idx="1879">
                  <c:v>1614</c:v>
                </c:pt>
                <c:pt idx="1880">
                  <c:v>1619</c:v>
                </c:pt>
                <c:pt idx="1881">
                  <c:v>1622</c:v>
                </c:pt>
                <c:pt idx="1882">
                  <c:v>1627</c:v>
                </c:pt>
                <c:pt idx="1883">
                  <c:v>1629</c:v>
                </c:pt>
                <c:pt idx="1884">
                  <c:v>1631</c:v>
                </c:pt>
                <c:pt idx="1885">
                  <c:v>1634</c:v>
                </c:pt>
                <c:pt idx="1886">
                  <c:v>1640</c:v>
                </c:pt>
                <c:pt idx="1887">
                  <c:v>1641</c:v>
                </c:pt>
                <c:pt idx="1888">
                  <c:v>1642</c:v>
                </c:pt>
                <c:pt idx="1889">
                  <c:v>1644</c:v>
                </c:pt>
                <c:pt idx="1890">
                  <c:v>1646</c:v>
                </c:pt>
                <c:pt idx="1891">
                  <c:v>1650</c:v>
                </c:pt>
                <c:pt idx="1892">
                  <c:v>1651</c:v>
                </c:pt>
                <c:pt idx="1893">
                  <c:v>1652</c:v>
                </c:pt>
                <c:pt idx="1894">
                  <c:v>1656</c:v>
                </c:pt>
                <c:pt idx="1895">
                  <c:v>1659</c:v>
                </c:pt>
                <c:pt idx="1896">
                  <c:v>1666</c:v>
                </c:pt>
                <c:pt idx="1897">
                  <c:v>1667</c:v>
                </c:pt>
                <c:pt idx="1898">
                  <c:v>1670</c:v>
                </c:pt>
                <c:pt idx="1899">
                  <c:v>1671</c:v>
                </c:pt>
                <c:pt idx="1900">
                  <c:v>1673</c:v>
                </c:pt>
                <c:pt idx="1901">
                  <c:v>1679</c:v>
                </c:pt>
                <c:pt idx="1902">
                  <c:v>1682</c:v>
                </c:pt>
                <c:pt idx="1903">
                  <c:v>1684</c:v>
                </c:pt>
                <c:pt idx="1904">
                  <c:v>1689</c:v>
                </c:pt>
                <c:pt idx="1905">
                  <c:v>1693</c:v>
                </c:pt>
                <c:pt idx="1906">
                  <c:v>1702</c:v>
                </c:pt>
                <c:pt idx="1907">
                  <c:v>1715</c:v>
                </c:pt>
                <c:pt idx="1908">
                  <c:v>1719</c:v>
                </c:pt>
                <c:pt idx="1909">
                  <c:v>1720</c:v>
                </c:pt>
                <c:pt idx="1910">
                  <c:v>1727</c:v>
                </c:pt>
                <c:pt idx="1911">
                  <c:v>1734</c:v>
                </c:pt>
                <c:pt idx="1912">
                  <c:v>1736</c:v>
                </c:pt>
                <c:pt idx="1913">
                  <c:v>1737</c:v>
                </c:pt>
                <c:pt idx="1914">
                  <c:v>1741</c:v>
                </c:pt>
                <c:pt idx="1915">
                  <c:v>1742</c:v>
                </c:pt>
                <c:pt idx="1916">
                  <c:v>1743</c:v>
                </c:pt>
                <c:pt idx="1917">
                  <c:v>1746</c:v>
                </c:pt>
                <c:pt idx="1918">
                  <c:v>1746</c:v>
                </c:pt>
                <c:pt idx="1919">
                  <c:v>1747</c:v>
                </c:pt>
                <c:pt idx="1920">
                  <c:v>1752</c:v>
                </c:pt>
                <c:pt idx="1921">
                  <c:v>1752</c:v>
                </c:pt>
                <c:pt idx="1922">
                  <c:v>1753</c:v>
                </c:pt>
                <c:pt idx="1923">
                  <c:v>1756</c:v>
                </c:pt>
                <c:pt idx="1924">
                  <c:v>1764</c:v>
                </c:pt>
                <c:pt idx="1925">
                  <c:v>1769</c:v>
                </c:pt>
                <c:pt idx="1926">
                  <c:v>1769</c:v>
                </c:pt>
                <c:pt idx="1927">
                  <c:v>1774</c:v>
                </c:pt>
                <c:pt idx="1928">
                  <c:v>1775</c:v>
                </c:pt>
                <c:pt idx="1929">
                  <c:v>1786</c:v>
                </c:pt>
                <c:pt idx="1930">
                  <c:v>1791</c:v>
                </c:pt>
                <c:pt idx="1931">
                  <c:v>1793</c:v>
                </c:pt>
                <c:pt idx="1932">
                  <c:v>1797</c:v>
                </c:pt>
                <c:pt idx="1933">
                  <c:v>1799</c:v>
                </c:pt>
                <c:pt idx="1934">
                  <c:v>1800</c:v>
                </c:pt>
                <c:pt idx="1935">
                  <c:v>1800</c:v>
                </c:pt>
                <c:pt idx="1936">
                  <c:v>1804</c:v>
                </c:pt>
                <c:pt idx="1937">
                  <c:v>1805</c:v>
                </c:pt>
                <c:pt idx="1938">
                  <c:v>1814</c:v>
                </c:pt>
                <c:pt idx="1939">
                  <c:v>1820</c:v>
                </c:pt>
                <c:pt idx="1940">
                  <c:v>1821</c:v>
                </c:pt>
                <c:pt idx="1941">
                  <c:v>1829</c:v>
                </c:pt>
                <c:pt idx="1942">
                  <c:v>1830</c:v>
                </c:pt>
                <c:pt idx="1943">
                  <c:v>1831</c:v>
                </c:pt>
                <c:pt idx="1944">
                  <c:v>1839</c:v>
                </c:pt>
                <c:pt idx="1945">
                  <c:v>1845</c:v>
                </c:pt>
                <c:pt idx="1946">
                  <c:v>1851</c:v>
                </c:pt>
                <c:pt idx="1947">
                  <c:v>1854</c:v>
                </c:pt>
                <c:pt idx="1948">
                  <c:v>1857</c:v>
                </c:pt>
                <c:pt idx="1949">
                  <c:v>1863</c:v>
                </c:pt>
                <c:pt idx="1950">
                  <c:v>1908</c:v>
                </c:pt>
                <c:pt idx="1951">
                  <c:v>1943</c:v>
                </c:pt>
                <c:pt idx="1952">
                  <c:v>2003</c:v>
                </c:pt>
                <c:pt idx="1953">
                  <c:v>2017</c:v>
                </c:pt>
                <c:pt idx="1954">
                  <c:v>2019</c:v>
                </c:pt>
                <c:pt idx="1955">
                  <c:v>2018</c:v>
                </c:pt>
                <c:pt idx="1956">
                  <c:v>2022</c:v>
                </c:pt>
                <c:pt idx="1957">
                  <c:v>2028</c:v>
                </c:pt>
                <c:pt idx="1958">
                  <c:v>2031</c:v>
                </c:pt>
                <c:pt idx="1959">
                  <c:v>2038</c:v>
                </c:pt>
                <c:pt idx="1960">
                  <c:v>2042</c:v>
                </c:pt>
                <c:pt idx="1961">
                  <c:v>2057</c:v>
                </c:pt>
                <c:pt idx="1962">
                  <c:v>2084</c:v>
                </c:pt>
                <c:pt idx="1963">
                  <c:v>2095</c:v>
                </c:pt>
                <c:pt idx="1964">
                  <c:v>2102</c:v>
                </c:pt>
                <c:pt idx="1965">
                  <c:v>2109</c:v>
                </c:pt>
                <c:pt idx="1966">
                  <c:v>2113</c:v>
                </c:pt>
                <c:pt idx="1967">
                  <c:v>2117</c:v>
                </c:pt>
                <c:pt idx="1968">
                  <c:v>2132</c:v>
                </c:pt>
                <c:pt idx="1969">
                  <c:v>2148</c:v>
                </c:pt>
                <c:pt idx="1970">
                  <c:v>2156</c:v>
                </c:pt>
                <c:pt idx="1971">
                  <c:v>2166</c:v>
                </c:pt>
                <c:pt idx="1972">
                  <c:v>2169</c:v>
                </c:pt>
                <c:pt idx="1973">
                  <c:v>2175</c:v>
                </c:pt>
                <c:pt idx="1974">
                  <c:v>2183</c:v>
                </c:pt>
                <c:pt idx="1975">
                  <c:v>2188</c:v>
                </c:pt>
                <c:pt idx="1976">
                  <c:v>2195</c:v>
                </c:pt>
                <c:pt idx="1977">
                  <c:v>2218</c:v>
                </c:pt>
                <c:pt idx="1978">
                  <c:v>2233</c:v>
                </c:pt>
                <c:pt idx="1979">
                  <c:v>2245</c:v>
                </c:pt>
                <c:pt idx="1980">
                  <c:v>2257</c:v>
                </c:pt>
                <c:pt idx="1981">
                  <c:v>2261</c:v>
                </c:pt>
                <c:pt idx="1982">
                  <c:v>2263</c:v>
                </c:pt>
                <c:pt idx="1983">
                  <c:v>2269</c:v>
                </c:pt>
                <c:pt idx="1984">
                  <c:v>2279</c:v>
                </c:pt>
                <c:pt idx="1985">
                  <c:v>2280</c:v>
                </c:pt>
                <c:pt idx="1986">
                  <c:v>2282</c:v>
                </c:pt>
                <c:pt idx="1987">
                  <c:v>2288</c:v>
                </c:pt>
                <c:pt idx="1988">
                  <c:v>2288</c:v>
                </c:pt>
                <c:pt idx="1989">
                  <c:v>2295</c:v>
                </c:pt>
                <c:pt idx="1990">
                  <c:v>2298</c:v>
                </c:pt>
                <c:pt idx="1991">
                  <c:v>2304</c:v>
                </c:pt>
                <c:pt idx="1992">
                  <c:v>2312</c:v>
                </c:pt>
                <c:pt idx="1993">
                  <c:v>2317</c:v>
                </c:pt>
                <c:pt idx="1994">
                  <c:v>2327</c:v>
                </c:pt>
                <c:pt idx="1995">
                  <c:v>2328</c:v>
                </c:pt>
                <c:pt idx="1996">
                  <c:v>2332</c:v>
                </c:pt>
                <c:pt idx="1997">
                  <c:v>2347</c:v>
                </c:pt>
                <c:pt idx="1998">
                  <c:v>2350</c:v>
                </c:pt>
                <c:pt idx="1999">
                  <c:v>2365</c:v>
                </c:pt>
                <c:pt idx="2000">
                  <c:v>2370</c:v>
                </c:pt>
                <c:pt idx="2001">
                  <c:v>2385</c:v>
                </c:pt>
                <c:pt idx="2002">
                  <c:v>2396</c:v>
                </c:pt>
                <c:pt idx="2003">
                  <c:v>2396</c:v>
                </c:pt>
                <c:pt idx="2004">
                  <c:v>2400</c:v>
                </c:pt>
                <c:pt idx="2005">
                  <c:v>2404</c:v>
                </c:pt>
                <c:pt idx="2006">
                  <c:v>2403</c:v>
                </c:pt>
                <c:pt idx="2007">
                  <c:v>2407</c:v>
                </c:pt>
                <c:pt idx="2008">
                  <c:v>2410</c:v>
                </c:pt>
                <c:pt idx="2009">
                  <c:v>2422</c:v>
                </c:pt>
                <c:pt idx="2010">
                  <c:v>2424</c:v>
                </c:pt>
                <c:pt idx="2011">
                  <c:v>2425</c:v>
                </c:pt>
                <c:pt idx="2012">
                  <c:v>2430</c:v>
                </c:pt>
                <c:pt idx="2013">
                  <c:v>2423</c:v>
                </c:pt>
                <c:pt idx="2014">
                  <c:v>2431</c:v>
                </c:pt>
                <c:pt idx="2015">
                  <c:v>2440</c:v>
                </c:pt>
                <c:pt idx="2016">
                  <c:v>2458</c:v>
                </c:pt>
                <c:pt idx="2017">
                  <c:v>2520</c:v>
                </c:pt>
                <c:pt idx="2018">
                  <c:v>2510</c:v>
                </c:pt>
                <c:pt idx="2019">
                  <c:v>2517</c:v>
                </c:pt>
                <c:pt idx="2020">
                  <c:v>2525</c:v>
                </c:pt>
                <c:pt idx="2021">
                  <c:v>2531</c:v>
                </c:pt>
                <c:pt idx="2022">
                  <c:v>2540</c:v>
                </c:pt>
                <c:pt idx="2023">
                  <c:v>2548</c:v>
                </c:pt>
                <c:pt idx="2024">
                  <c:v>2554</c:v>
                </c:pt>
                <c:pt idx="2025">
                  <c:v>2563</c:v>
                </c:pt>
                <c:pt idx="2026">
                  <c:v>2564</c:v>
                </c:pt>
                <c:pt idx="2027">
                  <c:v>2566</c:v>
                </c:pt>
                <c:pt idx="2028">
                  <c:v>2572</c:v>
                </c:pt>
                <c:pt idx="2029">
                  <c:v>2573</c:v>
                </c:pt>
                <c:pt idx="2030">
                  <c:v>2579</c:v>
                </c:pt>
                <c:pt idx="2031">
                  <c:v>2585</c:v>
                </c:pt>
                <c:pt idx="2032">
                  <c:v>2600</c:v>
                </c:pt>
                <c:pt idx="2033">
                  <c:v>2610</c:v>
                </c:pt>
                <c:pt idx="2034">
                  <c:v>2615</c:v>
                </c:pt>
                <c:pt idx="2035">
                  <c:v>2626</c:v>
                </c:pt>
                <c:pt idx="2036">
                  <c:v>2632</c:v>
                </c:pt>
                <c:pt idx="2037">
                  <c:v>2645</c:v>
                </c:pt>
                <c:pt idx="2038">
                  <c:v>2652</c:v>
                </c:pt>
                <c:pt idx="2039">
                  <c:v>2658</c:v>
                </c:pt>
                <c:pt idx="2040">
                  <c:v>2665</c:v>
                </c:pt>
                <c:pt idx="2041">
                  <c:v>2670</c:v>
                </c:pt>
                <c:pt idx="2042">
                  <c:v>2672</c:v>
                </c:pt>
                <c:pt idx="2043">
                  <c:v>2675</c:v>
                </c:pt>
                <c:pt idx="2044">
                  <c:v>2679</c:v>
                </c:pt>
                <c:pt idx="2045">
                  <c:v>2695</c:v>
                </c:pt>
                <c:pt idx="2046">
                  <c:v>2700</c:v>
                </c:pt>
                <c:pt idx="2047">
                  <c:v>2709</c:v>
                </c:pt>
                <c:pt idx="2048">
                  <c:v>2714</c:v>
                </c:pt>
                <c:pt idx="2049">
                  <c:v>2725</c:v>
                </c:pt>
                <c:pt idx="2050">
                  <c:v>2740</c:v>
                </c:pt>
                <c:pt idx="2051">
                  <c:v>2751</c:v>
                </c:pt>
                <c:pt idx="2052">
                  <c:v>2770</c:v>
                </c:pt>
                <c:pt idx="2053">
                  <c:v>2780</c:v>
                </c:pt>
                <c:pt idx="2054">
                  <c:v>2788</c:v>
                </c:pt>
                <c:pt idx="2055">
                  <c:v>2799</c:v>
                </c:pt>
                <c:pt idx="2056">
                  <c:v>2814</c:v>
                </c:pt>
                <c:pt idx="2057">
                  <c:v>2825</c:v>
                </c:pt>
                <c:pt idx="2058">
                  <c:v>2841</c:v>
                </c:pt>
                <c:pt idx="2059">
                  <c:v>2851</c:v>
                </c:pt>
                <c:pt idx="2060">
                  <c:v>2875</c:v>
                </c:pt>
                <c:pt idx="2061">
                  <c:v>2889</c:v>
                </c:pt>
                <c:pt idx="2062">
                  <c:v>2897</c:v>
                </c:pt>
                <c:pt idx="2063">
                  <c:v>2905</c:v>
                </c:pt>
                <c:pt idx="2064">
                  <c:v>2901</c:v>
                </c:pt>
                <c:pt idx="2065">
                  <c:v>2908</c:v>
                </c:pt>
                <c:pt idx="2066">
                  <c:v>2917</c:v>
                </c:pt>
                <c:pt idx="2067">
                  <c:v>2923</c:v>
                </c:pt>
                <c:pt idx="2068">
                  <c:v>2936</c:v>
                </c:pt>
                <c:pt idx="2069">
                  <c:v>2946</c:v>
                </c:pt>
                <c:pt idx="2070">
                  <c:v>3069</c:v>
                </c:pt>
                <c:pt idx="2071">
                  <c:v>3109</c:v>
                </c:pt>
                <c:pt idx="2072">
                  <c:v>3134</c:v>
                </c:pt>
                <c:pt idx="2073">
                  <c:v>3150</c:v>
                </c:pt>
                <c:pt idx="2074">
                  <c:v>3159</c:v>
                </c:pt>
                <c:pt idx="2075">
                  <c:v>3182</c:v>
                </c:pt>
                <c:pt idx="2076">
                  <c:v>3203</c:v>
                </c:pt>
                <c:pt idx="2077">
                  <c:v>3222</c:v>
                </c:pt>
                <c:pt idx="2078">
                  <c:v>3231</c:v>
                </c:pt>
                <c:pt idx="2079">
                  <c:v>3247</c:v>
                </c:pt>
                <c:pt idx="2080">
                  <c:v>3262</c:v>
                </c:pt>
                <c:pt idx="2081">
                  <c:v>3270</c:v>
                </c:pt>
                <c:pt idx="2082">
                  <c:v>3279</c:v>
                </c:pt>
                <c:pt idx="2083">
                  <c:v>3291</c:v>
                </c:pt>
                <c:pt idx="2084">
                  <c:v>3309</c:v>
                </c:pt>
                <c:pt idx="2085">
                  <c:v>3319</c:v>
                </c:pt>
                <c:pt idx="2086">
                  <c:v>3331</c:v>
                </c:pt>
                <c:pt idx="2087">
                  <c:v>3339</c:v>
                </c:pt>
                <c:pt idx="2088">
                  <c:v>3357</c:v>
                </c:pt>
                <c:pt idx="2089">
                  <c:v>3368</c:v>
                </c:pt>
                <c:pt idx="2090">
                  <c:v>3386</c:v>
                </c:pt>
                <c:pt idx="2091">
                  <c:v>3398</c:v>
                </c:pt>
                <c:pt idx="2092">
                  <c:v>3419</c:v>
                </c:pt>
                <c:pt idx="2093">
                  <c:v>3433</c:v>
                </c:pt>
                <c:pt idx="2094">
                  <c:v>3440</c:v>
                </c:pt>
                <c:pt idx="2095">
                  <c:v>3454</c:v>
                </c:pt>
                <c:pt idx="2096">
                  <c:v>3462</c:v>
                </c:pt>
                <c:pt idx="2097">
                  <c:v>3475</c:v>
                </c:pt>
                <c:pt idx="2098">
                  <c:v>3503</c:v>
                </c:pt>
                <c:pt idx="2099">
                  <c:v>3523</c:v>
                </c:pt>
                <c:pt idx="2100">
                  <c:v>3539</c:v>
                </c:pt>
                <c:pt idx="2101">
                  <c:v>3605</c:v>
                </c:pt>
                <c:pt idx="2102">
                  <c:v>3661</c:v>
                </c:pt>
                <c:pt idx="2103">
                  <c:v>3683</c:v>
                </c:pt>
                <c:pt idx="2104">
                  <c:v>3711</c:v>
                </c:pt>
                <c:pt idx="2105">
                  <c:v>3735</c:v>
                </c:pt>
                <c:pt idx="2106">
                  <c:v>3768</c:v>
                </c:pt>
                <c:pt idx="2107">
                  <c:v>3789</c:v>
                </c:pt>
                <c:pt idx="2108">
                  <c:v>3811</c:v>
                </c:pt>
                <c:pt idx="2109">
                  <c:v>3828</c:v>
                </c:pt>
                <c:pt idx="2110">
                  <c:v>3850</c:v>
                </c:pt>
                <c:pt idx="2111">
                  <c:v>3879</c:v>
                </c:pt>
                <c:pt idx="2112">
                  <c:v>3907</c:v>
                </c:pt>
                <c:pt idx="2113">
                  <c:v>3927</c:v>
                </c:pt>
                <c:pt idx="2114">
                  <c:v>3945</c:v>
                </c:pt>
                <c:pt idx="2115">
                  <c:v>3967</c:v>
                </c:pt>
                <c:pt idx="2116">
                  <c:v>3990</c:v>
                </c:pt>
                <c:pt idx="2117">
                  <c:v>4028</c:v>
                </c:pt>
                <c:pt idx="2118">
                  <c:v>4067</c:v>
                </c:pt>
                <c:pt idx="2119">
                  <c:v>4105</c:v>
                </c:pt>
                <c:pt idx="2120">
                  <c:v>4129</c:v>
                </c:pt>
                <c:pt idx="2121">
                  <c:v>4171</c:v>
                </c:pt>
                <c:pt idx="2122">
                  <c:v>4207</c:v>
                </c:pt>
                <c:pt idx="2123">
                  <c:v>4228</c:v>
                </c:pt>
                <c:pt idx="2124">
                  <c:v>4258</c:v>
                </c:pt>
                <c:pt idx="2125">
                  <c:v>4293</c:v>
                </c:pt>
                <c:pt idx="2126">
                  <c:v>4324</c:v>
                </c:pt>
                <c:pt idx="2127">
                  <c:v>4370</c:v>
                </c:pt>
                <c:pt idx="2128">
                  <c:v>4395</c:v>
                </c:pt>
                <c:pt idx="2129">
                  <c:v>4411</c:v>
                </c:pt>
                <c:pt idx="2130">
                  <c:v>4444</c:v>
                </c:pt>
                <c:pt idx="2131">
                  <c:v>4458</c:v>
                </c:pt>
                <c:pt idx="2132">
                  <c:v>4472</c:v>
                </c:pt>
                <c:pt idx="2133">
                  <c:v>4485</c:v>
                </c:pt>
                <c:pt idx="2134">
                  <c:v>4501</c:v>
                </c:pt>
                <c:pt idx="2135">
                  <c:v>4517</c:v>
                </c:pt>
                <c:pt idx="2136">
                  <c:v>4551</c:v>
                </c:pt>
                <c:pt idx="2137">
                  <c:v>4572</c:v>
                </c:pt>
                <c:pt idx="2138">
                  <c:v>4599</c:v>
                </c:pt>
                <c:pt idx="2139">
                  <c:v>4611</c:v>
                </c:pt>
                <c:pt idx="2140">
                  <c:v>4636</c:v>
                </c:pt>
                <c:pt idx="2141">
                  <c:v>4669</c:v>
                </c:pt>
                <c:pt idx="2142">
                  <c:v>4694</c:v>
                </c:pt>
                <c:pt idx="2143">
                  <c:v>4725</c:v>
                </c:pt>
                <c:pt idx="2144">
                  <c:v>4743</c:v>
                </c:pt>
                <c:pt idx="2145">
                  <c:v>4779</c:v>
                </c:pt>
                <c:pt idx="2146">
                  <c:v>4822</c:v>
                </c:pt>
                <c:pt idx="2147">
                  <c:v>4851</c:v>
                </c:pt>
                <c:pt idx="2148">
                  <c:v>4875</c:v>
                </c:pt>
                <c:pt idx="2149">
                  <c:v>4901</c:v>
                </c:pt>
                <c:pt idx="2150">
                  <c:v>4932</c:v>
                </c:pt>
                <c:pt idx="2151">
                  <c:v>4969</c:v>
                </c:pt>
                <c:pt idx="2152">
                  <c:v>4994</c:v>
                </c:pt>
                <c:pt idx="2153">
                  <c:v>5020</c:v>
                </c:pt>
                <c:pt idx="2154">
                  <c:v>5055</c:v>
                </c:pt>
                <c:pt idx="2155">
                  <c:v>5095</c:v>
                </c:pt>
                <c:pt idx="2156">
                  <c:v>5177</c:v>
                </c:pt>
                <c:pt idx="2157">
                  <c:v>5201</c:v>
                </c:pt>
                <c:pt idx="2158">
                  <c:v>5218</c:v>
                </c:pt>
                <c:pt idx="2159">
                  <c:v>5238</c:v>
                </c:pt>
                <c:pt idx="2160">
                  <c:v>5251</c:v>
                </c:pt>
                <c:pt idx="2161">
                  <c:v>5275</c:v>
                </c:pt>
                <c:pt idx="2162">
                  <c:v>5293</c:v>
                </c:pt>
                <c:pt idx="2163">
                  <c:v>5328</c:v>
                </c:pt>
                <c:pt idx="2164">
                  <c:v>5347</c:v>
                </c:pt>
                <c:pt idx="2165">
                  <c:v>5372</c:v>
                </c:pt>
                <c:pt idx="2166">
                  <c:v>5387</c:v>
                </c:pt>
                <c:pt idx="2167">
                  <c:v>5412</c:v>
                </c:pt>
                <c:pt idx="2168">
                  <c:v>5435</c:v>
                </c:pt>
                <c:pt idx="2169">
                  <c:v>5472</c:v>
                </c:pt>
                <c:pt idx="2170">
                  <c:v>5512</c:v>
                </c:pt>
                <c:pt idx="2171">
                  <c:v>5554</c:v>
                </c:pt>
                <c:pt idx="2172">
                  <c:v>5582</c:v>
                </c:pt>
                <c:pt idx="2173">
                  <c:v>5597</c:v>
                </c:pt>
                <c:pt idx="2174">
                  <c:v>5615</c:v>
                </c:pt>
                <c:pt idx="2175">
                  <c:v>5640</c:v>
                </c:pt>
                <c:pt idx="2176">
                  <c:v>5661</c:v>
                </c:pt>
                <c:pt idx="2177">
                  <c:v>5681</c:v>
                </c:pt>
                <c:pt idx="2178">
                  <c:v>5701</c:v>
                </c:pt>
                <c:pt idx="2179">
                  <c:v>5725</c:v>
                </c:pt>
                <c:pt idx="2180">
                  <c:v>5733</c:v>
                </c:pt>
                <c:pt idx="2181">
                  <c:v>5745</c:v>
                </c:pt>
                <c:pt idx="2182">
                  <c:v>5773</c:v>
                </c:pt>
                <c:pt idx="2183">
                  <c:v>5799</c:v>
                </c:pt>
                <c:pt idx="2184">
                  <c:v>5819</c:v>
                </c:pt>
                <c:pt idx="2185">
                  <c:v>5826</c:v>
                </c:pt>
                <c:pt idx="2186">
                  <c:v>5846</c:v>
                </c:pt>
                <c:pt idx="2187">
                  <c:v>5875</c:v>
                </c:pt>
                <c:pt idx="2188">
                  <c:v>5885</c:v>
                </c:pt>
                <c:pt idx="2189">
                  <c:v>5911</c:v>
                </c:pt>
                <c:pt idx="2190">
                  <c:v>5934</c:v>
                </c:pt>
                <c:pt idx="2191">
                  <c:v>5942</c:v>
                </c:pt>
                <c:pt idx="2192">
                  <c:v>5960</c:v>
                </c:pt>
                <c:pt idx="2193">
                  <c:v>5969</c:v>
                </c:pt>
                <c:pt idx="2194">
                  <c:v>6002</c:v>
                </c:pt>
                <c:pt idx="2195">
                  <c:v>6019</c:v>
                </c:pt>
                <c:pt idx="2196">
                  <c:v>6047</c:v>
                </c:pt>
                <c:pt idx="2197">
                  <c:v>6084</c:v>
                </c:pt>
                <c:pt idx="2198">
                  <c:v>6118</c:v>
                </c:pt>
                <c:pt idx="2199">
                  <c:v>6141</c:v>
                </c:pt>
                <c:pt idx="2200">
                  <c:v>6158</c:v>
                </c:pt>
                <c:pt idx="2201">
                  <c:v>6187</c:v>
                </c:pt>
                <c:pt idx="2202">
                  <c:v>6207</c:v>
                </c:pt>
                <c:pt idx="2203">
                  <c:v>6220</c:v>
                </c:pt>
                <c:pt idx="2204">
                  <c:v>6236</c:v>
                </c:pt>
                <c:pt idx="2205">
                  <c:v>6270</c:v>
                </c:pt>
                <c:pt idx="2206">
                  <c:v>6303</c:v>
                </c:pt>
                <c:pt idx="2207">
                  <c:v>6325</c:v>
                </c:pt>
                <c:pt idx="2208">
                  <c:v>6344</c:v>
                </c:pt>
                <c:pt idx="2209">
                  <c:v>6377</c:v>
                </c:pt>
                <c:pt idx="2210">
                  <c:v>6393</c:v>
                </c:pt>
                <c:pt idx="2211">
                  <c:v>6437</c:v>
                </c:pt>
                <c:pt idx="2212">
                  <c:v>6459</c:v>
                </c:pt>
                <c:pt idx="2213">
                  <c:v>6499</c:v>
                </c:pt>
                <c:pt idx="2214">
                  <c:v>6526</c:v>
                </c:pt>
                <c:pt idx="2215">
                  <c:v>6539</c:v>
                </c:pt>
                <c:pt idx="2216">
                  <c:v>6560</c:v>
                </c:pt>
                <c:pt idx="2217">
                  <c:v>6584</c:v>
                </c:pt>
                <c:pt idx="2218">
                  <c:v>6596</c:v>
                </c:pt>
                <c:pt idx="2219">
                  <c:v>6618</c:v>
                </c:pt>
                <c:pt idx="2220">
                  <c:v>6651</c:v>
                </c:pt>
                <c:pt idx="2221">
                  <c:v>6684</c:v>
                </c:pt>
                <c:pt idx="2222">
                  <c:v>6720</c:v>
                </c:pt>
                <c:pt idx="2223">
                  <c:v>6749</c:v>
                </c:pt>
                <c:pt idx="2224">
                  <c:v>6768</c:v>
                </c:pt>
                <c:pt idx="2225">
                  <c:v>6793</c:v>
                </c:pt>
                <c:pt idx="2226">
                  <c:v>6821</c:v>
                </c:pt>
                <c:pt idx="2227">
                  <c:v>6857</c:v>
                </c:pt>
                <c:pt idx="2228">
                  <c:v>6871</c:v>
                </c:pt>
                <c:pt idx="2229">
                  <c:v>6905</c:v>
                </c:pt>
                <c:pt idx="2230">
                  <c:v>6940</c:v>
                </c:pt>
                <c:pt idx="2231">
                  <c:v>6980</c:v>
                </c:pt>
                <c:pt idx="2232">
                  <c:v>7018</c:v>
                </c:pt>
                <c:pt idx="2233">
                  <c:v>7077</c:v>
                </c:pt>
                <c:pt idx="2234">
                  <c:v>7121</c:v>
                </c:pt>
                <c:pt idx="2235">
                  <c:v>7157</c:v>
                </c:pt>
                <c:pt idx="2236">
                  <c:v>7190</c:v>
                </c:pt>
                <c:pt idx="2237">
                  <c:v>7210</c:v>
                </c:pt>
                <c:pt idx="2238">
                  <c:v>7226</c:v>
                </c:pt>
                <c:pt idx="2239">
                  <c:v>7249</c:v>
                </c:pt>
                <c:pt idx="2240">
                  <c:v>7266</c:v>
                </c:pt>
                <c:pt idx="2241">
                  <c:v>7288</c:v>
                </c:pt>
                <c:pt idx="2242">
                  <c:v>7302</c:v>
                </c:pt>
                <c:pt idx="2243">
                  <c:v>7317</c:v>
                </c:pt>
                <c:pt idx="2244">
                  <c:v>7343</c:v>
                </c:pt>
                <c:pt idx="2245">
                  <c:v>7357</c:v>
                </c:pt>
                <c:pt idx="2246">
                  <c:v>7370</c:v>
                </c:pt>
                <c:pt idx="2247">
                  <c:v>7387</c:v>
                </c:pt>
                <c:pt idx="2248">
                  <c:v>7404</c:v>
                </c:pt>
                <c:pt idx="2249">
                  <c:v>7434</c:v>
                </c:pt>
                <c:pt idx="2250">
                  <c:v>7444</c:v>
                </c:pt>
                <c:pt idx="2251">
                  <c:v>7464</c:v>
                </c:pt>
                <c:pt idx="2252">
                  <c:v>7480</c:v>
                </c:pt>
                <c:pt idx="2253">
                  <c:v>7492</c:v>
                </c:pt>
                <c:pt idx="2254">
                  <c:v>7514</c:v>
                </c:pt>
                <c:pt idx="2255">
                  <c:v>7522</c:v>
                </c:pt>
                <c:pt idx="2256">
                  <c:v>7534</c:v>
                </c:pt>
                <c:pt idx="2257">
                  <c:v>7559</c:v>
                </c:pt>
                <c:pt idx="2258">
                  <c:v>7575</c:v>
                </c:pt>
                <c:pt idx="2259">
                  <c:v>7594</c:v>
                </c:pt>
                <c:pt idx="2260">
                  <c:v>7624</c:v>
                </c:pt>
                <c:pt idx="2261">
                  <c:v>7651</c:v>
                </c:pt>
                <c:pt idx="2262">
                  <c:v>7678</c:v>
                </c:pt>
                <c:pt idx="2263">
                  <c:v>7704</c:v>
                </c:pt>
                <c:pt idx="2264">
                  <c:v>7753</c:v>
                </c:pt>
                <c:pt idx="2265">
                  <c:v>7768</c:v>
                </c:pt>
                <c:pt idx="2266">
                  <c:v>7796</c:v>
                </c:pt>
                <c:pt idx="2267">
                  <c:v>7822</c:v>
                </c:pt>
                <c:pt idx="2268">
                  <c:v>7844</c:v>
                </c:pt>
                <c:pt idx="2269">
                  <c:v>7874</c:v>
                </c:pt>
                <c:pt idx="2270">
                  <c:v>7902</c:v>
                </c:pt>
                <c:pt idx="2271">
                  <c:v>7923</c:v>
                </c:pt>
                <c:pt idx="2272">
                  <c:v>7950</c:v>
                </c:pt>
                <c:pt idx="2273">
                  <c:v>7970</c:v>
                </c:pt>
                <c:pt idx="2274">
                  <c:v>7994</c:v>
                </c:pt>
                <c:pt idx="2275">
                  <c:v>8016</c:v>
                </c:pt>
                <c:pt idx="2276">
                  <c:v>8033</c:v>
                </c:pt>
                <c:pt idx="2277">
                  <c:v>8053</c:v>
                </c:pt>
                <c:pt idx="2278">
                  <c:v>8076</c:v>
                </c:pt>
                <c:pt idx="2279">
                  <c:v>8108</c:v>
                </c:pt>
                <c:pt idx="2280">
                  <c:v>8180</c:v>
                </c:pt>
                <c:pt idx="2281">
                  <c:v>8219</c:v>
                </c:pt>
                <c:pt idx="2282">
                  <c:v>8244</c:v>
                </c:pt>
                <c:pt idx="2283">
                  <c:v>8267</c:v>
                </c:pt>
                <c:pt idx="2284">
                  <c:v>8278</c:v>
                </c:pt>
                <c:pt idx="2285">
                  <c:v>8300</c:v>
                </c:pt>
                <c:pt idx="2286">
                  <c:v>8337</c:v>
                </c:pt>
                <c:pt idx="2287">
                  <c:v>8358</c:v>
                </c:pt>
                <c:pt idx="2288">
                  <c:v>8389</c:v>
                </c:pt>
                <c:pt idx="2289">
                  <c:v>8405</c:v>
                </c:pt>
                <c:pt idx="2290">
                  <c:v>8426</c:v>
                </c:pt>
                <c:pt idx="2291">
                  <c:v>8439</c:v>
                </c:pt>
                <c:pt idx="2292">
                  <c:v>8468</c:v>
                </c:pt>
                <c:pt idx="2293">
                  <c:v>8471</c:v>
                </c:pt>
                <c:pt idx="2294">
                  <c:v>8481</c:v>
                </c:pt>
                <c:pt idx="2295">
                  <c:v>8498</c:v>
                </c:pt>
                <c:pt idx="2296">
                  <c:v>8517</c:v>
                </c:pt>
                <c:pt idx="2297">
                  <c:v>8537</c:v>
                </c:pt>
                <c:pt idx="2298">
                  <c:v>8566</c:v>
                </c:pt>
                <c:pt idx="2299">
                  <c:v>8588</c:v>
                </c:pt>
                <c:pt idx="2300">
                  <c:v>8627</c:v>
                </c:pt>
                <c:pt idx="2301">
                  <c:v>8659</c:v>
                </c:pt>
                <c:pt idx="2302">
                  <c:v>8679</c:v>
                </c:pt>
                <c:pt idx="2303">
                  <c:v>8704</c:v>
                </c:pt>
                <c:pt idx="2304">
                  <c:v>8726</c:v>
                </c:pt>
                <c:pt idx="2305">
                  <c:v>8747</c:v>
                </c:pt>
                <c:pt idx="2306">
                  <c:v>8774</c:v>
                </c:pt>
                <c:pt idx="2307">
                  <c:v>8789</c:v>
                </c:pt>
                <c:pt idx="2308">
                  <c:v>8824</c:v>
                </c:pt>
                <c:pt idx="2309">
                  <c:v>8865</c:v>
                </c:pt>
                <c:pt idx="2310">
                  <c:v>8883</c:v>
                </c:pt>
                <c:pt idx="2311">
                  <c:v>8904</c:v>
                </c:pt>
                <c:pt idx="2312">
                  <c:v>8937</c:v>
                </c:pt>
                <c:pt idx="2313">
                  <c:v>8950</c:v>
                </c:pt>
                <c:pt idx="2314">
                  <c:v>8969</c:v>
                </c:pt>
                <c:pt idx="2315">
                  <c:v>8993</c:v>
                </c:pt>
                <c:pt idx="2316">
                  <c:v>9031</c:v>
                </c:pt>
                <c:pt idx="2317">
                  <c:v>9056</c:v>
                </c:pt>
                <c:pt idx="2318">
                  <c:v>9078</c:v>
                </c:pt>
                <c:pt idx="2319">
                  <c:v>9111</c:v>
                </c:pt>
                <c:pt idx="2320">
                  <c:v>9127</c:v>
                </c:pt>
                <c:pt idx="2321">
                  <c:v>9145</c:v>
                </c:pt>
                <c:pt idx="2322">
                  <c:v>9178</c:v>
                </c:pt>
                <c:pt idx="2323">
                  <c:v>9211</c:v>
                </c:pt>
                <c:pt idx="2324">
                  <c:v>9240</c:v>
                </c:pt>
                <c:pt idx="2325">
                  <c:v>9260</c:v>
                </c:pt>
                <c:pt idx="2326">
                  <c:v>9290</c:v>
                </c:pt>
                <c:pt idx="2327">
                  <c:v>9310</c:v>
                </c:pt>
                <c:pt idx="2328">
                  <c:v>9333</c:v>
                </c:pt>
                <c:pt idx="2329">
                  <c:v>9359</c:v>
                </c:pt>
                <c:pt idx="2330">
                  <c:v>9393</c:v>
                </c:pt>
                <c:pt idx="2331">
                  <c:v>9423</c:v>
                </c:pt>
                <c:pt idx="2332">
                  <c:v>9442</c:v>
                </c:pt>
                <c:pt idx="2333">
                  <c:v>9463</c:v>
                </c:pt>
                <c:pt idx="2334">
                  <c:v>9498</c:v>
                </c:pt>
                <c:pt idx="2335">
                  <c:v>9527</c:v>
                </c:pt>
                <c:pt idx="2336">
                  <c:v>9556</c:v>
                </c:pt>
                <c:pt idx="2337">
                  <c:v>9605</c:v>
                </c:pt>
                <c:pt idx="2338">
                  <c:v>9633</c:v>
                </c:pt>
                <c:pt idx="2339">
                  <c:v>9662</c:v>
                </c:pt>
                <c:pt idx="2340">
                  <c:v>9713</c:v>
                </c:pt>
                <c:pt idx="2341">
                  <c:v>9761</c:v>
                </c:pt>
                <c:pt idx="2342">
                  <c:v>9817</c:v>
                </c:pt>
                <c:pt idx="2343">
                  <c:v>9857</c:v>
                </c:pt>
                <c:pt idx="2345">
                  <c:v>9955</c:v>
                </c:pt>
                <c:pt idx="2346">
                  <c:v>9999</c:v>
                </c:pt>
                <c:pt idx="2347">
                  <c:v>10030</c:v>
                </c:pt>
                <c:pt idx="2348">
                  <c:v>10053</c:v>
                </c:pt>
                <c:pt idx="2349">
                  <c:v>10079</c:v>
                </c:pt>
                <c:pt idx="2350">
                  <c:v>10116</c:v>
                </c:pt>
                <c:pt idx="2351">
                  <c:v>10170</c:v>
                </c:pt>
                <c:pt idx="2352">
                  <c:v>10219</c:v>
                </c:pt>
                <c:pt idx="2353">
                  <c:v>10266</c:v>
                </c:pt>
                <c:pt idx="2354">
                  <c:v>10300</c:v>
                </c:pt>
                <c:pt idx="2355">
                  <c:v>10349</c:v>
                </c:pt>
                <c:pt idx="2356">
                  <c:v>10370</c:v>
                </c:pt>
                <c:pt idx="2357">
                  <c:v>10406</c:v>
                </c:pt>
                <c:pt idx="2358">
                  <c:v>10459</c:v>
                </c:pt>
                <c:pt idx="2359">
                  <c:v>10510</c:v>
                </c:pt>
                <c:pt idx="2360">
                  <c:v>10561</c:v>
                </c:pt>
                <c:pt idx="2361">
                  <c:v>10617</c:v>
                </c:pt>
                <c:pt idx="2362">
                  <c:v>10672</c:v>
                </c:pt>
                <c:pt idx="2363">
                  <c:v>10714</c:v>
                </c:pt>
                <c:pt idx="2364">
                  <c:v>10742</c:v>
                </c:pt>
                <c:pt idx="2365">
                  <c:v>10788</c:v>
                </c:pt>
                <c:pt idx="2366">
                  <c:v>10823</c:v>
                </c:pt>
                <c:pt idx="2367">
                  <c:v>10888</c:v>
                </c:pt>
                <c:pt idx="2368">
                  <c:v>10932</c:v>
                </c:pt>
                <c:pt idx="2369">
                  <c:v>10976</c:v>
                </c:pt>
                <c:pt idx="2370">
                  <c:v>11018</c:v>
                </c:pt>
                <c:pt idx="2371">
                  <c:v>11063</c:v>
                </c:pt>
                <c:pt idx="2372">
                  <c:v>11104</c:v>
                </c:pt>
                <c:pt idx="2373">
                  <c:v>11141</c:v>
                </c:pt>
                <c:pt idx="2374">
                  <c:v>11181</c:v>
                </c:pt>
                <c:pt idx="2375">
                  <c:v>11209</c:v>
                </c:pt>
                <c:pt idx="2376">
                  <c:v>11246</c:v>
                </c:pt>
                <c:pt idx="2377">
                  <c:v>11285</c:v>
                </c:pt>
                <c:pt idx="2378">
                  <c:v>11330</c:v>
                </c:pt>
                <c:pt idx="2379">
                  <c:v>11375</c:v>
                </c:pt>
                <c:pt idx="2380">
                  <c:v>11438</c:v>
                </c:pt>
                <c:pt idx="2381">
                  <c:v>11490</c:v>
                </c:pt>
                <c:pt idx="2382">
                  <c:v>11543</c:v>
                </c:pt>
                <c:pt idx="2383">
                  <c:v>11603</c:v>
                </c:pt>
                <c:pt idx="2384">
                  <c:v>11643</c:v>
                </c:pt>
                <c:pt idx="2385">
                  <c:v>11707</c:v>
                </c:pt>
                <c:pt idx="2386">
                  <c:v>11752</c:v>
                </c:pt>
                <c:pt idx="2387">
                  <c:v>11803</c:v>
                </c:pt>
                <c:pt idx="2388">
                  <c:v>11853</c:v>
                </c:pt>
                <c:pt idx="2389">
                  <c:v>11897</c:v>
                </c:pt>
                <c:pt idx="2390">
                  <c:v>11937</c:v>
                </c:pt>
                <c:pt idx="2391">
                  <c:v>12005</c:v>
                </c:pt>
                <c:pt idx="2392">
                  <c:v>12050</c:v>
                </c:pt>
                <c:pt idx="2393">
                  <c:v>12091</c:v>
                </c:pt>
                <c:pt idx="2394">
                  <c:v>12124</c:v>
                </c:pt>
                <c:pt idx="2395">
                  <c:v>12184</c:v>
                </c:pt>
                <c:pt idx="2396">
                  <c:v>12261</c:v>
                </c:pt>
                <c:pt idx="2397">
                  <c:v>12300</c:v>
                </c:pt>
                <c:pt idx="2398">
                  <c:v>12350</c:v>
                </c:pt>
                <c:pt idx="2400">
                  <c:v>12460</c:v>
                </c:pt>
                <c:pt idx="2401">
                  <c:v>12496</c:v>
                </c:pt>
                <c:pt idx="2402">
                  <c:v>12545</c:v>
                </c:pt>
                <c:pt idx="2403">
                  <c:v>12577</c:v>
                </c:pt>
                <c:pt idx="2404">
                  <c:v>12610</c:v>
                </c:pt>
                <c:pt idx="2405">
                  <c:v>12649</c:v>
                </c:pt>
                <c:pt idx="2406">
                  <c:v>12687</c:v>
                </c:pt>
                <c:pt idx="2407">
                  <c:v>12721</c:v>
                </c:pt>
                <c:pt idx="2408">
                  <c:v>12759</c:v>
                </c:pt>
                <c:pt idx="2409">
                  <c:v>12809</c:v>
                </c:pt>
                <c:pt idx="2410">
                  <c:v>12844</c:v>
                </c:pt>
                <c:pt idx="2411">
                  <c:v>12873</c:v>
                </c:pt>
                <c:pt idx="2412">
                  <c:v>12908</c:v>
                </c:pt>
                <c:pt idx="2413">
                  <c:v>12963</c:v>
                </c:pt>
                <c:pt idx="2414">
                  <c:v>13001</c:v>
                </c:pt>
                <c:pt idx="2415">
                  <c:v>13043</c:v>
                </c:pt>
                <c:pt idx="2416">
                  <c:v>13075</c:v>
                </c:pt>
                <c:pt idx="2417">
                  <c:v>13123</c:v>
                </c:pt>
                <c:pt idx="2418">
                  <c:v>13159</c:v>
                </c:pt>
                <c:pt idx="2419">
                  <c:v>13203</c:v>
                </c:pt>
                <c:pt idx="2420">
                  <c:v>13269</c:v>
                </c:pt>
                <c:pt idx="2421">
                  <c:v>13315</c:v>
                </c:pt>
                <c:pt idx="2422">
                  <c:v>13363</c:v>
                </c:pt>
                <c:pt idx="2423">
                  <c:v>13384</c:v>
                </c:pt>
                <c:pt idx="2424">
                  <c:v>13419</c:v>
                </c:pt>
                <c:pt idx="2425">
                  <c:v>13454</c:v>
                </c:pt>
                <c:pt idx="2426">
                  <c:v>13489</c:v>
                </c:pt>
                <c:pt idx="2427">
                  <c:v>13543</c:v>
                </c:pt>
                <c:pt idx="2428">
                  <c:v>13593</c:v>
                </c:pt>
                <c:pt idx="2429">
                  <c:v>13640</c:v>
                </c:pt>
                <c:pt idx="2430">
                  <c:v>13680</c:v>
                </c:pt>
                <c:pt idx="2431">
                  <c:v>13712</c:v>
                </c:pt>
                <c:pt idx="2432">
                  <c:v>13761</c:v>
                </c:pt>
                <c:pt idx="2433">
                  <c:v>13807</c:v>
                </c:pt>
                <c:pt idx="2434">
                  <c:v>13824</c:v>
                </c:pt>
                <c:pt idx="2435">
                  <c:v>13853</c:v>
                </c:pt>
                <c:pt idx="2436">
                  <c:v>13883</c:v>
                </c:pt>
                <c:pt idx="2437">
                  <c:v>13908</c:v>
                </c:pt>
                <c:pt idx="2438">
                  <c:v>13934</c:v>
                </c:pt>
                <c:pt idx="2439">
                  <c:v>13965</c:v>
                </c:pt>
                <c:pt idx="2440">
                  <c:v>13992</c:v>
                </c:pt>
                <c:pt idx="2441">
                  <c:v>14026</c:v>
                </c:pt>
                <c:pt idx="2442">
                  <c:v>14071</c:v>
                </c:pt>
                <c:pt idx="2443">
                  <c:v>14112</c:v>
                </c:pt>
                <c:pt idx="2444">
                  <c:v>14145</c:v>
                </c:pt>
                <c:pt idx="2445">
                  <c:v>14172</c:v>
                </c:pt>
                <c:pt idx="2446">
                  <c:v>14228</c:v>
                </c:pt>
                <c:pt idx="2447">
                  <c:v>14283</c:v>
                </c:pt>
                <c:pt idx="2448">
                  <c:v>14317</c:v>
                </c:pt>
                <c:pt idx="2449">
                  <c:v>14349</c:v>
                </c:pt>
                <c:pt idx="2450">
                  <c:v>14384</c:v>
                </c:pt>
                <c:pt idx="2451">
                  <c:v>14408</c:v>
                </c:pt>
                <c:pt idx="2452">
                  <c:v>14449</c:v>
                </c:pt>
                <c:pt idx="2453">
                  <c:v>14497</c:v>
                </c:pt>
                <c:pt idx="2454">
                  <c:v>14519</c:v>
                </c:pt>
                <c:pt idx="2455">
                  <c:v>14556</c:v>
                </c:pt>
                <c:pt idx="2456">
                  <c:v>14596</c:v>
                </c:pt>
                <c:pt idx="2457">
                  <c:v>14642</c:v>
                </c:pt>
                <c:pt idx="2458">
                  <c:v>14676</c:v>
                </c:pt>
                <c:pt idx="2459">
                  <c:v>14723</c:v>
                </c:pt>
                <c:pt idx="2460">
                  <c:v>14778</c:v>
                </c:pt>
                <c:pt idx="2461">
                  <c:v>14832</c:v>
                </c:pt>
                <c:pt idx="2462">
                  <c:v>14874</c:v>
                </c:pt>
                <c:pt idx="2463">
                  <c:v>14926</c:v>
                </c:pt>
                <c:pt idx="2464">
                  <c:v>14988</c:v>
                </c:pt>
                <c:pt idx="2465">
                  <c:v>15040</c:v>
                </c:pt>
                <c:pt idx="2466">
                  <c:v>15089</c:v>
                </c:pt>
                <c:pt idx="2467">
                  <c:v>15133</c:v>
                </c:pt>
                <c:pt idx="2468">
                  <c:v>15186</c:v>
                </c:pt>
                <c:pt idx="2469">
                  <c:v>15252</c:v>
                </c:pt>
                <c:pt idx="2470">
                  <c:v>15346</c:v>
                </c:pt>
                <c:pt idx="2471">
                  <c:v>15438</c:v>
                </c:pt>
                <c:pt idx="2472">
                  <c:v>15495</c:v>
                </c:pt>
                <c:pt idx="2473">
                  <c:v>15544</c:v>
                </c:pt>
                <c:pt idx="2474">
                  <c:v>15579</c:v>
                </c:pt>
                <c:pt idx="2475">
                  <c:v>15614</c:v>
                </c:pt>
                <c:pt idx="2476">
                  <c:v>15658</c:v>
                </c:pt>
                <c:pt idx="2477">
                  <c:v>15673</c:v>
                </c:pt>
                <c:pt idx="2478">
                  <c:v>15713</c:v>
                </c:pt>
                <c:pt idx="2479">
                  <c:v>15765</c:v>
                </c:pt>
                <c:pt idx="2480">
                  <c:v>15826</c:v>
                </c:pt>
                <c:pt idx="2481">
                  <c:v>15863</c:v>
                </c:pt>
                <c:pt idx="2482">
                  <c:v>15901</c:v>
                </c:pt>
                <c:pt idx="2483">
                  <c:v>15952</c:v>
                </c:pt>
                <c:pt idx="2484">
                  <c:v>15989</c:v>
                </c:pt>
                <c:pt idx="2485">
                  <c:v>16034</c:v>
                </c:pt>
                <c:pt idx="2486">
                  <c:v>16085</c:v>
                </c:pt>
                <c:pt idx="2487">
                  <c:v>16131</c:v>
                </c:pt>
                <c:pt idx="2488">
                  <c:v>16181</c:v>
                </c:pt>
                <c:pt idx="2489">
                  <c:v>16220</c:v>
                </c:pt>
                <c:pt idx="2490">
                  <c:v>16272</c:v>
                </c:pt>
                <c:pt idx="2491">
                  <c:v>16315</c:v>
                </c:pt>
                <c:pt idx="2492">
                  <c:v>16354</c:v>
                </c:pt>
                <c:pt idx="2493">
                  <c:v>16423</c:v>
                </c:pt>
                <c:pt idx="2494">
                  <c:v>16473</c:v>
                </c:pt>
                <c:pt idx="2495">
                  <c:v>16491</c:v>
                </c:pt>
                <c:pt idx="2496">
                  <c:v>16537</c:v>
                </c:pt>
                <c:pt idx="2497">
                  <c:v>16582</c:v>
                </c:pt>
                <c:pt idx="2498">
                  <c:v>16615</c:v>
                </c:pt>
                <c:pt idx="2499">
                  <c:v>16675</c:v>
                </c:pt>
                <c:pt idx="2500">
                  <c:v>16745</c:v>
                </c:pt>
                <c:pt idx="2501">
                  <c:v>16810</c:v>
                </c:pt>
                <c:pt idx="2502">
                  <c:v>16854</c:v>
                </c:pt>
                <c:pt idx="2503">
                  <c:v>16890</c:v>
                </c:pt>
                <c:pt idx="2504">
                  <c:v>16936</c:v>
                </c:pt>
                <c:pt idx="2505">
                  <c:v>17005</c:v>
                </c:pt>
                <c:pt idx="2506">
                  <c:v>17050</c:v>
                </c:pt>
                <c:pt idx="2507">
                  <c:v>17106</c:v>
                </c:pt>
                <c:pt idx="2508">
                  <c:v>17143</c:v>
                </c:pt>
                <c:pt idx="2509">
                  <c:v>17193</c:v>
                </c:pt>
                <c:pt idx="2510">
                  <c:v>17244</c:v>
                </c:pt>
                <c:pt idx="2511">
                  <c:v>17303</c:v>
                </c:pt>
                <c:pt idx="2512">
                  <c:v>17340</c:v>
                </c:pt>
                <c:pt idx="2513">
                  <c:v>17390</c:v>
                </c:pt>
                <c:pt idx="2514">
                  <c:v>17432</c:v>
                </c:pt>
                <c:pt idx="2515">
                  <c:v>17495</c:v>
                </c:pt>
                <c:pt idx="2516">
                  <c:v>17580</c:v>
                </c:pt>
                <c:pt idx="2517">
                  <c:v>17669</c:v>
                </c:pt>
                <c:pt idx="2518">
                  <c:v>17739</c:v>
                </c:pt>
                <c:pt idx="2519">
                  <c:v>17799</c:v>
                </c:pt>
                <c:pt idx="2520">
                  <c:v>17860</c:v>
                </c:pt>
                <c:pt idx="2521">
                  <c:v>17906</c:v>
                </c:pt>
                <c:pt idx="2522">
                  <c:v>17960</c:v>
                </c:pt>
                <c:pt idx="2523">
                  <c:v>18027</c:v>
                </c:pt>
                <c:pt idx="2524">
                  <c:v>18069</c:v>
                </c:pt>
                <c:pt idx="2525">
                  <c:v>18130</c:v>
                </c:pt>
                <c:pt idx="2526">
                  <c:v>18183</c:v>
                </c:pt>
                <c:pt idx="2527">
                  <c:v>18219</c:v>
                </c:pt>
                <c:pt idx="2528">
                  <c:v>18262</c:v>
                </c:pt>
                <c:pt idx="2529">
                  <c:v>18307</c:v>
                </c:pt>
                <c:pt idx="2530">
                  <c:v>18350</c:v>
                </c:pt>
                <c:pt idx="2531">
                  <c:v>18403</c:v>
                </c:pt>
                <c:pt idx="2532">
                  <c:v>18433</c:v>
                </c:pt>
                <c:pt idx="2533">
                  <c:v>18469</c:v>
                </c:pt>
                <c:pt idx="2534">
                  <c:v>18514</c:v>
                </c:pt>
                <c:pt idx="2535">
                  <c:v>18541</c:v>
                </c:pt>
                <c:pt idx="2536">
                  <c:v>18572</c:v>
                </c:pt>
                <c:pt idx="2537">
                  <c:v>18600</c:v>
                </c:pt>
                <c:pt idx="2538">
                  <c:v>18622</c:v>
                </c:pt>
                <c:pt idx="2539">
                  <c:v>18662</c:v>
                </c:pt>
                <c:pt idx="2540">
                  <c:v>18688</c:v>
                </c:pt>
                <c:pt idx="2541">
                  <c:v>18718</c:v>
                </c:pt>
                <c:pt idx="2542">
                  <c:v>18750</c:v>
                </c:pt>
                <c:pt idx="2543">
                  <c:v>18779</c:v>
                </c:pt>
                <c:pt idx="2544">
                  <c:v>18818</c:v>
                </c:pt>
                <c:pt idx="2545">
                  <c:v>18850</c:v>
                </c:pt>
                <c:pt idx="2546">
                  <c:v>18887</c:v>
                </c:pt>
                <c:pt idx="2547">
                  <c:v>18912</c:v>
                </c:pt>
                <c:pt idx="2548">
                  <c:v>18945</c:v>
                </c:pt>
                <c:pt idx="2549">
                  <c:v>18970</c:v>
                </c:pt>
                <c:pt idx="2550">
                  <c:v>18980</c:v>
                </c:pt>
                <c:pt idx="2551">
                  <c:v>18998</c:v>
                </c:pt>
                <c:pt idx="2552">
                  <c:v>19028</c:v>
                </c:pt>
                <c:pt idx="2553">
                  <c:v>19063</c:v>
                </c:pt>
                <c:pt idx="2554">
                  <c:v>19090</c:v>
                </c:pt>
                <c:pt idx="2555">
                  <c:v>19125</c:v>
                </c:pt>
                <c:pt idx="2556">
                  <c:v>19151</c:v>
                </c:pt>
                <c:pt idx="2557">
                  <c:v>19160</c:v>
                </c:pt>
                <c:pt idx="2558">
                  <c:v>19170</c:v>
                </c:pt>
                <c:pt idx="2559">
                  <c:v>19179</c:v>
                </c:pt>
                <c:pt idx="2560">
                  <c:v>19202</c:v>
                </c:pt>
                <c:pt idx="2561">
                  <c:v>19223</c:v>
                </c:pt>
                <c:pt idx="2562">
                  <c:v>19256</c:v>
                </c:pt>
                <c:pt idx="2563">
                  <c:v>19268</c:v>
                </c:pt>
                <c:pt idx="2564">
                  <c:v>19289</c:v>
                </c:pt>
                <c:pt idx="2565">
                  <c:v>19322</c:v>
                </c:pt>
                <c:pt idx="2566">
                  <c:v>19335</c:v>
                </c:pt>
                <c:pt idx="2567">
                  <c:v>19361</c:v>
                </c:pt>
                <c:pt idx="2568">
                  <c:v>19370</c:v>
                </c:pt>
                <c:pt idx="2569">
                  <c:v>19395</c:v>
                </c:pt>
                <c:pt idx="2570">
                  <c:v>19409</c:v>
                </c:pt>
                <c:pt idx="2571">
                  <c:v>19422</c:v>
                </c:pt>
                <c:pt idx="2572">
                  <c:v>19443</c:v>
                </c:pt>
                <c:pt idx="2573">
                  <c:v>19455</c:v>
                </c:pt>
                <c:pt idx="2574">
                  <c:v>19471</c:v>
                </c:pt>
                <c:pt idx="2575">
                  <c:v>19481</c:v>
                </c:pt>
                <c:pt idx="2576">
                  <c:v>19505</c:v>
                </c:pt>
                <c:pt idx="2577">
                  <c:v>19522</c:v>
                </c:pt>
                <c:pt idx="2578">
                  <c:v>19545</c:v>
                </c:pt>
                <c:pt idx="2579">
                  <c:v>19555</c:v>
                </c:pt>
                <c:pt idx="2580">
                  <c:v>19563</c:v>
                </c:pt>
                <c:pt idx="2581">
                  <c:v>19580</c:v>
                </c:pt>
                <c:pt idx="2582">
                  <c:v>19597</c:v>
                </c:pt>
                <c:pt idx="2583">
                  <c:v>19611</c:v>
                </c:pt>
                <c:pt idx="2584">
                  <c:v>19618</c:v>
                </c:pt>
                <c:pt idx="2585">
                  <c:v>19626</c:v>
                </c:pt>
                <c:pt idx="2586">
                  <c:v>19625</c:v>
                </c:pt>
                <c:pt idx="2587">
                  <c:v>19635</c:v>
                </c:pt>
                <c:pt idx="2588">
                  <c:v>19655</c:v>
                </c:pt>
                <c:pt idx="2589">
                  <c:v>19673</c:v>
                </c:pt>
                <c:pt idx="2590">
                  <c:v>19689</c:v>
                </c:pt>
                <c:pt idx="2591">
                  <c:v>19712</c:v>
                </c:pt>
                <c:pt idx="2592">
                  <c:v>19728</c:v>
                </c:pt>
                <c:pt idx="2593">
                  <c:v>19744</c:v>
                </c:pt>
                <c:pt idx="2594">
                  <c:v>19754</c:v>
                </c:pt>
                <c:pt idx="2595">
                  <c:v>19765</c:v>
                </c:pt>
                <c:pt idx="2596">
                  <c:v>19789</c:v>
                </c:pt>
                <c:pt idx="2597">
                  <c:v>19811</c:v>
                </c:pt>
                <c:pt idx="2598">
                  <c:v>19840</c:v>
                </c:pt>
                <c:pt idx="2599">
                  <c:v>19863</c:v>
                </c:pt>
                <c:pt idx="2600">
                  <c:v>19877</c:v>
                </c:pt>
                <c:pt idx="2601">
                  <c:v>19896</c:v>
                </c:pt>
                <c:pt idx="2602">
                  <c:v>19912</c:v>
                </c:pt>
                <c:pt idx="2603">
                  <c:v>19928</c:v>
                </c:pt>
                <c:pt idx="2604">
                  <c:v>19949</c:v>
                </c:pt>
                <c:pt idx="2605">
                  <c:v>19972</c:v>
                </c:pt>
                <c:pt idx="2606">
                  <c:v>19987</c:v>
                </c:pt>
                <c:pt idx="2607">
                  <c:v>20004</c:v>
                </c:pt>
                <c:pt idx="2608">
                  <c:v>20022</c:v>
                </c:pt>
                <c:pt idx="2609">
                  <c:v>20030</c:v>
                </c:pt>
                <c:pt idx="2610">
                  <c:v>20047</c:v>
                </c:pt>
                <c:pt idx="2611">
                  <c:v>20062</c:v>
                </c:pt>
                <c:pt idx="2612">
                  <c:v>20090</c:v>
                </c:pt>
                <c:pt idx="2613">
                  <c:v>20111</c:v>
                </c:pt>
                <c:pt idx="2614">
                  <c:v>20135</c:v>
                </c:pt>
                <c:pt idx="2615">
                  <c:v>20168</c:v>
                </c:pt>
                <c:pt idx="2616">
                  <c:v>20178</c:v>
                </c:pt>
                <c:pt idx="2617">
                  <c:v>20199</c:v>
                </c:pt>
                <c:pt idx="2618">
                  <c:v>20217</c:v>
                </c:pt>
                <c:pt idx="2619">
                  <c:v>20235</c:v>
                </c:pt>
                <c:pt idx="2620">
                  <c:v>20260</c:v>
                </c:pt>
                <c:pt idx="2621">
                  <c:v>20280</c:v>
                </c:pt>
                <c:pt idx="2622">
                  <c:v>20309</c:v>
                </c:pt>
                <c:pt idx="2623">
                  <c:v>20322</c:v>
                </c:pt>
                <c:pt idx="2624">
                  <c:v>20357</c:v>
                </c:pt>
                <c:pt idx="2625">
                  <c:v>20396</c:v>
                </c:pt>
                <c:pt idx="2626">
                  <c:v>20425</c:v>
                </c:pt>
                <c:pt idx="2627">
                  <c:v>20455</c:v>
                </c:pt>
                <c:pt idx="2628">
                  <c:v>20483</c:v>
                </c:pt>
                <c:pt idx="2629">
                  <c:v>20534</c:v>
                </c:pt>
                <c:pt idx="2630">
                  <c:v>20569</c:v>
                </c:pt>
                <c:pt idx="2631">
                  <c:v>20620</c:v>
                </c:pt>
                <c:pt idx="2632">
                  <c:v>20663</c:v>
                </c:pt>
                <c:pt idx="2633">
                  <c:v>20698</c:v>
                </c:pt>
                <c:pt idx="2634">
                  <c:v>20730</c:v>
                </c:pt>
                <c:pt idx="2635">
                  <c:v>20771</c:v>
                </c:pt>
                <c:pt idx="2636">
                  <c:v>20797</c:v>
                </c:pt>
                <c:pt idx="2637">
                  <c:v>20825</c:v>
                </c:pt>
                <c:pt idx="2638">
                  <c:v>20853</c:v>
                </c:pt>
                <c:pt idx="2639">
                  <c:v>20884</c:v>
                </c:pt>
                <c:pt idx="2640">
                  <c:v>20915</c:v>
                </c:pt>
                <c:pt idx="2641">
                  <c:v>20944</c:v>
                </c:pt>
                <c:pt idx="2642">
                  <c:v>20968</c:v>
                </c:pt>
                <c:pt idx="2643">
                  <c:v>20997</c:v>
                </c:pt>
                <c:pt idx="2644">
                  <c:v>21022</c:v>
                </c:pt>
                <c:pt idx="2645">
                  <c:v>21055</c:v>
                </c:pt>
                <c:pt idx="2646">
                  <c:v>21070</c:v>
                </c:pt>
                <c:pt idx="2647">
                  <c:v>21102</c:v>
                </c:pt>
                <c:pt idx="2648">
                  <c:v>21118</c:v>
                </c:pt>
                <c:pt idx="2649">
                  <c:v>21160</c:v>
                </c:pt>
                <c:pt idx="2650">
                  <c:v>21196</c:v>
                </c:pt>
                <c:pt idx="2651">
                  <c:v>21226</c:v>
                </c:pt>
                <c:pt idx="2652">
                  <c:v>21266</c:v>
                </c:pt>
                <c:pt idx="2653">
                  <c:v>21298</c:v>
                </c:pt>
                <c:pt idx="2654">
                  <c:v>21339</c:v>
                </c:pt>
                <c:pt idx="2655">
                  <c:v>21364</c:v>
                </c:pt>
                <c:pt idx="2656">
                  <c:v>21389</c:v>
                </c:pt>
                <c:pt idx="2657">
                  <c:v>21414</c:v>
                </c:pt>
                <c:pt idx="2658">
                  <c:v>21434</c:v>
                </c:pt>
                <c:pt idx="2659">
                  <c:v>21459</c:v>
                </c:pt>
                <c:pt idx="2660">
                  <c:v>21484</c:v>
                </c:pt>
                <c:pt idx="2661">
                  <c:v>21506</c:v>
                </c:pt>
                <c:pt idx="2662">
                  <c:v>21517</c:v>
                </c:pt>
                <c:pt idx="2663">
                  <c:v>21537</c:v>
                </c:pt>
                <c:pt idx="2664">
                  <c:v>21570</c:v>
                </c:pt>
                <c:pt idx="2665">
                  <c:v>21597</c:v>
                </c:pt>
                <c:pt idx="2666">
                  <c:v>21619</c:v>
                </c:pt>
                <c:pt idx="2667">
                  <c:v>21649</c:v>
                </c:pt>
                <c:pt idx="2668">
                  <c:v>21677</c:v>
                </c:pt>
                <c:pt idx="2669">
                  <c:v>21710</c:v>
                </c:pt>
                <c:pt idx="2670">
                  <c:v>21772</c:v>
                </c:pt>
                <c:pt idx="2671">
                  <c:v>21828</c:v>
                </c:pt>
                <c:pt idx="2672">
                  <c:v>21914</c:v>
                </c:pt>
                <c:pt idx="2673">
                  <c:v>21961</c:v>
                </c:pt>
                <c:pt idx="2674">
                  <c:v>21980</c:v>
                </c:pt>
                <c:pt idx="2675">
                  <c:v>22010</c:v>
                </c:pt>
                <c:pt idx="2676">
                  <c:v>22018</c:v>
                </c:pt>
                <c:pt idx="2677">
                  <c:v>22033</c:v>
                </c:pt>
                <c:pt idx="2678">
                  <c:v>22047</c:v>
                </c:pt>
                <c:pt idx="2679">
                  <c:v>22072</c:v>
                </c:pt>
                <c:pt idx="2680">
                  <c:v>22097</c:v>
                </c:pt>
                <c:pt idx="2681">
                  <c:v>22110</c:v>
                </c:pt>
                <c:pt idx="2682">
                  <c:v>22142</c:v>
                </c:pt>
                <c:pt idx="2683">
                  <c:v>22179</c:v>
                </c:pt>
                <c:pt idx="2684">
                  <c:v>22213</c:v>
                </c:pt>
                <c:pt idx="2685">
                  <c:v>22243</c:v>
                </c:pt>
                <c:pt idx="2686">
                  <c:v>22272</c:v>
                </c:pt>
                <c:pt idx="2687">
                  <c:v>22295</c:v>
                </c:pt>
                <c:pt idx="2688">
                  <c:v>22344</c:v>
                </c:pt>
                <c:pt idx="2689">
                  <c:v>22465</c:v>
                </c:pt>
                <c:pt idx="2690">
                  <c:v>22493</c:v>
                </c:pt>
                <c:pt idx="2691">
                  <c:v>22511</c:v>
                </c:pt>
                <c:pt idx="2692">
                  <c:v>22536</c:v>
                </c:pt>
                <c:pt idx="2693">
                  <c:v>22587</c:v>
                </c:pt>
                <c:pt idx="2694">
                  <c:v>22612</c:v>
                </c:pt>
                <c:pt idx="2695">
                  <c:v>22652</c:v>
                </c:pt>
                <c:pt idx="2696">
                  <c:v>22688</c:v>
                </c:pt>
                <c:pt idx="2697">
                  <c:v>22731</c:v>
                </c:pt>
                <c:pt idx="2698">
                  <c:v>22755</c:v>
                </c:pt>
                <c:pt idx="2699">
                  <c:v>22793</c:v>
                </c:pt>
                <c:pt idx="2700">
                  <c:v>22823</c:v>
                </c:pt>
                <c:pt idx="2701">
                  <c:v>22859</c:v>
                </c:pt>
                <c:pt idx="2702">
                  <c:v>22890</c:v>
                </c:pt>
                <c:pt idx="2703">
                  <c:v>22914</c:v>
                </c:pt>
                <c:pt idx="2704">
                  <c:v>22989</c:v>
                </c:pt>
                <c:pt idx="2705">
                  <c:v>23012</c:v>
                </c:pt>
                <c:pt idx="2706">
                  <c:v>23025</c:v>
                </c:pt>
                <c:pt idx="2707">
                  <c:v>23067</c:v>
                </c:pt>
                <c:pt idx="2708">
                  <c:v>23097</c:v>
                </c:pt>
                <c:pt idx="2709">
                  <c:v>23133</c:v>
                </c:pt>
                <c:pt idx="2710">
                  <c:v>23166</c:v>
                </c:pt>
                <c:pt idx="2711">
                  <c:v>23202</c:v>
                </c:pt>
                <c:pt idx="2712">
                  <c:v>23235</c:v>
                </c:pt>
                <c:pt idx="2713">
                  <c:v>23260</c:v>
                </c:pt>
                <c:pt idx="2714">
                  <c:v>23306</c:v>
                </c:pt>
                <c:pt idx="2715">
                  <c:v>23338</c:v>
                </c:pt>
                <c:pt idx="2716">
                  <c:v>23375</c:v>
                </c:pt>
                <c:pt idx="2717">
                  <c:v>23396</c:v>
                </c:pt>
                <c:pt idx="2718">
                  <c:v>23412</c:v>
                </c:pt>
                <c:pt idx="2719">
                  <c:v>23452</c:v>
                </c:pt>
                <c:pt idx="2720">
                  <c:v>23464</c:v>
                </c:pt>
                <c:pt idx="2721">
                  <c:v>23493</c:v>
                </c:pt>
                <c:pt idx="2722">
                  <c:v>23531</c:v>
                </c:pt>
                <c:pt idx="2723">
                  <c:v>23561</c:v>
                </c:pt>
                <c:pt idx="2724">
                  <c:v>23586</c:v>
                </c:pt>
                <c:pt idx="2725">
                  <c:v>23604</c:v>
                </c:pt>
                <c:pt idx="2726">
                  <c:v>23628</c:v>
                </c:pt>
                <c:pt idx="2727">
                  <c:v>23641</c:v>
                </c:pt>
                <c:pt idx="2728">
                  <c:v>23673</c:v>
                </c:pt>
                <c:pt idx="2729">
                  <c:v>23696</c:v>
                </c:pt>
                <c:pt idx="2730">
                  <c:v>23708</c:v>
                </c:pt>
                <c:pt idx="2731">
                  <c:v>23727</c:v>
                </c:pt>
                <c:pt idx="2732">
                  <c:v>23743</c:v>
                </c:pt>
                <c:pt idx="2733">
                  <c:v>23761</c:v>
                </c:pt>
                <c:pt idx="2734">
                  <c:v>23776</c:v>
                </c:pt>
                <c:pt idx="2735">
                  <c:v>23784</c:v>
                </c:pt>
                <c:pt idx="2736">
                  <c:v>23803</c:v>
                </c:pt>
                <c:pt idx="2737">
                  <c:v>23827</c:v>
                </c:pt>
                <c:pt idx="2738">
                  <c:v>23849</c:v>
                </c:pt>
                <c:pt idx="2739">
                  <c:v>23862</c:v>
                </c:pt>
                <c:pt idx="2740">
                  <c:v>23875</c:v>
                </c:pt>
                <c:pt idx="2741">
                  <c:v>23899</c:v>
                </c:pt>
                <c:pt idx="2742">
                  <c:v>23919</c:v>
                </c:pt>
                <c:pt idx="2743">
                  <c:v>23931</c:v>
                </c:pt>
                <c:pt idx="2744">
                  <c:v>23944</c:v>
                </c:pt>
                <c:pt idx="2745">
                  <c:v>23957</c:v>
                </c:pt>
                <c:pt idx="2746">
                  <c:v>23982</c:v>
                </c:pt>
                <c:pt idx="2747">
                  <c:v>23992</c:v>
                </c:pt>
                <c:pt idx="2748">
                  <c:v>24030</c:v>
                </c:pt>
                <c:pt idx="2749">
                  <c:v>24062</c:v>
                </c:pt>
                <c:pt idx="2750">
                  <c:v>24087</c:v>
                </c:pt>
                <c:pt idx="2751">
                  <c:v>24111</c:v>
                </c:pt>
                <c:pt idx="2752">
                  <c:v>24137</c:v>
                </c:pt>
                <c:pt idx="2753">
                  <c:v>24172</c:v>
                </c:pt>
                <c:pt idx="2754">
                  <c:v>24198</c:v>
                </c:pt>
                <c:pt idx="2755">
                  <c:v>24226</c:v>
                </c:pt>
                <c:pt idx="2756">
                  <c:v>24250</c:v>
                </c:pt>
                <c:pt idx="2757">
                  <c:v>24277</c:v>
                </c:pt>
                <c:pt idx="2758">
                  <c:v>24290</c:v>
                </c:pt>
                <c:pt idx="2759">
                  <c:v>24317</c:v>
                </c:pt>
                <c:pt idx="2760">
                  <c:v>24328</c:v>
                </c:pt>
                <c:pt idx="2761">
                  <c:v>24350</c:v>
                </c:pt>
                <c:pt idx="2762">
                  <c:v>24376</c:v>
                </c:pt>
                <c:pt idx="2763">
                  <c:v>24413</c:v>
                </c:pt>
                <c:pt idx="2764">
                  <c:v>24449</c:v>
                </c:pt>
                <c:pt idx="2765">
                  <c:v>24470</c:v>
                </c:pt>
                <c:pt idx="2766">
                  <c:v>24502</c:v>
                </c:pt>
                <c:pt idx="2767">
                  <c:v>24528</c:v>
                </c:pt>
                <c:pt idx="2768">
                  <c:v>24563</c:v>
                </c:pt>
                <c:pt idx="2769">
                  <c:v>24601</c:v>
                </c:pt>
                <c:pt idx="2770">
                  <c:v>24623</c:v>
                </c:pt>
                <c:pt idx="2771">
                  <c:v>24652</c:v>
                </c:pt>
                <c:pt idx="2772">
                  <c:v>24678</c:v>
                </c:pt>
                <c:pt idx="2773">
                  <c:v>24696</c:v>
                </c:pt>
                <c:pt idx="2774">
                  <c:v>24712</c:v>
                </c:pt>
                <c:pt idx="2775">
                  <c:v>24746</c:v>
                </c:pt>
                <c:pt idx="2776">
                  <c:v>24772</c:v>
                </c:pt>
                <c:pt idx="2777">
                  <c:v>24806</c:v>
                </c:pt>
                <c:pt idx="2778">
                  <c:v>24844</c:v>
                </c:pt>
                <c:pt idx="2779">
                  <c:v>24862</c:v>
                </c:pt>
                <c:pt idx="2780">
                  <c:v>24893</c:v>
                </c:pt>
                <c:pt idx="2781">
                  <c:v>24939</c:v>
                </c:pt>
                <c:pt idx="2782">
                  <c:v>24962</c:v>
                </c:pt>
                <c:pt idx="2783">
                  <c:v>24987</c:v>
                </c:pt>
                <c:pt idx="2784">
                  <c:v>25014</c:v>
                </c:pt>
                <c:pt idx="2785">
                  <c:v>25062</c:v>
                </c:pt>
                <c:pt idx="2786">
                  <c:v>25093</c:v>
                </c:pt>
                <c:pt idx="2787">
                  <c:v>25143</c:v>
                </c:pt>
                <c:pt idx="2788">
                  <c:v>25182</c:v>
                </c:pt>
                <c:pt idx="2789">
                  <c:v>25212</c:v>
                </c:pt>
                <c:pt idx="2790">
                  <c:v>25256</c:v>
                </c:pt>
                <c:pt idx="2791">
                  <c:v>25294</c:v>
                </c:pt>
                <c:pt idx="2792">
                  <c:v>25326</c:v>
                </c:pt>
                <c:pt idx="2793">
                  <c:v>25359</c:v>
                </c:pt>
                <c:pt idx="2794">
                  <c:v>25394</c:v>
                </c:pt>
                <c:pt idx="2795">
                  <c:v>25434</c:v>
                </c:pt>
                <c:pt idx="2796">
                  <c:v>25482</c:v>
                </c:pt>
                <c:pt idx="2797">
                  <c:v>25517</c:v>
                </c:pt>
                <c:pt idx="2798">
                  <c:v>25567</c:v>
                </c:pt>
                <c:pt idx="2799">
                  <c:v>25596</c:v>
                </c:pt>
                <c:pt idx="2800">
                  <c:v>25621</c:v>
                </c:pt>
                <c:pt idx="2801">
                  <c:v>25663</c:v>
                </c:pt>
                <c:pt idx="2802">
                  <c:v>25698</c:v>
                </c:pt>
                <c:pt idx="2803">
                  <c:v>25719</c:v>
                </c:pt>
                <c:pt idx="2804">
                  <c:v>25759</c:v>
                </c:pt>
                <c:pt idx="2805">
                  <c:v>25785</c:v>
                </c:pt>
                <c:pt idx="2806">
                  <c:v>25824</c:v>
                </c:pt>
                <c:pt idx="2807">
                  <c:v>25842</c:v>
                </c:pt>
                <c:pt idx="2808">
                  <c:v>25864</c:v>
                </c:pt>
                <c:pt idx="2809">
                  <c:v>25889</c:v>
                </c:pt>
                <c:pt idx="2810">
                  <c:v>25911</c:v>
                </c:pt>
                <c:pt idx="2811">
                  <c:v>25942</c:v>
                </c:pt>
                <c:pt idx="2812">
                  <c:v>25968</c:v>
                </c:pt>
                <c:pt idx="2813">
                  <c:v>25999</c:v>
                </c:pt>
                <c:pt idx="2814">
                  <c:v>26031</c:v>
                </c:pt>
                <c:pt idx="2815">
                  <c:v>26052</c:v>
                </c:pt>
                <c:pt idx="2816">
                  <c:v>26072</c:v>
                </c:pt>
                <c:pt idx="2817">
                  <c:v>26086</c:v>
                </c:pt>
                <c:pt idx="2818">
                  <c:v>26106</c:v>
                </c:pt>
                <c:pt idx="2819">
                  <c:v>26124</c:v>
                </c:pt>
                <c:pt idx="2820">
                  <c:v>26136</c:v>
                </c:pt>
                <c:pt idx="2821">
                  <c:v>26154</c:v>
                </c:pt>
                <c:pt idx="2822">
                  <c:v>26168</c:v>
                </c:pt>
                <c:pt idx="2823">
                  <c:v>26188</c:v>
                </c:pt>
                <c:pt idx="2824">
                  <c:v>26209</c:v>
                </c:pt>
                <c:pt idx="2825">
                  <c:v>26226</c:v>
                </c:pt>
                <c:pt idx="2826">
                  <c:v>26254</c:v>
                </c:pt>
                <c:pt idx="2827">
                  <c:v>26272</c:v>
                </c:pt>
                <c:pt idx="2828">
                  <c:v>26297</c:v>
                </c:pt>
                <c:pt idx="2829">
                  <c:v>26322</c:v>
                </c:pt>
                <c:pt idx="2830">
                  <c:v>26348</c:v>
                </c:pt>
                <c:pt idx="2831">
                  <c:v>26363</c:v>
                </c:pt>
                <c:pt idx="2832">
                  <c:v>26387</c:v>
                </c:pt>
                <c:pt idx="2833">
                  <c:v>26416</c:v>
                </c:pt>
                <c:pt idx="2834">
                  <c:v>26431</c:v>
                </c:pt>
                <c:pt idx="2835">
                  <c:v>26463</c:v>
                </c:pt>
                <c:pt idx="2836">
                  <c:v>26508</c:v>
                </c:pt>
                <c:pt idx="2837">
                  <c:v>26549</c:v>
                </c:pt>
                <c:pt idx="2838">
                  <c:v>26593</c:v>
                </c:pt>
                <c:pt idx="2839">
                  <c:v>26627</c:v>
                </c:pt>
                <c:pt idx="2840">
                  <c:v>26664</c:v>
                </c:pt>
                <c:pt idx="2841">
                  <c:v>26702</c:v>
                </c:pt>
                <c:pt idx="2842">
                  <c:v>26734</c:v>
                </c:pt>
                <c:pt idx="2843">
                  <c:v>26767</c:v>
                </c:pt>
                <c:pt idx="2844">
                  <c:v>26800</c:v>
                </c:pt>
                <c:pt idx="2845">
                  <c:v>26835</c:v>
                </c:pt>
                <c:pt idx="2846">
                  <c:v>26872</c:v>
                </c:pt>
                <c:pt idx="2847">
                  <c:v>26920</c:v>
                </c:pt>
                <c:pt idx="2848">
                  <c:v>26953</c:v>
                </c:pt>
                <c:pt idx="2849">
                  <c:v>26997</c:v>
                </c:pt>
                <c:pt idx="2850">
                  <c:v>27029</c:v>
                </c:pt>
                <c:pt idx="2851">
                  <c:v>27075</c:v>
                </c:pt>
                <c:pt idx="2852">
                  <c:v>27115</c:v>
                </c:pt>
                <c:pt idx="2853">
                  <c:v>27139</c:v>
                </c:pt>
                <c:pt idx="2854">
                  <c:v>27181</c:v>
                </c:pt>
                <c:pt idx="2855">
                  <c:v>27227</c:v>
                </c:pt>
                <c:pt idx="2856">
                  <c:v>27275</c:v>
                </c:pt>
                <c:pt idx="2857">
                  <c:v>27323</c:v>
                </c:pt>
                <c:pt idx="2858">
                  <c:v>27356</c:v>
                </c:pt>
                <c:pt idx="2859">
                  <c:v>27380</c:v>
                </c:pt>
                <c:pt idx="2860">
                  <c:v>27408</c:v>
                </c:pt>
                <c:pt idx="2861">
                  <c:v>27439</c:v>
                </c:pt>
                <c:pt idx="2862">
                  <c:v>27460</c:v>
                </c:pt>
                <c:pt idx="2863">
                  <c:v>27505</c:v>
                </c:pt>
                <c:pt idx="2864">
                  <c:v>27547</c:v>
                </c:pt>
                <c:pt idx="2865">
                  <c:v>27597</c:v>
                </c:pt>
                <c:pt idx="2866">
                  <c:v>27637</c:v>
                </c:pt>
                <c:pt idx="2867">
                  <c:v>27672</c:v>
                </c:pt>
                <c:pt idx="2868">
                  <c:v>27730</c:v>
                </c:pt>
                <c:pt idx="2869">
                  <c:v>27766</c:v>
                </c:pt>
                <c:pt idx="2870">
                  <c:v>27817</c:v>
                </c:pt>
                <c:pt idx="2871">
                  <c:v>27856</c:v>
                </c:pt>
                <c:pt idx="2872">
                  <c:v>27893</c:v>
                </c:pt>
                <c:pt idx="2873">
                  <c:v>27929</c:v>
                </c:pt>
                <c:pt idx="2874">
                  <c:v>27977</c:v>
                </c:pt>
                <c:pt idx="2875">
                  <c:v>28039</c:v>
                </c:pt>
                <c:pt idx="2876">
                  <c:v>28079</c:v>
                </c:pt>
                <c:pt idx="2877">
                  <c:v>28127</c:v>
                </c:pt>
                <c:pt idx="2878">
                  <c:v>28177</c:v>
                </c:pt>
                <c:pt idx="2879">
                  <c:v>28234</c:v>
                </c:pt>
                <c:pt idx="2880">
                  <c:v>28271</c:v>
                </c:pt>
                <c:pt idx="2881">
                  <c:v>28306</c:v>
                </c:pt>
                <c:pt idx="2882">
                  <c:v>28351</c:v>
                </c:pt>
                <c:pt idx="2883">
                  <c:v>28377</c:v>
                </c:pt>
                <c:pt idx="2884">
                  <c:v>28418</c:v>
                </c:pt>
                <c:pt idx="2885">
                  <c:v>28457</c:v>
                </c:pt>
                <c:pt idx="2886">
                  <c:v>28497</c:v>
                </c:pt>
                <c:pt idx="2887">
                  <c:v>28528</c:v>
                </c:pt>
                <c:pt idx="2888">
                  <c:v>28567</c:v>
                </c:pt>
                <c:pt idx="2889">
                  <c:v>28598</c:v>
                </c:pt>
                <c:pt idx="2890">
                  <c:v>28632</c:v>
                </c:pt>
                <c:pt idx="2891">
                  <c:v>28658</c:v>
                </c:pt>
                <c:pt idx="2892">
                  <c:v>28683</c:v>
                </c:pt>
                <c:pt idx="2893">
                  <c:v>28715</c:v>
                </c:pt>
                <c:pt idx="2894">
                  <c:v>28757</c:v>
                </c:pt>
                <c:pt idx="2895">
                  <c:v>28788</c:v>
                </c:pt>
                <c:pt idx="2896">
                  <c:v>28817</c:v>
                </c:pt>
                <c:pt idx="2897">
                  <c:v>28859</c:v>
                </c:pt>
                <c:pt idx="2898">
                  <c:v>28913</c:v>
                </c:pt>
                <c:pt idx="2899">
                  <c:v>28946</c:v>
                </c:pt>
                <c:pt idx="2900">
                  <c:v>28985</c:v>
                </c:pt>
                <c:pt idx="2901">
                  <c:v>29024</c:v>
                </c:pt>
                <c:pt idx="2902">
                  <c:v>29050</c:v>
                </c:pt>
                <c:pt idx="2903">
                  <c:v>29079</c:v>
                </c:pt>
                <c:pt idx="2904">
                  <c:v>29117</c:v>
                </c:pt>
                <c:pt idx="2905">
                  <c:v>29144</c:v>
                </c:pt>
                <c:pt idx="2906">
                  <c:v>29176</c:v>
                </c:pt>
                <c:pt idx="2907">
                  <c:v>29212</c:v>
                </c:pt>
                <c:pt idx="2908">
                  <c:v>29248</c:v>
                </c:pt>
                <c:pt idx="2909">
                  <c:v>29274</c:v>
                </c:pt>
                <c:pt idx="2910">
                  <c:v>29291</c:v>
                </c:pt>
                <c:pt idx="2911">
                  <c:v>29308</c:v>
                </c:pt>
                <c:pt idx="2912">
                  <c:v>29338</c:v>
                </c:pt>
                <c:pt idx="2913">
                  <c:v>29370</c:v>
                </c:pt>
                <c:pt idx="2914">
                  <c:v>29387</c:v>
                </c:pt>
                <c:pt idx="2915">
                  <c:v>29402</c:v>
                </c:pt>
                <c:pt idx="2916">
                  <c:v>29434</c:v>
                </c:pt>
                <c:pt idx="2917">
                  <c:v>29461</c:v>
                </c:pt>
                <c:pt idx="2918">
                  <c:v>29490</c:v>
                </c:pt>
                <c:pt idx="2919">
                  <c:v>29526</c:v>
                </c:pt>
                <c:pt idx="2920">
                  <c:v>29549</c:v>
                </c:pt>
                <c:pt idx="2921">
                  <c:v>29572</c:v>
                </c:pt>
                <c:pt idx="2922">
                  <c:v>29588</c:v>
                </c:pt>
                <c:pt idx="2923">
                  <c:v>29617</c:v>
                </c:pt>
                <c:pt idx="2924">
                  <c:v>29629</c:v>
                </c:pt>
                <c:pt idx="2925">
                  <c:v>29624</c:v>
                </c:pt>
                <c:pt idx="2926">
                  <c:v>29610</c:v>
                </c:pt>
                <c:pt idx="2927">
                  <c:v>29610</c:v>
                </c:pt>
                <c:pt idx="2928">
                  <c:v>29642</c:v>
                </c:pt>
                <c:pt idx="2929">
                  <c:v>29656</c:v>
                </c:pt>
                <c:pt idx="2930">
                  <c:v>29662</c:v>
                </c:pt>
                <c:pt idx="2931">
                  <c:v>29672</c:v>
                </c:pt>
                <c:pt idx="2932">
                  <c:v>29681</c:v>
                </c:pt>
                <c:pt idx="2933">
                  <c:v>29694</c:v>
                </c:pt>
                <c:pt idx="2934">
                  <c:v>29701</c:v>
                </c:pt>
                <c:pt idx="2935">
                  <c:v>29698</c:v>
                </c:pt>
                <c:pt idx="2936">
                  <c:v>29699</c:v>
                </c:pt>
                <c:pt idx="2937">
                  <c:v>29710</c:v>
                </c:pt>
                <c:pt idx="2938">
                  <c:v>29710</c:v>
                </c:pt>
                <c:pt idx="2939">
                  <c:v>29709</c:v>
                </c:pt>
                <c:pt idx="2940">
                  <c:v>29715</c:v>
                </c:pt>
                <c:pt idx="2941">
                  <c:v>29723</c:v>
                </c:pt>
                <c:pt idx="2942">
                  <c:v>29732</c:v>
                </c:pt>
                <c:pt idx="2943">
                  <c:v>29736</c:v>
                </c:pt>
                <c:pt idx="2944">
                  <c:v>29748</c:v>
                </c:pt>
                <c:pt idx="2945">
                  <c:v>29757</c:v>
                </c:pt>
                <c:pt idx="2946">
                  <c:v>29760</c:v>
                </c:pt>
                <c:pt idx="2947">
                  <c:v>29770</c:v>
                </c:pt>
                <c:pt idx="2948">
                  <c:v>29805</c:v>
                </c:pt>
                <c:pt idx="2949">
                  <c:v>29861</c:v>
                </c:pt>
                <c:pt idx="2950">
                  <c:v>29898</c:v>
                </c:pt>
                <c:pt idx="2951">
                  <c:v>29941</c:v>
                </c:pt>
                <c:pt idx="2952">
                  <c:v>29984</c:v>
                </c:pt>
                <c:pt idx="2953">
                  <c:v>30033</c:v>
                </c:pt>
                <c:pt idx="2954">
                  <c:v>30069</c:v>
                </c:pt>
                <c:pt idx="2955">
                  <c:v>30102</c:v>
                </c:pt>
                <c:pt idx="2956">
                  <c:v>30154</c:v>
                </c:pt>
                <c:pt idx="2957">
                  <c:v>30180</c:v>
                </c:pt>
                <c:pt idx="2958">
                  <c:v>30217</c:v>
                </c:pt>
                <c:pt idx="2959">
                  <c:v>30260</c:v>
                </c:pt>
                <c:pt idx="2960">
                  <c:v>30311</c:v>
                </c:pt>
                <c:pt idx="2961">
                  <c:v>30352</c:v>
                </c:pt>
                <c:pt idx="2962">
                  <c:v>30411</c:v>
                </c:pt>
                <c:pt idx="2963">
                  <c:v>30449</c:v>
                </c:pt>
                <c:pt idx="2964">
                  <c:v>30498</c:v>
                </c:pt>
                <c:pt idx="2965">
                  <c:v>30540</c:v>
                </c:pt>
                <c:pt idx="2966">
                  <c:v>30584</c:v>
                </c:pt>
                <c:pt idx="2967">
                  <c:v>30611</c:v>
                </c:pt>
                <c:pt idx="2968">
                  <c:v>30660</c:v>
                </c:pt>
                <c:pt idx="2969">
                  <c:v>30712</c:v>
                </c:pt>
                <c:pt idx="2970">
                  <c:v>30776</c:v>
                </c:pt>
                <c:pt idx="2971">
                  <c:v>30807</c:v>
                </c:pt>
                <c:pt idx="2972">
                  <c:v>30855</c:v>
                </c:pt>
                <c:pt idx="2973">
                  <c:v>30896</c:v>
                </c:pt>
                <c:pt idx="2974">
                  <c:v>30956</c:v>
                </c:pt>
                <c:pt idx="2975">
                  <c:v>30989</c:v>
                </c:pt>
                <c:pt idx="2976">
                  <c:v>31032</c:v>
                </c:pt>
                <c:pt idx="2977">
                  <c:v>31069</c:v>
                </c:pt>
                <c:pt idx="2978">
                  <c:v>31110</c:v>
                </c:pt>
                <c:pt idx="2979">
                  <c:v>31153</c:v>
                </c:pt>
                <c:pt idx="2980">
                  <c:v>31212</c:v>
                </c:pt>
                <c:pt idx="2981">
                  <c:v>31243</c:v>
                </c:pt>
                <c:pt idx="2982">
                  <c:v>31293</c:v>
                </c:pt>
                <c:pt idx="2983">
                  <c:v>31352</c:v>
                </c:pt>
                <c:pt idx="2984">
                  <c:v>31395</c:v>
                </c:pt>
                <c:pt idx="2985">
                  <c:v>31448</c:v>
                </c:pt>
                <c:pt idx="2986">
                  <c:v>31486</c:v>
                </c:pt>
                <c:pt idx="2987">
                  <c:v>31539</c:v>
                </c:pt>
                <c:pt idx="2988">
                  <c:v>31576</c:v>
                </c:pt>
                <c:pt idx="2989">
                  <c:v>31623</c:v>
                </c:pt>
                <c:pt idx="2990">
                  <c:v>31656</c:v>
                </c:pt>
                <c:pt idx="2991">
                  <c:v>31692</c:v>
                </c:pt>
                <c:pt idx="2992">
                  <c:v>31759</c:v>
                </c:pt>
                <c:pt idx="2993">
                  <c:v>31819</c:v>
                </c:pt>
                <c:pt idx="2994">
                  <c:v>31891</c:v>
                </c:pt>
                <c:pt idx="2995">
                  <c:v>31979</c:v>
                </c:pt>
                <c:pt idx="2996">
                  <c:v>32041</c:v>
                </c:pt>
                <c:pt idx="2997">
                  <c:v>32105</c:v>
                </c:pt>
                <c:pt idx="2998">
                  <c:v>32160</c:v>
                </c:pt>
                <c:pt idx="2999">
                  <c:v>32248</c:v>
                </c:pt>
                <c:pt idx="3000">
                  <c:v>32311</c:v>
                </c:pt>
                <c:pt idx="3001">
                  <c:v>32361</c:v>
                </c:pt>
                <c:pt idx="3002">
                  <c:v>32411</c:v>
                </c:pt>
                <c:pt idx="3003">
                  <c:v>32454</c:v>
                </c:pt>
                <c:pt idx="3004">
                  <c:v>32502</c:v>
                </c:pt>
                <c:pt idx="3005">
                  <c:v>32547</c:v>
                </c:pt>
                <c:pt idx="3006">
                  <c:v>32576</c:v>
                </c:pt>
                <c:pt idx="3007">
                  <c:v>32640</c:v>
                </c:pt>
                <c:pt idx="3008">
                  <c:v>32677</c:v>
                </c:pt>
                <c:pt idx="3009">
                  <c:v>32724</c:v>
                </c:pt>
                <c:pt idx="3010">
                  <c:v>32767</c:v>
                </c:pt>
                <c:pt idx="3011">
                  <c:v>32804</c:v>
                </c:pt>
                <c:pt idx="3014">
                  <c:v>32982</c:v>
                </c:pt>
                <c:pt idx="3015">
                  <c:v>33006</c:v>
                </c:pt>
                <c:pt idx="3016">
                  <c:v>33032</c:v>
                </c:pt>
                <c:pt idx="3017">
                  <c:v>33091</c:v>
                </c:pt>
                <c:pt idx="3018">
                  <c:v>33098</c:v>
                </c:pt>
                <c:pt idx="3019">
                  <c:v>33137</c:v>
                </c:pt>
                <c:pt idx="3020">
                  <c:v>33192</c:v>
                </c:pt>
                <c:pt idx="3021">
                  <c:v>33323</c:v>
                </c:pt>
                <c:pt idx="3022">
                  <c:v>33361</c:v>
                </c:pt>
                <c:pt idx="3023">
                  <c:v>33385</c:v>
                </c:pt>
                <c:pt idx="3024">
                  <c:v>33450</c:v>
                </c:pt>
                <c:pt idx="3025">
                  <c:v>33503</c:v>
                </c:pt>
                <c:pt idx="3026">
                  <c:v>33551</c:v>
                </c:pt>
                <c:pt idx="3027">
                  <c:v>33578</c:v>
                </c:pt>
                <c:pt idx="3028">
                  <c:v>33612</c:v>
                </c:pt>
                <c:pt idx="3029">
                  <c:v>33666</c:v>
                </c:pt>
                <c:pt idx="3030">
                  <c:v>33709</c:v>
                </c:pt>
                <c:pt idx="3031">
                  <c:v>33761</c:v>
                </c:pt>
                <c:pt idx="3032">
                  <c:v>33786</c:v>
                </c:pt>
                <c:pt idx="3033">
                  <c:v>33837</c:v>
                </c:pt>
                <c:pt idx="3034">
                  <c:v>33911</c:v>
                </c:pt>
                <c:pt idx="3035">
                  <c:v>33960</c:v>
                </c:pt>
                <c:pt idx="3036">
                  <c:v>33987</c:v>
                </c:pt>
                <c:pt idx="3037">
                  <c:v>34007</c:v>
                </c:pt>
                <c:pt idx="3038">
                  <c:v>34050</c:v>
                </c:pt>
                <c:pt idx="3039">
                  <c:v>34088</c:v>
                </c:pt>
                <c:pt idx="3040">
                  <c:v>34123</c:v>
                </c:pt>
                <c:pt idx="3041">
                  <c:v>34147</c:v>
                </c:pt>
                <c:pt idx="3042">
                  <c:v>34185</c:v>
                </c:pt>
                <c:pt idx="3043">
                  <c:v>34212</c:v>
                </c:pt>
                <c:pt idx="3044">
                  <c:v>34246</c:v>
                </c:pt>
                <c:pt idx="3045">
                  <c:v>34257</c:v>
                </c:pt>
                <c:pt idx="3046">
                  <c:v>34289</c:v>
                </c:pt>
                <c:pt idx="3047">
                  <c:v>34318</c:v>
                </c:pt>
                <c:pt idx="3048">
                  <c:v>34352</c:v>
                </c:pt>
                <c:pt idx="3049">
                  <c:v>34387</c:v>
                </c:pt>
                <c:pt idx="3050">
                  <c:v>34416</c:v>
                </c:pt>
                <c:pt idx="3051">
                  <c:v>34454</c:v>
                </c:pt>
                <c:pt idx="3052">
                  <c:v>34506</c:v>
                </c:pt>
                <c:pt idx="3053">
                  <c:v>34543</c:v>
                </c:pt>
                <c:pt idx="3054">
                  <c:v>34574</c:v>
                </c:pt>
                <c:pt idx="3055">
                  <c:v>34597</c:v>
                </c:pt>
                <c:pt idx="3056">
                  <c:v>34620</c:v>
                </c:pt>
                <c:pt idx="3057">
                  <c:v>34627</c:v>
                </c:pt>
                <c:pt idx="3058">
                  <c:v>34622</c:v>
                </c:pt>
                <c:pt idx="3059">
                  <c:v>34620</c:v>
                </c:pt>
                <c:pt idx="3060">
                  <c:v>34621</c:v>
                </c:pt>
                <c:pt idx="3061">
                  <c:v>34612</c:v>
                </c:pt>
                <c:pt idx="3062">
                  <c:v>34608</c:v>
                </c:pt>
                <c:pt idx="3063">
                  <c:v>34610</c:v>
                </c:pt>
                <c:pt idx="3064">
                  <c:v>34611</c:v>
                </c:pt>
                <c:pt idx="3065">
                  <c:v>34609</c:v>
                </c:pt>
                <c:pt idx="3066">
                  <c:v>34610</c:v>
                </c:pt>
                <c:pt idx="3067">
                  <c:v>34607</c:v>
                </c:pt>
                <c:pt idx="3068">
                  <c:v>34604</c:v>
                </c:pt>
                <c:pt idx="3069">
                  <c:v>34598</c:v>
                </c:pt>
                <c:pt idx="3070">
                  <c:v>34597</c:v>
                </c:pt>
                <c:pt idx="3071">
                  <c:v>34628</c:v>
                </c:pt>
                <c:pt idx="3072">
                  <c:v>34655</c:v>
                </c:pt>
                <c:pt idx="3073">
                  <c:v>34676</c:v>
                </c:pt>
                <c:pt idx="3074">
                  <c:v>34692</c:v>
                </c:pt>
                <c:pt idx="3075">
                  <c:v>34683</c:v>
                </c:pt>
                <c:pt idx="3076">
                  <c:v>34676</c:v>
                </c:pt>
                <c:pt idx="3077">
                  <c:v>34674</c:v>
                </c:pt>
                <c:pt idx="3078">
                  <c:v>34678</c:v>
                </c:pt>
                <c:pt idx="3079">
                  <c:v>34672</c:v>
                </c:pt>
                <c:pt idx="3080">
                  <c:v>34668</c:v>
                </c:pt>
                <c:pt idx="3081">
                  <c:v>34667</c:v>
                </c:pt>
                <c:pt idx="3082">
                  <c:v>34666</c:v>
                </c:pt>
                <c:pt idx="3083">
                  <c:v>34660</c:v>
                </c:pt>
                <c:pt idx="3084">
                  <c:v>34653</c:v>
                </c:pt>
                <c:pt idx="3085">
                  <c:v>34651</c:v>
                </c:pt>
                <c:pt idx="3086">
                  <c:v>34650</c:v>
                </c:pt>
                <c:pt idx="3087">
                  <c:v>34643</c:v>
                </c:pt>
                <c:pt idx="3088">
                  <c:v>34636</c:v>
                </c:pt>
                <c:pt idx="3089">
                  <c:v>34638</c:v>
                </c:pt>
                <c:pt idx="3090">
                  <c:v>34642</c:v>
                </c:pt>
                <c:pt idx="3091">
                  <c:v>34631</c:v>
                </c:pt>
                <c:pt idx="3092">
                  <c:v>34628</c:v>
                </c:pt>
                <c:pt idx="3093">
                  <c:v>34627</c:v>
                </c:pt>
                <c:pt idx="3094">
                  <c:v>34622</c:v>
                </c:pt>
                <c:pt idx="3095">
                  <c:v>34623</c:v>
                </c:pt>
                <c:pt idx="3096">
                  <c:v>34634</c:v>
                </c:pt>
                <c:pt idx="3097">
                  <c:v>34645</c:v>
                </c:pt>
                <c:pt idx="3098">
                  <c:v>34643</c:v>
                </c:pt>
                <c:pt idx="3099">
                  <c:v>34640</c:v>
                </c:pt>
                <c:pt idx="3100">
                  <c:v>34634</c:v>
                </c:pt>
                <c:pt idx="3101">
                  <c:v>34632</c:v>
                </c:pt>
                <c:pt idx="3102">
                  <c:v>34632</c:v>
                </c:pt>
                <c:pt idx="3103">
                  <c:v>34633</c:v>
                </c:pt>
                <c:pt idx="3104">
                  <c:v>34633</c:v>
                </c:pt>
                <c:pt idx="3105">
                  <c:v>34629</c:v>
                </c:pt>
                <c:pt idx="3106">
                  <c:v>34623</c:v>
                </c:pt>
                <c:pt idx="3107">
                  <c:v>34626</c:v>
                </c:pt>
                <c:pt idx="3108">
                  <c:v>34627</c:v>
                </c:pt>
                <c:pt idx="3109">
                  <c:v>34625</c:v>
                </c:pt>
                <c:pt idx="3110">
                  <c:v>34622</c:v>
                </c:pt>
                <c:pt idx="3111">
                  <c:v>34619</c:v>
                </c:pt>
                <c:pt idx="3112">
                  <c:v>34619</c:v>
                </c:pt>
                <c:pt idx="3113">
                  <c:v>34608</c:v>
                </c:pt>
                <c:pt idx="3114">
                  <c:v>34608</c:v>
                </c:pt>
                <c:pt idx="3115">
                  <c:v>34602</c:v>
                </c:pt>
                <c:pt idx="3116">
                  <c:v>34599</c:v>
                </c:pt>
                <c:pt idx="3117">
                  <c:v>34594</c:v>
                </c:pt>
                <c:pt idx="3118">
                  <c:v>34592</c:v>
                </c:pt>
                <c:pt idx="3119">
                  <c:v>34599</c:v>
                </c:pt>
                <c:pt idx="3120">
                  <c:v>34594</c:v>
                </c:pt>
                <c:pt idx="3121">
                  <c:v>34584</c:v>
                </c:pt>
                <c:pt idx="3122">
                  <c:v>34583</c:v>
                </c:pt>
                <c:pt idx="3123">
                  <c:v>34585</c:v>
                </c:pt>
                <c:pt idx="3124">
                  <c:v>34584</c:v>
                </c:pt>
                <c:pt idx="3125">
                  <c:v>34580</c:v>
                </c:pt>
                <c:pt idx="3126">
                  <c:v>34575</c:v>
                </c:pt>
                <c:pt idx="3127">
                  <c:v>34576</c:v>
                </c:pt>
                <c:pt idx="3128">
                  <c:v>34562</c:v>
                </c:pt>
                <c:pt idx="3129">
                  <c:v>34559</c:v>
                </c:pt>
                <c:pt idx="3130">
                  <c:v>34564</c:v>
                </c:pt>
                <c:pt idx="3131">
                  <c:v>34570</c:v>
                </c:pt>
                <c:pt idx="3132">
                  <c:v>34568</c:v>
                </c:pt>
                <c:pt idx="3133">
                  <c:v>34568</c:v>
                </c:pt>
                <c:pt idx="3134">
                  <c:v>34578</c:v>
                </c:pt>
                <c:pt idx="3135">
                  <c:v>34584</c:v>
                </c:pt>
                <c:pt idx="3136">
                  <c:v>34587</c:v>
                </c:pt>
                <c:pt idx="3137">
                  <c:v>34589</c:v>
                </c:pt>
                <c:pt idx="3138">
                  <c:v>34594</c:v>
                </c:pt>
                <c:pt idx="3139">
                  <c:v>34599</c:v>
                </c:pt>
                <c:pt idx="3140">
                  <c:v>34600</c:v>
                </c:pt>
                <c:pt idx="3141">
                  <c:v>34603</c:v>
                </c:pt>
                <c:pt idx="3142">
                  <c:v>34607</c:v>
                </c:pt>
                <c:pt idx="3143">
                  <c:v>34615</c:v>
                </c:pt>
                <c:pt idx="3144">
                  <c:v>34618</c:v>
                </c:pt>
                <c:pt idx="3145">
                  <c:v>34615</c:v>
                </c:pt>
                <c:pt idx="3146">
                  <c:v>34619</c:v>
                </c:pt>
                <c:pt idx="3147">
                  <c:v>34628</c:v>
                </c:pt>
                <c:pt idx="3148">
                  <c:v>34637</c:v>
                </c:pt>
                <c:pt idx="3149">
                  <c:v>34639</c:v>
                </c:pt>
                <c:pt idx="3150">
                  <c:v>34644</c:v>
                </c:pt>
                <c:pt idx="3151">
                  <c:v>34646</c:v>
                </c:pt>
                <c:pt idx="3152">
                  <c:v>34647</c:v>
                </c:pt>
                <c:pt idx="3153">
                  <c:v>34647</c:v>
                </c:pt>
                <c:pt idx="3154">
                  <c:v>34651</c:v>
                </c:pt>
                <c:pt idx="3155">
                  <c:v>34652</c:v>
                </c:pt>
                <c:pt idx="3156">
                  <c:v>34653</c:v>
                </c:pt>
                <c:pt idx="3157">
                  <c:v>34657</c:v>
                </c:pt>
                <c:pt idx="3158">
                  <c:v>34656</c:v>
                </c:pt>
                <c:pt idx="3159">
                  <c:v>34662</c:v>
                </c:pt>
                <c:pt idx="3160">
                  <c:v>34659</c:v>
                </c:pt>
                <c:pt idx="3161">
                  <c:v>34660</c:v>
                </c:pt>
                <c:pt idx="3162">
                  <c:v>34659</c:v>
                </c:pt>
                <c:pt idx="3163">
                  <c:v>34664</c:v>
                </c:pt>
                <c:pt idx="3164">
                  <c:v>34657</c:v>
                </c:pt>
                <c:pt idx="3165">
                  <c:v>34661</c:v>
                </c:pt>
                <c:pt idx="3166">
                  <c:v>34661</c:v>
                </c:pt>
                <c:pt idx="3167">
                  <c:v>34667</c:v>
                </c:pt>
                <c:pt idx="3168">
                  <c:v>34666</c:v>
                </c:pt>
                <c:pt idx="3169">
                  <c:v>34666</c:v>
                </c:pt>
                <c:pt idx="3170">
                  <c:v>34670</c:v>
                </c:pt>
                <c:pt idx="3171">
                  <c:v>34676</c:v>
                </c:pt>
                <c:pt idx="3172">
                  <c:v>34674</c:v>
                </c:pt>
                <c:pt idx="3173">
                  <c:v>34681</c:v>
                </c:pt>
                <c:pt idx="3174">
                  <c:v>34687</c:v>
                </c:pt>
                <c:pt idx="3175">
                  <c:v>34689</c:v>
                </c:pt>
                <c:pt idx="3176">
                  <c:v>34689</c:v>
                </c:pt>
                <c:pt idx="3177">
                  <c:v>34691</c:v>
                </c:pt>
                <c:pt idx="3178">
                  <c:v>34688</c:v>
                </c:pt>
                <c:pt idx="3179">
                  <c:v>34691</c:v>
                </c:pt>
                <c:pt idx="3180">
                  <c:v>34695</c:v>
                </c:pt>
                <c:pt idx="3181">
                  <c:v>34705</c:v>
                </c:pt>
                <c:pt idx="3182">
                  <c:v>34721</c:v>
                </c:pt>
                <c:pt idx="3183">
                  <c:v>34724</c:v>
                </c:pt>
                <c:pt idx="3184">
                  <c:v>34728</c:v>
                </c:pt>
                <c:pt idx="3185">
                  <c:v>34739</c:v>
                </c:pt>
                <c:pt idx="3186">
                  <c:v>34750</c:v>
                </c:pt>
                <c:pt idx="3187">
                  <c:v>34759</c:v>
                </c:pt>
                <c:pt idx="3188">
                  <c:v>34767</c:v>
                </c:pt>
                <c:pt idx="3189">
                  <c:v>34770</c:v>
                </c:pt>
                <c:pt idx="3190">
                  <c:v>34776</c:v>
                </c:pt>
                <c:pt idx="3191">
                  <c:v>34774</c:v>
                </c:pt>
                <c:pt idx="3192">
                  <c:v>34767</c:v>
                </c:pt>
                <c:pt idx="3193">
                  <c:v>34775</c:v>
                </c:pt>
                <c:pt idx="3194">
                  <c:v>34777</c:v>
                </c:pt>
                <c:pt idx="3195">
                  <c:v>34785</c:v>
                </c:pt>
                <c:pt idx="3196">
                  <c:v>34792</c:v>
                </c:pt>
                <c:pt idx="3197">
                  <c:v>34785</c:v>
                </c:pt>
                <c:pt idx="3198">
                  <c:v>34794</c:v>
                </c:pt>
                <c:pt idx="3199">
                  <c:v>34794</c:v>
                </c:pt>
                <c:pt idx="3200">
                  <c:v>34806</c:v>
                </c:pt>
                <c:pt idx="3201">
                  <c:v>34799</c:v>
                </c:pt>
                <c:pt idx="3202">
                  <c:v>34802</c:v>
                </c:pt>
                <c:pt idx="3203">
                  <c:v>34804</c:v>
                </c:pt>
                <c:pt idx="3204">
                  <c:v>34789</c:v>
                </c:pt>
                <c:pt idx="3205">
                  <c:v>34795</c:v>
                </c:pt>
                <c:pt idx="3206">
                  <c:v>34796</c:v>
                </c:pt>
                <c:pt idx="3207">
                  <c:v>34802</c:v>
                </c:pt>
                <c:pt idx="3208">
                  <c:v>34801</c:v>
                </c:pt>
                <c:pt idx="3209">
                  <c:v>34803</c:v>
                </c:pt>
                <c:pt idx="3210">
                  <c:v>34812</c:v>
                </c:pt>
                <c:pt idx="3211">
                  <c:v>34817</c:v>
                </c:pt>
                <c:pt idx="3212">
                  <c:v>34826</c:v>
                </c:pt>
                <c:pt idx="3213">
                  <c:v>34824</c:v>
                </c:pt>
                <c:pt idx="3214">
                  <c:v>34819</c:v>
                </c:pt>
                <c:pt idx="3215">
                  <c:v>34818</c:v>
                </c:pt>
                <c:pt idx="3216">
                  <c:v>34829</c:v>
                </c:pt>
                <c:pt idx="3217">
                  <c:v>34840</c:v>
                </c:pt>
                <c:pt idx="3218">
                  <c:v>34841</c:v>
                </c:pt>
                <c:pt idx="3219">
                  <c:v>34839</c:v>
                </c:pt>
                <c:pt idx="3220">
                  <c:v>34835</c:v>
                </c:pt>
                <c:pt idx="3221">
                  <c:v>34836</c:v>
                </c:pt>
                <c:pt idx="3222">
                  <c:v>34839</c:v>
                </c:pt>
                <c:pt idx="3223">
                  <c:v>34840</c:v>
                </c:pt>
                <c:pt idx="3224">
                  <c:v>34844</c:v>
                </c:pt>
                <c:pt idx="3225">
                  <c:v>34852</c:v>
                </c:pt>
                <c:pt idx="3226">
                  <c:v>34854</c:v>
                </c:pt>
                <c:pt idx="3227">
                  <c:v>34861</c:v>
                </c:pt>
                <c:pt idx="3228">
                  <c:v>34855</c:v>
                </c:pt>
                <c:pt idx="3229">
                  <c:v>34851</c:v>
                </c:pt>
                <c:pt idx="3230">
                  <c:v>34863</c:v>
                </c:pt>
                <c:pt idx="3231">
                  <c:v>34866</c:v>
                </c:pt>
                <c:pt idx="3232">
                  <c:v>34880</c:v>
                </c:pt>
                <c:pt idx="3233">
                  <c:v>34882</c:v>
                </c:pt>
                <c:pt idx="3234">
                  <c:v>34882</c:v>
                </c:pt>
                <c:pt idx="3235">
                  <c:v>34894</c:v>
                </c:pt>
                <c:pt idx="3236">
                  <c:v>34902</c:v>
                </c:pt>
                <c:pt idx="3237">
                  <c:v>34930</c:v>
                </c:pt>
                <c:pt idx="3238">
                  <c:v>34958</c:v>
                </c:pt>
                <c:pt idx="3239">
                  <c:v>34992</c:v>
                </c:pt>
                <c:pt idx="3240">
                  <c:v>34996</c:v>
                </c:pt>
                <c:pt idx="3241">
                  <c:v>35000</c:v>
                </c:pt>
                <c:pt idx="3242">
                  <c:v>35004</c:v>
                </c:pt>
                <c:pt idx="3243">
                  <c:v>35030</c:v>
                </c:pt>
                <c:pt idx="3244">
                  <c:v>35061</c:v>
                </c:pt>
                <c:pt idx="3245">
                  <c:v>35088</c:v>
                </c:pt>
                <c:pt idx="3246">
                  <c:v>35106</c:v>
                </c:pt>
                <c:pt idx="3247">
                  <c:v>35118</c:v>
                </c:pt>
                <c:pt idx="3248">
                  <c:v>35127</c:v>
                </c:pt>
                <c:pt idx="3249">
                  <c:v>35140</c:v>
                </c:pt>
                <c:pt idx="3250">
                  <c:v>35152</c:v>
                </c:pt>
                <c:pt idx="3251">
                  <c:v>35166</c:v>
                </c:pt>
                <c:pt idx="3252">
                  <c:v>35175</c:v>
                </c:pt>
                <c:pt idx="3253">
                  <c:v>35184</c:v>
                </c:pt>
                <c:pt idx="3254">
                  <c:v>35194</c:v>
                </c:pt>
                <c:pt idx="3255">
                  <c:v>35200</c:v>
                </c:pt>
                <c:pt idx="3256">
                  <c:v>35211</c:v>
                </c:pt>
                <c:pt idx="3257">
                  <c:v>35219</c:v>
                </c:pt>
                <c:pt idx="3258">
                  <c:v>35234</c:v>
                </c:pt>
                <c:pt idx="3259">
                  <c:v>35251</c:v>
                </c:pt>
                <c:pt idx="3260">
                  <c:v>35261</c:v>
                </c:pt>
                <c:pt idx="3261">
                  <c:v>35265</c:v>
                </c:pt>
                <c:pt idx="3262">
                  <c:v>35272</c:v>
                </c:pt>
                <c:pt idx="3263">
                  <c:v>35271</c:v>
                </c:pt>
                <c:pt idx="3264">
                  <c:v>35281</c:v>
                </c:pt>
                <c:pt idx="3265">
                  <c:v>35283</c:v>
                </c:pt>
                <c:pt idx="3266">
                  <c:v>35293</c:v>
                </c:pt>
                <c:pt idx="3267">
                  <c:v>35302</c:v>
                </c:pt>
                <c:pt idx="3268">
                  <c:v>35304</c:v>
                </c:pt>
                <c:pt idx="3269">
                  <c:v>35313</c:v>
                </c:pt>
                <c:pt idx="3270">
                  <c:v>35327</c:v>
                </c:pt>
                <c:pt idx="3271">
                  <c:v>35327</c:v>
                </c:pt>
                <c:pt idx="3272">
                  <c:v>35324</c:v>
                </c:pt>
                <c:pt idx="3273">
                  <c:v>35327</c:v>
                </c:pt>
                <c:pt idx="3274">
                  <c:v>35337</c:v>
                </c:pt>
                <c:pt idx="3275">
                  <c:v>35331</c:v>
                </c:pt>
                <c:pt idx="3276">
                  <c:v>35330</c:v>
                </c:pt>
                <c:pt idx="3277">
                  <c:v>35332</c:v>
                </c:pt>
                <c:pt idx="3278">
                  <c:v>35331</c:v>
                </c:pt>
                <c:pt idx="3279">
                  <c:v>35340</c:v>
                </c:pt>
                <c:pt idx="3280">
                  <c:v>35341</c:v>
                </c:pt>
                <c:pt idx="3281">
                  <c:v>35340</c:v>
                </c:pt>
                <c:pt idx="3282">
                  <c:v>35344</c:v>
                </c:pt>
                <c:pt idx="3283">
                  <c:v>35346</c:v>
                </c:pt>
                <c:pt idx="3284">
                  <c:v>35351</c:v>
                </c:pt>
                <c:pt idx="3285">
                  <c:v>35358</c:v>
                </c:pt>
                <c:pt idx="3286">
                  <c:v>35366</c:v>
                </c:pt>
                <c:pt idx="3287">
                  <c:v>35374</c:v>
                </c:pt>
                <c:pt idx="3288">
                  <c:v>35381</c:v>
                </c:pt>
                <c:pt idx="3289">
                  <c:v>35392</c:v>
                </c:pt>
                <c:pt idx="3290">
                  <c:v>35407</c:v>
                </c:pt>
                <c:pt idx="3291">
                  <c:v>35414</c:v>
                </c:pt>
                <c:pt idx="3292">
                  <c:v>35436</c:v>
                </c:pt>
                <c:pt idx="3293">
                  <c:v>35446</c:v>
                </c:pt>
                <c:pt idx="3294">
                  <c:v>35460</c:v>
                </c:pt>
                <c:pt idx="3295">
                  <c:v>35469</c:v>
                </c:pt>
                <c:pt idx="3296">
                  <c:v>35480</c:v>
                </c:pt>
                <c:pt idx="3297">
                  <c:v>35496</c:v>
                </c:pt>
                <c:pt idx="3298">
                  <c:v>35518</c:v>
                </c:pt>
                <c:pt idx="3299">
                  <c:v>35533</c:v>
                </c:pt>
                <c:pt idx="3300">
                  <c:v>35550</c:v>
                </c:pt>
                <c:pt idx="3301">
                  <c:v>35566</c:v>
                </c:pt>
                <c:pt idx="3302">
                  <c:v>35569</c:v>
                </c:pt>
                <c:pt idx="3303">
                  <c:v>35586</c:v>
                </c:pt>
                <c:pt idx="3304">
                  <c:v>35608</c:v>
                </c:pt>
                <c:pt idx="3305">
                  <c:v>35620</c:v>
                </c:pt>
                <c:pt idx="3306">
                  <c:v>35628</c:v>
                </c:pt>
                <c:pt idx="3307">
                  <c:v>35626</c:v>
                </c:pt>
                <c:pt idx="3308">
                  <c:v>35631</c:v>
                </c:pt>
                <c:pt idx="3309">
                  <c:v>35641</c:v>
                </c:pt>
                <c:pt idx="3310">
                  <c:v>35643</c:v>
                </c:pt>
                <c:pt idx="3311">
                  <c:v>35655</c:v>
                </c:pt>
                <c:pt idx="3312">
                  <c:v>35658</c:v>
                </c:pt>
                <c:pt idx="3313">
                  <c:v>35664</c:v>
                </c:pt>
                <c:pt idx="3314">
                  <c:v>35660</c:v>
                </c:pt>
                <c:pt idx="3315">
                  <c:v>35671</c:v>
                </c:pt>
                <c:pt idx="3316">
                  <c:v>35690</c:v>
                </c:pt>
                <c:pt idx="3317">
                  <c:v>35693</c:v>
                </c:pt>
                <c:pt idx="3318">
                  <c:v>35709</c:v>
                </c:pt>
                <c:pt idx="3319">
                  <c:v>35733</c:v>
                </c:pt>
                <c:pt idx="3320">
                  <c:v>35758</c:v>
                </c:pt>
                <c:pt idx="3321">
                  <c:v>35770</c:v>
                </c:pt>
                <c:pt idx="3322">
                  <c:v>35776</c:v>
                </c:pt>
                <c:pt idx="3323">
                  <c:v>35789</c:v>
                </c:pt>
                <c:pt idx="3324">
                  <c:v>35795</c:v>
                </c:pt>
                <c:pt idx="3325">
                  <c:v>35828</c:v>
                </c:pt>
                <c:pt idx="3326">
                  <c:v>35838</c:v>
                </c:pt>
                <c:pt idx="3327">
                  <c:v>35848</c:v>
                </c:pt>
                <c:pt idx="3328">
                  <c:v>35857</c:v>
                </c:pt>
                <c:pt idx="3329">
                  <c:v>35865</c:v>
                </c:pt>
                <c:pt idx="3330">
                  <c:v>35087</c:v>
                </c:pt>
                <c:pt idx="3331">
                  <c:v>35896</c:v>
                </c:pt>
                <c:pt idx="3332">
                  <c:v>35910</c:v>
                </c:pt>
                <c:pt idx="3333">
                  <c:v>35920</c:v>
                </c:pt>
                <c:pt idx="3334">
                  <c:v>35924</c:v>
                </c:pt>
                <c:pt idx="3335">
                  <c:v>35929</c:v>
                </c:pt>
                <c:pt idx="3336">
                  <c:v>35937</c:v>
                </c:pt>
                <c:pt idx="3337">
                  <c:v>35944</c:v>
                </c:pt>
                <c:pt idx="3338">
                  <c:v>35944</c:v>
                </c:pt>
                <c:pt idx="3339">
                  <c:v>35955</c:v>
                </c:pt>
                <c:pt idx="3340">
                  <c:v>35959</c:v>
                </c:pt>
                <c:pt idx="3341">
                  <c:v>35964</c:v>
                </c:pt>
                <c:pt idx="3342">
                  <c:v>35968</c:v>
                </c:pt>
                <c:pt idx="3343">
                  <c:v>35975</c:v>
                </c:pt>
                <c:pt idx="3344">
                  <c:v>35981</c:v>
                </c:pt>
                <c:pt idx="3345">
                  <c:v>35983</c:v>
                </c:pt>
                <c:pt idx="3346">
                  <c:v>35984</c:v>
                </c:pt>
                <c:pt idx="3347">
                  <c:v>35988</c:v>
                </c:pt>
                <c:pt idx="3348">
                  <c:v>35984</c:v>
                </c:pt>
                <c:pt idx="3349">
                  <c:v>35996</c:v>
                </c:pt>
                <c:pt idx="3350">
                  <c:v>36000</c:v>
                </c:pt>
                <c:pt idx="3351">
                  <c:v>36008</c:v>
                </c:pt>
                <c:pt idx="3352">
                  <c:v>36023</c:v>
                </c:pt>
                <c:pt idx="3353">
                  <c:v>36033</c:v>
                </c:pt>
                <c:pt idx="3354">
                  <c:v>36036</c:v>
                </c:pt>
                <c:pt idx="3355">
                  <c:v>36038</c:v>
                </c:pt>
                <c:pt idx="3356">
                  <c:v>36044</c:v>
                </c:pt>
                <c:pt idx="3357">
                  <c:v>36048</c:v>
                </c:pt>
                <c:pt idx="3358">
                  <c:v>36055</c:v>
                </c:pt>
                <c:pt idx="3359">
                  <c:v>36059</c:v>
                </c:pt>
                <c:pt idx="3360">
                  <c:v>36067</c:v>
                </c:pt>
                <c:pt idx="3361">
                  <c:v>36082</c:v>
                </c:pt>
                <c:pt idx="3362">
                  <c:v>36103</c:v>
                </c:pt>
                <c:pt idx="3363">
                  <c:v>36109</c:v>
                </c:pt>
                <c:pt idx="3364">
                  <c:v>36127</c:v>
                </c:pt>
                <c:pt idx="3365">
                  <c:v>36141</c:v>
                </c:pt>
                <c:pt idx="3366">
                  <c:v>36158</c:v>
                </c:pt>
                <c:pt idx="3367">
                  <c:v>36164</c:v>
                </c:pt>
                <c:pt idx="3368">
                  <c:v>36173</c:v>
                </c:pt>
                <c:pt idx="3369">
                  <c:v>36183</c:v>
                </c:pt>
                <c:pt idx="3370">
                  <c:v>36201</c:v>
                </c:pt>
                <c:pt idx="3371">
                  <c:v>36210</c:v>
                </c:pt>
                <c:pt idx="3372">
                  <c:v>36218</c:v>
                </c:pt>
                <c:pt idx="3373">
                  <c:v>36228</c:v>
                </c:pt>
                <c:pt idx="3374">
                  <c:v>36238</c:v>
                </c:pt>
                <c:pt idx="3375">
                  <c:v>36252</c:v>
                </c:pt>
                <c:pt idx="3376">
                  <c:v>36245</c:v>
                </c:pt>
                <c:pt idx="3377">
                  <c:v>36256</c:v>
                </c:pt>
                <c:pt idx="3378">
                  <c:v>36267</c:v>
                </c:pt>
                <c:pt idx="3379">
                  <c:v>36283</c:v>
                </c:pt>
                <c:pt idx="3380">
                  <c:v>36297</c:v>
                </c:pt>
                <c:pt idx="3381">
                  <c:v>36305</c:v>
                </c:pt>
                <c:pt idx="3382">
                  <c:v>36302</c:v>
                </c:pt>
                <c:pt idx="3383">
                  <c:v>36308</c:v>
                </c:pt>
                <c:pt idx="3384">
                  <c:v>36310</c:v>
                </c:pt>
                <c:pt idx="3385">
                  <c:v>36316</c:v>
                </c:pt>
                <c:pt idx="3386">
                  <c:v>36325</c:v>
                </c:pt>
                <c:pt idx="3387">
                  <c:v>36327</c:v>
                </c:pt>
                <c:pt idx="3388">
                  <c:v>36325</c:v>
                </c:pt>
                <c:pt idx="3389">
                  <c:v>36325</c:v>
                </c:pt>
                <c:pt idx="3390">
                  <c:v>36330</c:v>
                </c:pt>
                <c:pt idx="3391">
                  <c:v>36333</c:v>
                </c:pt>
                <c:pt idx="3392">
                  <c:v>36326</c:v>
                </c:pt>
                <c:pt idx="3393">
                  <c:v>36324</c:v>
                </c:pt>
                <c:pt idx="3394">
                  <c:v>36320</c:v>
                </c:pt>
                <c:pt idx="3395">
                  <c:v>36306</c:v>
                </c:pt>
                <c:pt idx="3396">
                  <c:v>36301</c:v>
                </c:pt>
                <c:pt idx="3397">
                  <c:v>36308</c:v>
                </c:pt>
                <c:pt idx="3398">
                  <c:v>36310</c:v>
                </c:pt>
                <c:pt idx="3399">
                  <c:v>36326</c:v>
                </c:pt>
                <c:pt idx="3400">
                  <c:v>36321</c:v>
                </c:pt>
                <c:pt idx="3401">
                  <c:v>36325</c:v>
                </c:pt>
                <c:pt idx="3402">
                  <c:v>36328</c:v>
                </c:pt>
                <c:pt idx="3403">
                  <c:v>36328</c:v>
                </c:pt>
                <c:pt idx="3404">
                  <c:v>36336</c:v>
                </c:pt>
                <c:pt idx="3405">
                  <c:v>36349</c:v>
                </c:pt>
                <c:pt idx="3406">
                  <c:v>36352</c:v>
                </c:pt>
                <c:pt idx="3407">
                  <c:v>36358</c:v>
                </c:pt>
                <c:pt idx="3408">
                  <c:v>36370</c:v>
                </c:pt>
                <c:pt idx="3409">
                  <c:v>36377</c:v>
                </c:pt>
                <c:pt idx="3410">
                  <c:v>36389</c:v>
                </c:pt>
                <c:pt idx="3411">
                  <c:v>36389</c:v>
                </c:pt>
                <c:pt idx="3412">
                  <c:v>36406</c:v>
                </c:pt>
                <c:pt idx="3413">
                  <c:v>36415</c:v>
                </c:pt>
                <c:pt idx="3414">
                  <c:v>36418</c:v>
                </c:pt>
                <c:pt idx="3415">
                  <c:v>36415</c:v>
                </c:pt>
                <c:pt idx="3416">
                  <c:v>36418</c:v>
                </c:pt>
                <c:pt idx="3417">
                  <c:v>36420</c:v>
                </c:pt>
                <c:pt idx="3418">
                  <c:v>36426</c:v>
                </c:pt>
                <c:pt idx="3419">
                  <c:v>36432</c:v>
                </c:pt>
                <c:pt idx="3420">
                  <c:v>36436</c:v>
                </c:pt>
                <c:pt idx="3421">
                  <c:v>36446</c:v>
                </c:pt>
                <c:pt idx="3422">
                  <c:v>36448</c:v>
                </c:pt>
                <c:pt idx="3423">
                  <c:v>36456</c:v>
                </c:pt>
                <c:pt idx="3424">
                  <c:v>36458</c:v>
                </c:pt>
                <c:pt idx="3425">
                  <c:v>36459</c:v>
                </c:pt>
                <c:pt idx="3426">
                  <c:v>36449</c:v>
                </c:pt>
                <c:pt idx="3427">
                  <c:v>36451</c:v>
                </c:pt>
                <c:pt idx="3428">
                  <c:v>36449</c:v>
                </c:pt>
                <c:pt idx="3429">
                  <c:v>36450</c:v>
                </c:pt>
                <c:pt idx="3430">
                  <c:v>36452</c:v>
                </c:pt>
                <c:pt idx="3431">
                  <c:v>36443</c:v>
                </c:pt>
                <c:pt idx="3432">
                  <c:v>36445</c:v>
                </c:pt>
                <c:pt idx="3433">
                  <c:v>36452</c:v>
                </c:pt>
                <c:pt idx="3434">
                  <c:v>36451</c:v>
                </c:pt>
                <c:pt idx="3435">
                  <c:v>36451</c:v>
                </c:pt>
                <c:pt idx="3436">
                  <c:v>36452</c:v>
                </c:pt>
                <c:pt idx="3437">
                  <c:v>36455</c:v>
                </c:pt>
                <c:pt idx="3438">
                  <c:v>36459</c:v>
                </c:pt>
                <c:pt idx="3439">
                  <c:v>36466</c:v>
                </c:pt>
                <c:pt idx="3440">
                  <c:v>36473</c:v>
                </c:pt>
                <c:pt idx="3441">
                  <c:v>36473</c:v>
                </c:pt>
                <c:pt idx="3442">
                  <c:v>36464</c:v>
                </c:pt>
                <c:pt idx="3443">
                  <c:v>36467</c:v>
                </c:pt>
                <c:pt idx="3444">
                  <c:v>36481</c:v>
                </c:pt>
                <c:pt idx="3445">
                  <c:v>36481</c:v>
                </c:pt>
                <c:pt idx="3446">
                  <c:v>36473</c:v>
                </c:pt>
                <c:pt idx="3447">
                  <c:v>36477</c:v>
                </c:pt>
                <c:pt idx="3448">
                  <c:v>36478</c:v>
                </c:pt>
                <c:pt idx="3449">
                  <c:v>36489</c:v>
                </c:pt>
                <c:pt idx="3450">
                  <c:v>36506</c:v>
                </c:pt>
                <c:pt idx="3451">
                  <c:v>36514</c:v>
                </c:pt>
                <c:pt idx="3452">
                  <c:v>36526</c:v>
                </c:pt>
                <c:pt idx="3453">
                  <c:v>36520</c:v>
                </c:pt>
                <c:pt idx="3454">
                  <c:v>36533</c:v>
                </c:pt>
                <c:pt idx="3455">
                  <c:v>36531</c:v>
                </c:pt>
                <c:pt idx="3456">
                  <c:v>36543</c:v>
                </c:pt>
                <c:pt idx="3457">
                  <c:v>36551</c:v>
                </c:pt>
                <c:pt idx="3458">
                  <c:v>36554</c:v>
                </c:pt>
                <c:pt idx="3459">
                  <c:v>36547</c:v>
                </c:pt>
                <c:pt idx="3460">
                  <c:v>36557</c:v>
                </c:pt>
                <c:pt idx="3461">
                  <c:v>36574</c:v>
                </c:pt>
                <c:pt idx="3462">
                  <c:v>36578</c:v>
                </c:pt>
                <c:pt idx="3463">
                  <c:v>36581</c:v>
                </c:pt>
                <c:pt idx="3464">
                  <c:v>36588</c:v>
                </c:pt>
                <c:pt idx="3465">
                  <c:v>36595</c:v>
                </c:pt>
                <c:pt idx="3466">
                  <c:v>36610</c:v>
                </c:pt>
                <c:pt idx="3467">
                  <c:v>36614</c:v>
                </c:pt>
                <c:pt idx="3468">
                  <c:v>36629</c:v>
                </c:pt>
                <c:pt idx="3469">
                  <c:v>36634</c:v>
                </c:pt>
                <c:pt idx="3470">
                  <c:v>36643</c:v>
                </c:pt>
                <c:pt idx="3471">
                  <c:v>36651</c:v>
                </c:pt>
                <c:pt idx="3472">
                  <c:v>36661</c:v>
                </c:pt>
                <c:pt idx="3473">
                  <c:v>36671</c:v>
                </c:pt>
                <c:pt idx="3474">
                  <c:v>36675</c:v>
                </c:pt>
                <c:pt idx="3475">
                  <c:v>36683</c:v>
                </c:pt>
                <c:pt idx="3476">
                  <c:v>36694</c:v>
                </c:pt>
                <c:pt idx="3477">
                  <c:v>36707</c:v>
                </c:pt>
                <c:pt idx="3478">
                  <c:v>36707</c:v>
                </c:pt>
                <c:pt idx="3479">
                  <c:v>36717</c:v>
                </c:pt>
                <c:pt idx="3480">
                  <c:v>36731</c:v>
                </c:pt>
                <c:pt idx="3481">
                  <c:v>36740</c:v>
                </c:pt>
                <c:pt idx="3482">
                  <c:v>36742</c:v>
                </c:pt>
                <c:pt idx="3483">
                  <c:v>36741</c:v>
                </c:pt>
                <c:pt idx="3484">
                  <c:v>36742</c:v>
                </c:pt>
                <c:pt idx="3485">
                  <c:v>36747</c:v>
                </c:pt>
                <c:pt idx="3486">
                  <c:v>36753</c:v>
                </c:pt>
                <c:pt idx="3487">
                  <c:v>36763</c:v>
                </c:pt>
                <c:pt idx="3488">
                  <c:v>36766</c:v>
                </c:pt>
                <c:pt idx="3489">
                  <c:v>36764</c:v>
                </c:pt>
                <c:pt idx="3490">
                  <c:v>36771</c:v>
                </c:pt>
                <c:pt idx="3491">
                  <c:v>36771</c:v>
                </c:pt>
                <c:pt idx="3492">
                  <c:v>36783</c:v>
                </c:pt>
                <c:pt idx="3493">
                  <c:v>36789</c:v>
                </c:pt>
                <c:pt idx="3494">
                  <c:v>36794</c:v>
                </c:pt>
                <c:pt idx="3495">
                  <c:v>36808</c:v>
                </c:pt>
                <c:pt idx="3496">
                  <c:v>36810</c:v>
                </c:pt>
                <c:pt idx="3497">
                  <c:v>36818</c:v>
                </c:pt>
                <c:pt idx="3498">
                  <c:v>36819</c:v>
                </c:pt>
                <c:pt idx="3499">
                  <c:v>36826</c:v>
                </c:pt>
                <c:pt idx="3500">
                  <c:v>36825</c:v>
                </c:pt>
                <c:pt idx="3501">
                  <c:v>36830</c:v>
                </c:pt>
                <c:pt idx="3502">
                  <c:v>36826</c:v>
                </c:pt>
                <c:pt idx="3503">
                  <c:v>36838</c:v>
                </c:pt>
                <c:pt idx="3504">
                  <c:v>36839</c:v>
                </c:pt>
                <c:pt idx="3505">
                  <c:v>36842</c:v>
                </c:pt>
                <c:pt idx="3506">
                  <c:v>36849</c:v>
                </c:pt>
                <c:pt idx="3507">
                  <c:v>36851</c:v>
                </c:pt>
                <c:pt idx="3508">
                  <c:v>36849</c:v>
                </c:pt>
                <c:pt idx="3509">
                  <c:v>36869</c:v>
                </c:pt>
                <c:pt idx="3510">
                  <c:v>36863</c:v>
                </c:pt>
                <c:pt idx="3511">
                  <c:v>36862</c:v>
                </c:pt>
                <c:pt idx="3512">
                  <c:v>36869</c:v>
                </c:pt>
                <c:pt idx="3513">
                  <c:v>36876</c:v>
                </c:pt>
                <c:pt idx="3514">
                  <c:v>36871</c:v>
                </c:pt>
                <c:pt idx="3515">
                  <c:v>36878</c:v>
                </c:pt>
                <c:pt idx="3516">
                  <c:v>36888</c:v>
                </c:pt>
                <c:pt idx="3517">
                  <c:v>36876</c:v>
                </c:pt>
                <c:pt idx="3518">
                  <c:v>36868</c:v>
                </c:pt>
                <c:pt idx="3519">
                  <c:v>36856</c:v>
                </c:pt>
                <c:pt idx="3520">
                  <c:v>36858</c:v>
                </c:pt>
                <c:pt idx="3521">
                  <c:v>36868</c:v>
                </c:pt>
                <c:pt idx="3522">
                  <c:v>36881</c:v>
                </c:pt>
                <c:pt idx="3523">
                  <c:v>36879</c:v>
                </c:pt>
                <c:pt idx="3524">
                  <c:v>36877</c:v>
                </c:pt>
                <c:pt idx="3525">
                  <c:v>36882</c:v>
                </c:pt>
                <c:pt idx="3526">
                  <c:v>36881</c:v>
                </c:pt>
                <c:pt idx="3527">
                  <c:v>36874</c:v>
                </c:pt>
                <c:pt idx="3528">
                  <c:v>36881</c:v>
                </c:pt>
                <c:pt idx="3529">
                  <c:v>36889</c:v>
                </c:pt>
                <c:pt idx="3530">
                  <c:v>36903</c:v>
                </c:pt>
                <c:pt idx="3531">
                  <c:v>36907</c:v>
                </c:pt>
                <c:pt idx="3532">
                  <c:v>36914</c:v>
                </c:pt>
                <c:pt idx="3533">
                  <c:v>36918</c:v>
                </c:pt>
                <c:pt idx="3534">
                  <c:v>36921</c:v>
                </c:pt>
                <c:pt idx="3535">
                  <c:v>36922</c:v>
                </c:pt>
                <c:pt idx="3536">
                  <c:v>36932</c:v>
                </c:pt>
                <c:pt idx="3537">
                  <c:v>36937</c:v>
                </c:pt>
                <c:pt idx="3538">
                  <c:v>36933</c:v>
                </c:pt>
                <c:pt idx="3539">
                  <c:v>36938</c:v>
                </c:pt>
                <c:pt idx="3540">
                  <c:v>36945</c:v>
                </c:pt>
                <c:pt idx="3541">
                  <c:v>36949</c:v>
                </c:pt>
                <c:pt idx="3542">
                  <c:v>36951</c:v>
                </c:pt>
                <c:pt idx="3543">
                  <c:v>36956</c:v>
                </c:pt>
                <c:pt idx="3544">
                  <c:v>36965</c:v>
                </c:pt>
                <c:pt idx="3545">
                  <c:v>36960</c:v>
                </c:pt>
                <c:pt idx="3546">
                  <c:v>36967</c:v>
                </c:pt>
                <c:pt idx="3547">
                  <c:v>36976</c:v>
                </c:pt>
                <c:pt idx="3548">
                  <c:v>36978</c:v>
                </c:pt>
                <c:pt idx="3549">
                  <c:v>36984</c:v>
                </c:pt>
                <c:pt idx="3550">
                  <c:v>36986</c:v>
                </c:pt>
                <c:pt idx="3551">
                  <c:v>36995</c:v>
                </c:pt>
                <c:pt idx="3552">
                  <c:v>37013</c:v>
                </c:pt>
                <c:pt idx="3553">
                  <c:v>37012</c:v>
                </c:pt>
                <c:pt idx="3554">
                  <c:v>37015</c:v>
                </c:pt>
                <c:pt idx="3555">
                  <c:v>37020</c:v>
                </c:pt>
                <c:pt idx="3556">
                  <c:v>37023</c:v>
                </c:pt>
                <c:pt idx="3557">
                  <c:v>37030</c:v>
                </c:pt>
                <c:pt idx="3558">
                  <c:v>37038</c:v>
                </c:pt>
                <c:pt idx="3559">
                  <c:v>37048</c:v>
                </c:pt>
                <c:pt idx="3560">
                  <c:v>37056</c:v>
                </c:pt>
                <c:pt idx="3561">
                  <c:v>37058</c:v>
                </c:pt>
                <c:pt idx="3562">
                  <c:v>37066</c:v>
                </c:pt>
                <c:pt idx="3563">
                  <c:v>37068</c:v>
                </c:pt>
                <c:pt idx="3564">
                  <c:v>37069</c:v>
                </c:pt>
                <c:pt idx="3565">
                  <c:v>37071</c:v>
                </c:pt>
                <c:pt idx="3566">
                  <c:v>37082</c:v>
                </c:pt>
                <c:pt idx="3567">
                  <c:v>37077</c:v>
                </c:pt>
                <c:pt idx="3568">
                  <c:v>37080</c:v>
                </c:pt>
                <c:pt idx="3569">
                  <c:v>37080</c:v>
                </c:pt>
                <c:pt idx="3570">
                  <c:v>37088</c:v>
                </c:pt>
                <c:pt idx="3571">
                  <c:v>37085</c:v>
                </c:pt>
                <c:pt idx="3572">
                  <c:v>37090</c:v>
                </c:pt>
                <c:pt idx="3573">
                  <c:v>37101</c:v>
                </c:pt>
                <c:pt idx="3574">
                  <c:v>37104</c:v>
                </c:pt>
                <c:pt idx="3575">
                  <c:v>37104</c:v>
                </c:pt>
                <c:pt idx="3576">
                  <c:v>37114</c:v>
                </c:pt>
                <c:pt idx="3577">
                  <c:v>37117</c:v>
                </c:pt>
                <c:pt idx="3578">
                  <c:v>37126</c:v>
                </c:pt>
                <c:pt idx="3579">
                  <c:v>37128</c:v>
                </c:pt>
                <c:pt idx="3580">
                  <c:v>37133</c:v>
                </c:pt>
                <c:pt idx="3581">
                  <c:v>37145</c:v>
                </c:pt>
                <c:pt idx="3582">
                  <c:v>37151</c:v>
                </c:pt>
                <c:pt idx="3583">
                  <c:v>37148</c:v>
                </c:pt>
                <c:pt idx="3584">
                  <c:v>37159</c:v>
                </c:pt>
                <c:pt idx="3585">
                  <c:v>37171</c:v>
                </c:pt>
                <c:pt idx="3586">
                  <c:v>37176</c:v>
                </c:pt>
                <c:pt idx="3587">
                  <c:v>37176</c:v>
                </c:pt>
                <c:pt idx="3588">
                  <c:v>37182</c:v>
                </c:pt>
                <c:pt idx="3589">
                  <c:v>37186</c:v>
                </c:pt>
                <c:pt idx="3590">
                  <c:v>37184</c:v>
                </c:pt>
                <c:pt idx="3591">
                  <c:v>37188</c:v>
                </c:pt>
                <c:pt idx="3592">
                  <c:v>37185</c:v>
                </c:pt>
                <c:pt idx="3593">
                  <c:v>37193</c:v>
                </c:pt>
                <c:pt idx="3594">
                  <c:v>37208</c:v>
                </c:pt>
                <c:pt idx="3595">
                  <c:v>37210</c:v>
                </c:pt>
                <c:pt idx="3596">
                  <c:v>37218</c:v>
                </c:pt>
                <c:pt idx="3597">
                  <c:v>37222</c:v>
                </c:pt>
                <c:pt idx="3598">
                  <c:v>37224</c:v>
                </c:pt>
                <c:pt idx="3599">
                  <c:v>37235</c:v>
                </c:pt>
                <c:pt idx="3600">
                  <c:v>37236</c:v>
                </c:pt>
                <c:pt idx="3601">
                  <c:v>37246</c:v>
                </c:pt>
                <c:pt idx="3602">
                  <c:v>37245</c:v>
                </c:pt>
                <c:pt idx="3603">
                  <c:v>37247</c:v>
                </c:pt>
                <c:pt idx="3604">
                  <c:v>37252</c:v>
                </c:pt>
                <c:pt idx="3605">
                  <c:v>37264</c:v>
                </c:pt>
                <c:pt idx="3606">
                  <c:v>37272</c:v>
                </c:pt>
                <c:pt idx="3607">
                  <c:v>37279</c:v>
                </c:pt>
                <c:pt idx="3608">
                  <c:v>37300</c:v>
                </c:pt>
                <c:pt idx="3609">
                  <c:v>37308</c:v>
                </c:pt>
                <c:pt idx="3610">
                  <c:v>37317</c:v>
                </c:pt>
                <c:pt idx="3611">
                  <c:v>37328</c:v>
                </c:pt>
                <c:pt idx="3612">
                  <c:v>37330</c:v>
                </c:pt>
                <c:pt idx="3613">
                  <c:v>37344</c:v>
                </c:pt>
                <c:pt idx="3614">
                  <c:v>37346</c:v>
                </c:pt>
                <c:pt idx="3615">
                  <c:v>37363</c:v>
                </c:pt>
                <c:pt idx="3616">
                  <c:v>37383</c:v>
                </c:pt>
                <c:pt idx="3617">
                  <c:v>37396</c:v>
                </c:pt>
                <c:pt idx="3618">
                  <c:v>37406</c:v>
                </c:pt>
                <c:pt idx="3619">
                  <c:v>37417</c:v>
                </c:pt>
                <c:pt idx="3620">
                  <c:v>37440</c:v>
                </c:pt>
                <c:pt idx="3621">
                  <c:v>37444</c:v>
                </c:pt>
                <c:pt idx="3622">
                  <c:v>37450</c:v>
                </c:pt>
                <c:pt idx="3623">
                  <c:v>37483</c:v>
                </c:pt>
                <c:pt idx="3624">
                  <c:v>37492</c:v>
                </c:pt>
                <c:pt idx="3625">
                  <c:v>37489</c:v>
                </c:pt>
                <c:pt idx="3626">
                  <c:v>37499</c:v>
                </c:pt>
                <c:pt idx="3627">
                  <c:v>37513</c:v>
                </c:pt>
                <c:pt idx="3628">
                  <c:v>37541</c:v>
                </c:pt>
                <c:pt idx="3629">
                  <c:v>37567</c:v>
                </c:pt>
                <c:pt idx="3630">
                  <c:v>37584</c:v>
                </c:pt>
                <c:pt idx="3631">
                  <c:v>37599</c:v>
                </c:pt>
                <c:pt idx="3632">
                  <c:v>37618</c:v>
                </c:pt>
                <c:pt idx="3633">
                  <c:v>37631</c:v>
                </c:pt>
                <c:pt idx="3634">
                  <c:v>37641</c:v>
                </c:pt>
                <c:pt idx="3635">
                  <c:v>37651</c:v>
                </c:pt>
                <c:pt idx="3636">
                  <c:v>37657</c:v>
                </c:pt>
                <c:pt idx="3637">
                  <c:v>37667</c:v>
                </c:pt>
                <c:pt idx="3638">
                  <c:v>37670</c:v>
                </c:pt>
                <c:pt idx="3639">
                  <c:v>37676</c:v>
                </c:pt>
                <c:pt idx="3640">
                  <c:v>37681</c:v>
                </c:pt>
                <c:pt idx="3641">
                  <c:v>37688</c:v>
                </c:pt>
                <c:pt idx="3642">
                  <c:v>37694</c:v>
                </c:pt>
                <c:pt idx="3643">
                  <c:v>37698</c:v>
                </c:pt>
                <c:pt idx="3644">
                  <c:v>37702</c:v>
                </c:pt>
                <c:pt idx="3645">
                  <c:v>37693</c:v>
                </c:pt>
                <c:pt idx="3646">
                  <c:v>37688</c:v>
                </c:pt>
                <c:pt idx="3647">
                  <c:v>37693</c:v>
                </c:pt>
                <c:pt idx="3648">
                  <c:v>37694</c:v>
                </c:pt>
                <c:pt idx="3649">
                  <c:v>37699</c:v>
                </c:pt>
                <c:pt idx="3650">
                  <c:v>37691</c:v>
                </c:pt>
                <c:pt idx="3651">
                  <c:v>37696</c:v>
                </c:pt>
                <c:pt idx="3652">
                  <c:v>37691</c:v>
                </c:pt>
                <c:pt idx="3653">
                  <c:v>37694</c:v>
                </c:pt>
                <c:pt idx="3654">
                  <c:v>37706</c:v>
                </c:pt>
                <c:pt idx="3655">
                  <c:v>37720</c:v>
                </c:pt>
                <c:pt idx="3656">
                  <c:v>37743</c:v>
                </c:pt>
                <c:pt idx="3657">
                  <c:v>37751</c:v>
                </c:pt>
                <c:pt idx="3658">
                  <c:v>37752</c:v>
                </c:pt>
                <c:pt idx="3659">
                  <c:v>37764</c:v>
                </c:pt>
                <c:pt idx="3660">
                  <c:v>37777</c:v>
                </c:pt>
                <c:pt idx="3661">
                  <c:v>37787</c:v>
                </c:pt>
                <c:pt idx="3662">
                  <c:v>37800</c:v>
                </c:pt>
                <c:pt idx="3663">
                  <c:v>37806</c:v>
                </c:pt>
                <c:pt idx="3664">
                  <c:v>37831</c:v>
                </c:pt>
                <c:pt idx="3665">
                  <c:v>37841</c:v>
                </c:pt>
                <c:pt idx="3666">
                  <c:v>37851</c:v>
                </c:pt>
                <c:pt idx="3667">
                  <c:v>37871</c:v>
                </c:pt>
                <c:pt idx="3668">
                  <c:v>37886</c:v>
                </c:pt>
                <c:pt idx="3669">
                  <c:v>37909</c:v>
                </c:pt>
                <c:pt idx="3670">
                  <c:v>37921</c:v>
                </c:pt>
                <c:pt idx="3671">
                  <c:v>37953</c:v>
                </c:pt>
                <c:pt idx="3672">
                  <c:v>37985</c:v>
                </c:pt>
                <c:pt idx="3673">
                  <c:v>38014</c:v>
                </c:pt>
                <c:pt idx="3674">
                  <c:v>38033</c:v>
                </c:pt>
                <c:pt idx="3675">
                  <c:v>38057</c:v>
                </c:pt>
                <c:pt idx="3676">
                  <c:v>38067</c:v>
                </c:pt>
                <c:pt idx="3677">
                  <c:v>38072</c:v>
                </c:pt>
                <c:pt idx="3678">
                  <c:v>38149</c:v>
                </c:pt>
                <c:pt idx="3679">
                  <c:v>38201</c:v>
                </c:pt>
                <c:pt idx="3680">
                  <c:v>38229</c:v>
                </c:pt>
                <c:pt idx="3681">
                  <c:v>38244</c:v>
                </c:pt>
                <c:pt idx="3682">
                  <c:v>38258</c:v>
                </c:pt>
                <c:pt idx="3683">
                  <c:v>38267</c:v>
                </c:pt>
                <c:pt idx="3684">
                  <c:v>38281</c:v>
                </c:pt>
                <c:pt idx="3685">
                  <c:v>38295</c:v>
                </c:pt>
                <c:pt idx="3686">
                  <c:v>38314</c:v>
                </c:pt>
                <c:pt idx="3687">
                  <c:v>38325</c:v>
                </c:pt>
                <c:pt idx="3688">
                  <c:v>38328</c:v>
                </c:pt>
                <c:pt idx="3689">
                  <c:v>38335</c:v>
                </c:pt>
                <c:pt idx="3690">
                  <c:v>38344</c:v>
                </c:pt>
                <c:pt idx="3691">
                  <c:v>38354</c:v>
                </c:pt>
                <c:pt idx="3692">
                  <c:v>38362</c:v>
                </c:pt>
                <c:pt idx="3693">
                  <c:v>38365</c:v>
                </c:pt>
                <c:pt idx="3694">
                  <c:v>38369</c:v>
                </c:pt>
                <c:pt idx="3695">
                  <c:v>38381</c:v>
                </c:pt>
                <c:pt idx="3696">
                  <c:v>38404</c:v>
                </c:pt>
                <c:pt idx="3697">
                  <c:v>38406</c:v>
                </c:pt>
                <c:pt idx="3698">
                  <c:v>38413</c:v>
                </c:pt>
                <c:pt idx="3699">
                  <c:v>38421</c:v>
                </c:pt>
                <c:pt idx="3700">
                  <c:v>38424</c:v>
                </c:pt>
                <c:pt idx="3701">
                  <c:v>38435</c:v>
                </c:pt>
                <c:pt idx="3702">
                  <c:v>38450</c:v>
                </c:pt>
                <c:pt idx="3703">
                  <c:v>38456</c:v>
                </c:pt>
                <c:pt idx="3704">
                  <c:v>38467</c:v>
                </c:pt>
                <c:pt idx="3705">
                  <c:v>38488</c:v>
                </c:pt>
                <c:pt idx="3706">
                  <c:v>38503</c:v>
                </c:pt>
                <c:pt idx="3707">
                  <c:v>38507</c:v>
                </c:pt>
                <c:pt idx="3708">
                  <c:v>38519</c:v>
                </c:pt>
                <c:pt idx="3709">
                  <c:v>38533</c:v>
                </c:pt>
                <c:pt idx="3710">
                  <c:v>38545</c:v>
                </c:pt>
                <c:pt idx="3711">
                  <c:v>38566</c:v>
                </c:pt>
                <c:pt idx="3712">
                  <c:v>38574</c:v>
                </c:pt>
                <c:pt idx="3713">
                  <c:v>38573</c:v>
                </c:pt>
                <c:pt idx="3714">
                  <c:v>38583</c:v>
                </c:pt>
                <c:pt idx="3715">
                  <c:v>38589</c:v>
                </c:pt>
                <c:pt idx="3716">
                  <c:v>38594</c:v>
                </c:pt>
                <c:pt idx="3717">
                  <c:v>38605</c:v>
                </c:pt>
                <c:pt idx="3718">
                  <c:v>38608</c:v>
                </c:pt>
                <c:pt idx="3719">
                  <c:v>38618</c:v>
                </c:pt>
                <c:pt idx="3720">
                  <c:v>38625</c:v>
                </c:pt>
                <c:pt idx="3721">
                  <c:v>38631</c:v>
                </c:pt>
                <c:pt idx="3722">
                  <c:v>38630</c:v>
                </c:pt>
                <c:pt idx="3723">
                  <c:v>38647</c:v>
                </c:pt>
                <c:pt idx="3724">
                  <c:v>38653</c:v>
                </c:pt>
                <c:pt idx="3725">
                  <c:v>38654</c:v>
                </c:pt>
                <c:pt idx="3726">
                  <c:v>38655</c:v>
                </c:pt>
                <c:pt idx="3727">
                  <c:v>38648</c:v>
                </c:pt>
                <c:pt idx="3728">
                  <c:v>38647</c:v>
                </c:pt>
                <c:pt idx="3729">
                  <c:v>38642</c:v>
                </c:pt>
                <c:pt idx="3730">
                  <c:v>38638</c:v>
                </c:pt>
                <c:pt idx="3731">
                  <c:v>38640</c:v>
                </c:pt>
                <c:pt idx="3732">
                  <c:v>38648</c:v>
                </c:pt>
                <c:pt idx="3733">
                  <c:v>38647</c:v>
                </c:pt>
                <c:pt idx="3734">
                  <c:v>38640</c:v>
                </c:pt>
                <c:pt idx="3735">
                  <c:v>38632</c:v>
                </c:pt>
                <c:pt idx="3736">
                  <c:v>38631</c:v>
                </c:pt>
                <c:pt idx="3737">
                  <c:v>38630</c:v>
                </c:pt>
                <c:pt idx="3738">
                  <c:v>38640</c:v>
                </c:pt>
                <c:pt idx="3739">
                  <c:v>38642</c:v>
                </c:pt>
                <c:pt idx="3740">
                  <c:v>38630</c:v>
                </c:pt>
                <c:pt idx="3741">
                  <c:v>38637</c:v>
                </c:pt>
                <c:pt idx="3742">
                  <c:v>38640</c:v>
                </c:pt>
                <c:pt idx="3743">
                  <c:v>38657</c:v>
                </c:pt>
                <c:pt idx="3744">
                  <c:v>38657</c:v>
                </c:pt>
                <c:pt idx="3745">
                  <c:v>38654</c:v>
                </c:pt>
                <c:pt idx="3746">
                  <c:v>38645</c:v>
                </c:pt>
                <c:pt idx="3747">
                  <c:v>38646</c:v>
                </c:pt>
                <c:pt idx="3748">
                  <c:v>38645</c:v>
                </c:pt>
                <c:pt idx="3749">
                  <c:v>38650</c:v>
                </c:pt>
                <c:pt idx="3750">
                  <c:v>38660</c:v>
                </c:pt>
                <c:pt idx="3751">
                  <c:v>38653</c:v>
                </c:pt>
                <c:pt idx="3752">
                  <c:v>38652</c:v>
                </c:pt>
                <c:pt idx="3753">
                  <c:v>38638</c:v>
                </c:pt>
                <c:pt idx="3754">
                  <c:v>38642</c:v>
                </c:pt>
                <c:pt idx="3755">
                  <c:v>38648</c:v>
                </c:pt>
                <c:pt idx="3756">
                  <c:v>38648</c:v>
                </c:pt>
                <c:pt idx="3757">
                  <c:v>38641</c:v>
                </c:pt>
                <c:pt idx="3758">
                  <c:v>38643</c:v>
                </c:pt>
                <c:pt idx="3759">
                  <c:v>38653</c:v>
                </c:pt>
                <c:pt idx="3760">
                  <c:v>38652</c:v>
                </c:pt>
                <c:pt idx="3761">
                  <c:v>38652</c:v>
                </c:pt>
                <c:pt idx="3762">
                  <c:v>38645</c:v>
                </c:pt>
                <c:pt idx="3763">
                  <c:v>38652</c:v>
                </c:pt>
                <c:pt idx="3764">
                  <c:v>38658</c:v>
                </c:pt>
                <c:pt idx="3765">
                  <c:v>38667</c:v>
                </c:pt>
                <c:pt idx="3766">
                  <c:v>38679</c:v>
                </c:pt>
                <c:pt idx="3767">
                  <c:v>38692</c:v>
                </c:pt>
                <c:pt idx="3768">
                  <c:v>38711</c:v>
                </c:pt>
                <c:pt idx="3769">
                  <c:v>38725</c:v>
                </c:pt>
                <c:pt idx="3770">
                  <c:v>38748</c:v>
                </c:pt>
                <c:pt idx="3771">
                  <c:v>38777</c:v>
                </c:pt>
                <c:pt idx="3772">
                  <c:v>38799</c:v>
                </c:pt>
                <c:pt idx="3773">
                  <c:v>38824</c:v>
                </c:pt>
                <c:pt idx="3774">
                  <c:v>38860</c:v>
                </c:pt>
                <c:pt idx="3775">
                  <c:v>38915</c:v>
                </c:pt>
                <c:pt idx="3776">
                  <c:v>38955</c:v>
                </c:pt>
                <c:pt idx="3777">
                  <c:v>38989</c:v>
                </c:pt>
                <c:pt idx="3778">
                  <c:v>39028</c:v>
                </c:pt>
                <c:pt idx="3779">
                  <c:v>39026</c:v>
                </c:pt>
                <c:pt idx="3780">
                  <c:v>39070</c:v>
                </c:pt>
                <c:pt idx="3781">
                  <c:v>39104</c:v>
                </c:pt>
                <c:pt idx="3782">
                  <c:v>39121</c:v>
                </c:pt>
                <c:pt idx="3783">
                  <c:v>39136</c:v>
                </c:pt>
                <c:pt idx="3784">
                  <c:v>39149</c:v>
                </c:pt>
                <c:pt idx="3785">
                  <c:v>39171</c:v>
                </c:pt>
                <c:pt idx="3786">
                  <c:v>39178</c:v>
                </c:pt>
                <c:pt idx="3787">
                  <c:v>39206</c:v>
                </c:pt>
                <c:pt idx="3788">
                  <c:v>39240</c:v>
                </c:pt>
                <c:pt idx="3789">
                  <c:v>39270</c:v>
                </c:pt>
                <c:pt idx="3790">
                  <c:v>39293</c:v>
                </c:pt>
                <c:pt idx="3791">
                  <c:v>39329</c:v>
                </c:pt>
                <c:pt idx="3792">
                  <c:v>39347</c:v>
                </c:pt>
                <c:pt idx="3793">
                  <c:v>39362</c:v>
                </c:pt>
                <c:pt idx="3794">
                  <c:v>39398</c:v>
                </c:pt>
                <c:pt idx="3795">
                  <c:v>39426</c:v>
                </c:pt>
                <c:pt idx="3796">
                  <c:v>39449</c:v>
                </c:pt>
                <c:pt idx="3797">
                  <c:v>39454</c:v>
                </c:pt>
                <c:pt idx="3798">
                  <c:v>39468</c:v>
                </c:pt>
                <c:pt idx="3799">
                  <c:v>39482</c:v>
                </c:pt>
                <c:pt idx="3800">
                  <c:v>39492</c:v>
                </c:pt>
                <c:pt idx="3801">
                  <c:v>39513</c:v>
                </c:pt>
                <c:pt idx="3802">
                  <c:v>39517</c:v>
                </c:pt>
                <c:pt idx="3803">
                  <c:v>39526</c:v>
                </c:pt>
                <c:pt idx="3804">
                  <c:v>39554</c:v>
                </c:pt>
                <c:pt idx="3805">
                  <c:v>39563</c:v>
                </c:pt>
                <c:pt idx="3806">
                  <c:v>39583</c:v>
                </c:pt>
                <c:pt idx="3807">
                  <c:v>39600</c:v>
                </c:pt>
                <c:pt idx="3808">
                  <c:v>39646</c:v>
                </c:pt>
                <c:pt idx="3809">
                  <c:v>39694</c:v>
                </c:pt>
                <c:pt idx="3810">
                  <c:v>39733</c:v>
                </c:pt>
                <c:pt idx="3811">
                  <c:v>39767</c:v>
                </c:pt>
                <c:pt idx="3812">
                  <c:v>39803</c:v>
                </c:pt>
                <c:pt idx="3813">
                  <c:v>39840</c:v>
                </c:pt>
                <c:pt idx="3814">
                  <c:v>39887</c:v>
                </c:pt>
                <c:pt idx="3815">
                  <c:v>39943</c:v>
                </c:pt>
                <c:pt idx="3816">
                  <c:v>39989</c:v>
                </c:pt>
                <c:pt idx="3817">
                  <c:v>40035</c:v>
                </c:pt>
                <c:pt idx="3818">
                  <c:v>40078</c:v>
                </c:pt>
                <c:pt idx="3819">
                  <c:v>40124</c:v>
                </c:pt>
                <c:pt idx="3820">
                  <c:v>40162</c:v>
                </c:pt>
                <c:pt idx="3821">
                  <c:v>40198</c:v>
                </c:pt>
                <c:pt idx="3822">
                  <c:v>40233</c:v>
                </c:pt>
                <c:pt idx="3823">
                  <c:v>40273</c:v>
                </c:pt>
                <c:pt idx="3824">
                  <c:v>40292</c:v>
                </c:pt>
                <c:pt idx="3825">
                  <c:v>40304</c:v>
                </c:pt>
                <c:pt idx="3826">
                  <c:v>40340</c:v>
                </c:pt>
                <c:pt idx="3827">
                  <c:v>40383</c:v>
                </c:pt>
                <c:pt idx="3828">
                  <c:v>40402</c:v>
                </c:pt>
                <c:pt idx="3829">
                  <c:v>40430</c:v>
                </c:pt>
                <c:pt idx="3830">
                  <c:v>40461</c:v>
                </c:pt>
                <c:pt idx="3831">
                  <c:v>40479</c:v>
                </c:pt>
                <c:pt idx="3832">
                  <c:v>40494</c:v>
                </c:pt>
                <c:pt idx="3833">
                  <c:v>40523</c:v>
                </c:pt>
                <c:pt idx="3834">
                  <c:v>40557</c:v>
                </c:pt>
                <c:pt idx="3835">
                  <c:v>40577</c:v>
                </c:pt>
                <c:pt idx="3836">
                  <c:v>40602</c:v>
                </c:pt>
                <c:pt idx="3837">
                  <c:v>40616</c:v>
                </c:pt>
                <c:pt idx="3838">
                  <c:v>40644</c:v>
                </c:pt>
                <c:pt idx="3839">
                  <c:v>40664</c:v>
                </c:pt>
                <c:pt idx="3840">
                  <c:v>40674</c:v>
                </c:pt>
                <c:pt idx="3841">
                  <c:v>40681</c:v>
                </c:pt>
                <c:pt idx="3842">
                  <c:v>40706</c:v>
                </c:pt>
                <c:pt idx="3843">
                  <c:v>40722</c:v>
                </c:pt>
                <c:pt idx="3844">
                  <c:v>40768</c:v>
                </c:pt>
                <c:pt idx="3845">
                  <c:v>40805</c:v>
                </c:pt>
                <c:pt idx="3846">
                  <c:v>40831</c:v>
                </c:pt>
                <c:pt idx="3847">
                  <c:v>40859</c:v>
                </c:pt>
                <c:pt idx="3848">
                  <c:v>40882</c:v>
                </c:pt>
                <c:pt idx="3849">
                  <c:v>40918</c:v>
                </c:pt>
                <c:pt idx="3850">
                  <c:v>40959</c:v>
                </c:pt>
                <c:pt idx="3851">
                  <c:v>40988</c:v>
                </c:pt>
                <c:pt idx="3852">
                  <c:v>41025</c:v>
                </c:pt>
                <c:pt idx="3853">
                  <c:v>41046</c:v>
                </c:pt>
                <c:pt idx="3854">
                  <c:v>41084</c:v>
                </c:pt>
                <c:pt idx="3855">
                  <c:v>41104</c:v>
                </c:pt>
                <c:pt idx="3856">
                  <c:v>41141</c:v>
                </c:pt>
                <c:pt idx="3857">
                  <c:v>41185</c:v>
                </c:pt>
                <c:pt idx="3858">
                  <c:v>41243</c:v>
                </c:pt>
                <c:pt idx="3859">
                  <c:v>41325</c:v>
                </c:pt>
                <c:pt idx="3860">
                  <c:v>41382</c:v>
                </c:pt>
                <c:pt idx="3861">
                  <c:v>41463</c:v>
                </c:pt>
                <c:pt idx="3862">
                  <c:v>41521</c:v>
                </c:pt>
                <c:pt idx="3863">
                  <c:v>41565</c:v>
                </c:pt>
                <c:pt idx="3864">
                  <c:v>41606</c:v>
                </c:pt>
                <c:pt idx="3865">
                  <c:v>41654</c:v>
                </c:pt>
                <c:pt idx="3866">
                  <c:v>41700</c:v>
                </c:pt>
                <c:pt idx="3867">
                  <c:v>41762</c:v>
                </c:pt>
                <c:pt idx="3868">
                  <c:v>41817</c:v>
                </c:pt>
                <c:pt idx="3869">
                  <c:v>41885</c:v>
                </c:pt>
                <c:pt idx="3870">
                  <c:v>41933</c:v>
                </c:pt>
                <c:pt idx="3871">
                  <c:v>41988</c:v>
                </c:pt>
                <c:pt idx="3872">
                  <c:v>42023</c:v>
                </c:pt>
                <c:pt idx="3873">
                  <c:v>42067</c:v>
                </c:pt>
                <c:pt idx="3874">
                  <c:v>42146</c:v>
                </c:pt>
                <c:pt idx="3875">
                  <c:v>42196</c:v>
                </c:pt>
                <c:pt idx="3876">
                  <c:v>42251</c:v>
                </c:pt>
                <c:pt idx="3877">
                  <c:v>42318</c:v>
                </c:pt>
                <c:pt idx="3878">
                  <c:v>42362</c:v>
                </c:pt>
                <c:pt idx="3879">
                  <c:v>42392</c:v>
                </c:pt>
                <c:pt idx="3880">
                  <c:v>42454</c:v>
                </c:pt>
                <c:pt idx="3881">
                  <c:v>42497</c:v>
                </c:pt>
                <c:pt idx="3882">
                  <c:v>42546</c:v>
                </c:pt>
                <c:pt idx="3883">
                  <c:v>42593</c:v>
                </c:pt>
                <c:pt idx="3884">
                  <c:v>42631</c:v>
                </c:pt>
                <c:pt idx="3885">
                  <c:v>42681</c:v>
                </c:pt>
                <c:pt idx="3886">
                  <c:v>42726</c:v>
                </c:pt>
                <c:pt idx="3887">
                  <c:v>42761</c:v>
                </c:pt>
                <c:pt idx="3888">
                  <c:v>42793</c:v>
                </c:pt>
                <c:pt idx="3889">
                  <c:v>42826</c:v>
                </c:pt>
                <c:pt idx="3890">
                  <c:v>42843</c:v>
                </c:pt>
                <c:pt idx="3891">
                  <c:v>42876</c:v>
                </c:pt>
                <c:pt idx="3892">
                  <c:v>42903</c:v>
                </c:pt>
                <c:pt idx="3893">
                  <c:v>42915</c:v>
                </c:pt>
                <c:pt idx="3894">
                  <c:v>42937</c:v>
                </c:pt>
                <c:pt idx="3895">
                  <c:v>42959</c:v>
                </c:pt>
                <c:pt idx="3896">
                  <c:v>42979</c:v>
                </c:pt>
                <c:pt idx="3897">
                  <c:v>43008</c:v>
                </c:pt>
                <c:pt idx="3898">
                  <c:v>43018</c:v>
                </c:pt>
                <c:pt idx="3899">
                  <c:v>43034</c:v>
                </c:pt>
                <c:pt idx="3900">
                  <c:v>43051</c:v>
                </c:pt>
                <c:pt idx="3901">
                  <c:v>43078</c:v>
                </c:pt>
                <c:pt idx="3902">
                  <c:v>43089</c:v>
                </c:pt>
                <c:pt idx="3903">
                  <c:v>43122</c:v>
                </c:pt>
                <c:pt idx="3904">
                  <c:v>43153</c:v>
                </c:pt>
                <c:pt idx="3905">
                  <c:v>43180</c:v>
                </c:pt>
                <c:pt idx="3906">
                  <c:v>43213</c:v>
                </c:pt>
                <c:pt idx="3907">
                  <c:v>43246</c:v>
                </c:pt>
                <c:pt idx="3908">
                  <c:v>43279</c:v>
                </c:pt>
                <c:pt idx="3909">
                  <c:v>43313</c:v>
                </c:pt>
                <c:pt idx="3910">
                  <c:v>43340</c:v>
                </c:pt>
                <c:pt idx="3911">
                  <c:v>43356</c:v>
                </c:pt>
                <c:pt idx="3912">
                  <c:v>43389</c:v>
                </c:pt>
                <c:pt idx="3913">
                  <c:v>43411</c:v>
                </c:pt>
                <c:pt idx="3914">
                  <c:v>43443</c:v>
                </c:pt>
                <c:pt idx="3915">
                  <c:v>43466</c:v>
                </c:pt>
                <c:pt idx="3916">
                  <c:v>43506</c:v>
                </c:pt>
                <c:pt idx="3917">
                  <c:v>43526</c:v>
                </c:pt>
                <c:pt idx="3918">
                  <c:v>43543</c:v>
                </c:pt>
                <c:pt idx="3919">
                  <c:v>43577</c:v>
                </c:pt>
                <c:pt idx="3920">
                  <c:v>43595</c:v>
                </c:pt>
                <c:pt idx="3921">
                  <c:v>43625</c:v>
                </c:pt>
                <c:pt idx="3922">
                  <c:v>43653</c:v>
                </c:pt>
                <c:pt idx="3923">
                  <c:v>43663</c:v>
                </c:pt>
                <c:pt idx="3924">
                  <c:v>43687</c:v>
                </c:pt>
                <c:pt idx="3925">
                  <c:v>43710</c:v>
                </c:pt>
                <c:pt idx="3926">
                  <c:v>43734</c:v>
                </c:pt>
                <c:pt idx="3927">
                  <c:v>43758</c:v>
                </c:pt>
                <c:pt idx="3928">
                  <c:v>43804</c:v>
                </c:pt>
                <c:pt idx="3929">
                  <c:v>43833</c:v>
                </c:pt>
                <c:pt idx="3930">
                  <c:v>43851</c:v>
                </c:pt>
                <c:pt idx="3931">
                  <c:v>43886</c:v>
                </c:pt>
                <c:pt idx="3932">
                  <c:v>43925</c:v>
                </c:pt>
                <c:pt idx="3933">
                  <c:v>43988</c:v>
                </c:pt>
                <c:pt idx="3934">
                  <c:v>44026</c:v>
                </c:pt>
                <c:pt idx="3935">
                  <c:v>44066</c:v>
                </c:pt>
                <c:pt idx="3936">
                  <c:v>44095</c:v>
                </c:pt>
                <c:pt idx="3937">
                  <c:v>44122</c:v>
                </c:pt>
                <c:pt idx="3938">
                  <c:v>44152</c:v>
                </c:pt>
                <c:pt idx="3939">
                  <c:v>44188</c:v>
                </c:pt>
                <c:pt idx="3940">
                  <c:v>44225</c:v>
                </c:pt>
                <c:pt idx="3941">
                  <c:v>44271</c:v>
                </c:pt>
                <c:pt idx="3942">
                  <c:v>44317</c:v>
                </c:pt>
                <c:pt idx="3943">
                  <c:v>44340</c:v>
                </c:pt>
                <c:pt idx="3944">
                  <c:v>44366</c:v>
                </c:pt>
                <c:pt idx="3945">
                  <c:v>44411</c:v>
                </c:pt>
                <c:pt idx="3946">
                  <c:v>44450</c:v>
                </c:pt>
                <c:pt idx="3947">
                  <c:v>44480</c:v>
                </c:pt>
                <c:pt idx="3948">
                  <c:v>44515</c:v>
                </c:pt>
                <c:pt idx="3949">
                  <c:v>44541</c:v>
                </c:pt>
                <c:pt idx="3950">
                  <c:v>44571</c:v>
                </c:pt>
                <c:pt idx="3951">
                  <c:v>44590</c:v>
                </c:pt>
                <c:pt idx="3952">
                  <c:v>44622</c:v>
                </c:pt>
                <c:pt idx="3953">
                  <c:v>44640</c:v>
                </c:pt>
                <c:pt idx="3954">
                  <c:v>44664</c:v>
                </c:pt>
                <c:pt idx="3955">
                  <c:v>44689</c:v>
                </c:pt>
                <c:pt idx="3956">
                  <c:v>44725</c:v>
                </c:pt>
                <c:pt idx="3957">
                  <c:v>44764</c:v>
                </c:pt>
                <c:pt idx="3958">
                  <c:v>44793</c:v>
                </c:pt>
                <c:pt idx="3959">
                  <c:v>44845</c:v>
                </c:pt>
                <c:pt idx="3960">
                  <c:v>44881</c:v>
                </c:pt>
                <c:pt idx="3961">
                  <c:v>44927</c:v>
                </c:pt>
                <c:pt idx="3962">
                  <c:v>44969</c:v>
                </c:pt>
                <c:pt idx="3963">
                  <c:v>44995</c:v>
                </c:pt>
                <c:pt idx="3964">
                  <c:v>45039</c:v>
                </c:pt>
                <c:pt idx="3965">
                  <c:v>45094</c:v>
                </c:pt>
                <c:pt idx="3966">
                  <c:v>45122</c:v>
                </c:pt>
                <c:pt idx="3967">
                  <c:v>45174</c:v>
                </c:pt>
                <c:pt idx="3968">
                  <c:v>45202</c:v>
                </c:pt>
                <c:pt idx="3969">
                  <c:v>45242</c:v>
                </c:pt>
                <c:pt idx="3970">
                  <c:v>45302</c:v>
                </c:pt>
                <c:pt idx="3971">
                  <c:v>45349</c:v>
                </c:pt>
                <c:pt idx="3972">
                  <c:v>45435</c:v>
                </c:pt>
                <c:pt idx="3973">
                  <c:v>45519</c:v>
                </c:pt>
                <c:pt idx="3974">
                  <c:v>45632</c:v>
                </c:pt>
                <c:pt idx="3975">
                  <c:v>45699</c:v>
                </c:pt>
                <c:pt idx="3976">
                  <c:v>45744</c:v>
                </c:pt>
                <c:pt idx="3977">
                  <c:v>45779</c:v>
                </c:pt>
                <c:pt idx="3978">
                  <c:v>45818</c:v>
                </c:pt>
                <c:pt idx="3979">
                  <c:v>45840</c:v>
                </c:pt>
                <c:pt idx="3980">
                  <c:v>45868</c:v>
                </c:pt>
                <c:pt idx="3981">
                  <c:v>45910</c:v>
                </c:pt>
                <c:pt idx="3982">
                  <c:v>45926</c:v>
                </c:pt>
                <c:pt idx="3983">
                  <c:v>45964</c:v>
                </c:pt>
                <c:pt idx="3984">
                  <c:v>45989</c:v>
                </c:pt>
                <c:pt idx="3985">
                  <c:v>46005</c:v>
                </c:pt>
                <c:pt idx="3986">
                  <c:v>46026</c:v>
                </c:pt>
                <c:pt idx="3987">
                  <c:v>46062</c:v>
                </c:pt>
                <c:pt idx="3988">
                  <c:v>46100</c:v>
                </c:pt>
                <c:pt idx="3989">
                  <c:v>46141</c:v>
                </c:pt>
                <c:pt idx="3990">
                  <c:v>46210</c:v>
                </c:pt>
                <c:pt idx="3991">
                  <c:v>46250</c:v>
                </c:pt>
                <c:pt idx="3992">
                  <c:v>46281</c:v>
                </c:pt>
                <c:pt idx="3993">
                  <c:v>46313</c:v>
                </c:pt>
                <c:pt idx="3994">
                  <c:v>46346</c:v>
                </c:pt>
                <c:pt idx="3995">
                  <c:v>46398</c:v>
                </c:pt>
                <c:pt idx="3996">
                  <c:v>46417</c:v>
                </c:pt>
                <c:pt idx="3997">
                  <c:v>46436</c:v>
                </c:pt>
                <c:pt idx="3998">
                  <c:v>46461</c:v>
                </c:pt>
                <c:pt idx="3999">
                  <c:v>46507</c:v>
                </c:pt>
                <c:pt idx="4000">
                  <c:v>46534</c:v>
                </c:pt>
                <c:pt idx="4001">
                  <c:v>46558</c:v>
                </c:pt>
                <c:pt idx="4002">
                  <c:v>46586</c:v>
                </c:pt>
                <c:pt idx="4003">
                  <c:v>46611</c:v>
                </c:pt>
                <c:pt idx="4004">
                  <c:v>46657</c:v>
                </c:pt>
                <c:pt idx="4005">
                  <c:v>46677</c:v>
                </c:pt>
                <c:pt idx="4006">
                  <c:v>46713</c:v>
                </c:pt>
                <c:pt idx="4007">
                  <c:v>46741</c:v>
                </c:pt>
                <c:pt idx="4008">
                  <c:v>46783</c:v>
                </c:pt>
                <c:pt idx="4009">
                  <c:v>46802</c:v>
                </c:pt>
                <c:pt idx="4010">
                  <c:v>46829</c:v>
                </c:pt>
                <c:pt idx="4011">
                  <c:v>46848</c:v>
                </c:pt>
                <c:pt idx="4012">
                  <c:v>46871</c:v>
                </c:pt>
                <c:pt idx="4013">
                  <c:v>46897</c:v>
                </c:pt>
                <c:pt idx="4014">
                  <c:v>46928</c:v>
                </c:pt>
                <c:pt idx="4015">
                  <c:v>46957</c:v>
                </c:pt>
                <c:pt idx="4016">
                  <c:v>46983</c:v>
                </c:pt>
                <c:pt idx="4017">
                  <c:v>46994</c:v>
                </c:pt>
                <c:pt idx="4018">
                  <c:v>46990</c:v>
                </c:pt>
                <c:pt idx="4019">
                  <c:v>46997</c:v>
                </c:pt>
                <c:pt idx="4020">
                  <c:v>47027</c:v>
                </c:pt>
                <c:pt idx="4021">
                  <c:v>47148</c:v>
                </c:pt>
                <c:pt idx="4022">
                  <c:v>47206</c:v>
                </c:pt>
                <c:pt idx="4023">
                  <c:v>47229</c:v>
                </c:pt>
                <c:pt idx="4024">
                  <c:v>47275</c:v>
                </c:pt>
                <c:pt idx="4025">
                  <c:v>47325</c:v>
                </c:pt>
                <c:pt idx="4026">
                  <c:v>47398</c:v>
                </c:pt>
                <c:pt idx="4027">
                  <c:v>47451</c:v>
                </c:pt>
                <c:pt idx="4028">
                  <c:v>47494</c:v>
                </c:pt>
                <c:pt idx="4029">
                  <c:v>47531</c:v>
                </c:pt>
                <c:pt idx="4030">
                  <c:v>47606</c:v>
                </c:pt>
                <c:pt idx="4031">
                  <c:v>47639</c:v>
                </c:pt>
                <c:pt idx="4032">
                  <c:v>47690</c:v>
                </c:pt>
                <c:pt idx="4033">
                  <c:v>47717</c:v>
                </c:pt>
                <c:pt idx="4034">
                  <c:v>47752</c:v>
                </c:pt>
                <c:pt idx="4035">
                  <c:v>47781</c:v>
                </c:pt>
                <c:pt idx="4036">
                  <c:v>47820</c:v>
                </c:pt>
                <c:pt idx="4037">
                  <c:v>47843</c:v>
                </c:pt>
                <c:pt idx="4038">
                  <c:v>47888</c:v>
                </c:pt>
                <c:pt idx="4039">
                  <c:v>47921</c:v>
                </c:pt>
                <c:pt idx="4040">
                  <c:v>47962</c:v>
                </c:pt>
                <c:pt idx="4041">
                  <c:v>47989</c:v>
                </c:pt>
                <c:pt idx="4042">
                  <c:v>48032</c:v>
                </c:pt>
                <c:pt idx="4043">
                  <c:v>48055</c:v>
                </c:pt>
                <c:pt idx="4044">
                  <c:v>48075</c:v>
                </c:pt>
                <c:pt idx="4045">
                  <c:v>48118</c:v>
                </c:pt>
                <c:pt idx="4046">
                  <c:v>48156</c:v>
                </c:pt>
                <c:pt idx="4047">
                  <c:v>48191</c:v>
                </c:pt>
                <c:pt idx="4048">
                  <c:v>48198</c:v>
                </c:pt>
                <c:pt idx="4049">
                  <c:v>48210</c:v>
                </c:pt>
                <c:pt idx="4050">
                  <c:v>48232</c:v>
                </c:pt>
                <c:pt idx="4051">
                  <c:v>48248</c:v>
                </c:pt>
                <c:pt idx="4052">
                  <c:v>48258</c:v>
                </c:pt>
                <c:pt idx="4053">
                  <c:v>48285</c:v>
                </c:pt>
                <c:pt idx="4054">
                  <c:v>48303</c:v>
                </c:pt>
                <c:pt idx="4055">
                  <c:v>48334</c:v>
                </c:pt>
                <c:pt idx="4056">
                  <c:v>48362</c:v>
                </c:pt>
                <c:pt idx="4057">
                  <c:v>48386</c:v>
                </c:pt>
                <c:pt idx="4058">
                  <c:v>48406</c:v>
                </c:pt>
                <c:pt idx="4059">
                  <c:v>48423</c:v>
                </c:pt>
                <c:pt idx="4060">
                  <c:v>48449</c:v>
                </c:pt>
                <c:pt idx="4061">
                  <c:v>48483</c:v>
                </c:pt>
                <c:pt idx="4062">
                  <c:v>48488</c:v>
                </c:pt>
                <c:pt idx="4063">
                  <c:v>48508</c:v>
                </c:pt>
                <c:pt idx="4064">
                  <c:v>48518</c:v>
                </c:pt>
                <c:pt idx="4065">
                  <c:v>48548</c:v>
                </c:pt>
                <c:pt idx="4066">
                  <c:v>48566</c:v>
                </c:pt>
                <c:pt idx="4067">
                  <c:v>48607</c:v>
                </c:pt>
                <c:pt idx="4068">
                  <c:v>48624</c:v>
                </c:pt>
                <c:pt idx="4069">
                  <c:v>48650</c:v>
                </c:pt>
                <c:pt idx="4070">
                  <c:v>48663</c:v>
                </c:pt>
                <c:pt idx="4071">
                  <c:v>48684</c:v>
                </c:pt>
                <c:pt idx="4072">
                  <c:v>48699</c:v>
                </c:pt>
                <c:pt idx="4073">
                  <c:v>48711</c:v>
                </c:pt>
                <c:pt idx="4074">
                  <c:v>48725</c:v>
                </c:pt>
                <c:pt idx="4075">
                  <c:v>48746</c:v>
                </c:pt>
                <c:pt idx="4076">
                  <c:v>48763</c:v>
                </c:pt>
                <c:pt idx="4077">
                  <c:v>48750</c:v>
                </c:pt>
                <c:pt idx="4078">
                  <c:v>48798</c:v>
                </c:pt>
                <c:pt idx="4079">
                  <c:v>48818</c:v>
                </c:pt>
                <c:pt idx="4080">
                  <c:v>48836</c:v>
                </c:pt>
                <c:pt idx="4081">
                  <c:v>48861</c:v>
                </c:pt>
                <c:pt idx="4082">
                  <c:v>48880</c:v>
                </c:pt>
                <c:pt idx="4083">
                  <c:v>48896</c:v>
                </c:pt>
                <c:pt idx="4084">
                  <c:v>48915</c:v>
                </c:pt>
                <c:pt idx="4085">
                  <c:v>48936</c:v>
                </c:pt>
                <c:pt idx="4086">
                  <c:v>48967</c:v>
                </c:pt>
                <c:pt idx="4087">
                  <c:v>49003</c:v>
                </c:pt>
                <c:pt idx="4088">
                  <c:v>49027</c:v>
                </c:pt>
                <c:pt idx="4089">
                  <c:v>49041</c:v>
                </c:pt>
                <c:pt idx="4090">
                  <c:v>49056</c:v>
                </c:pt>
                <c:pt idx="4091">
                  <c:v>49083</c:v>
                </c:pt>
                <c:pt idx="4092">
                  <c:v>49104</c:v>
                </c:pt>
                <c:pt idx="4093">
                  <c:v>49140</c:v>
                </c:pt>
                <c:pt idx="4094">
                  <c:v>49170</c:v>
                </c:pt>
                <c:pt idx="4095">
                  <c:v>49198</c:v>
                </c:pt>
                <c:pt idx="4096">
                  <c:v>49210</c:v>
                </c:pt>
                <c:pt idx="4097">
                  <c:v>49232</c:v>
                </c:pt>
                <c:pt idx="4098">
                  <c:v>49250</c:v>
                </c:pt>
                <c:pt idx="4099">
                  <c:v>49267</c:v>
                </c:pt>
                <c:pt idx="4100">
                  <c:v>49276</c:v>
                </c:pt>
                <c:pt idx="4101">
                  <c:v>49296</c:v>
                </c:pt>
                <c:pt idx="4102">
                  <c:v>49320</c:v>
                </c:pt>
                <c:pt idx="4103">
                  <c:v>49334</c:v>
                </c:pt>
                <c:pt idx="4104">
                  <c:v>49353</c:v>
                </c:pt>
                <c:pt idx="4105">
                  <c:v>49363</c:v>
                </c:pt>
                <c:pt idx="4106">
                  <c:v>49368</c:v>
                </c:pt>
                <c:pt idx="4107">
                  <c:v>49381</c:v>
                </c:pt>
                <c:pt idx="4108">
                  <c:v>49401</c:v>
                </c:pt>
                <c:pt idx="4109">
                  <c:v>49412</c:v>
                </c:pt>
                <c:pt idx="4110">
                  <c:v>49438</c:v>
                </c:pt>
                <c:pt idx="4111">
                  <c:v>49462</c:v>
                </c:pt>
                <c:pt idx="4112">
                  <c:v>49475</c:v>
                </c:pt>
                <c:pt idx="4113">
                  <c:v>49493</c:v>
                </c:pt>
                <c:pt idx="4114">
                  <c:v>49518</c:v>
                </c:pt>
                <c:pt idx="4115">
                  <c:v>49542</c:v>
                </c:pt>
                <c:pt idx="4116">
                  <c:v>49575</c:v>
                </c:pt>
                <c:pt idx="4117">
                  <c:v>49613</c:v>
                </c:pt>
                <c:pt idx="4118">
                  <c:v>49648</c:v>
                </c:pt>
                <c:pt idx="4119">
                  <c:v>49675</c:v>
                </c:pt>
                <c:pt idx="4120">
                  <c:v>49706</c:v>
                </c:pt>
                <c:pt idx="4121">
                  <c:v>49719</c:v>
                </c:pt>
                <c:pt idx="4122">
                  <c:v>49743</c:v>
                </c:pt>
                <c:pt idx="4123">
                  <c:v>49772</c:v>
                </c:pt>
                <c:pt idx="4124">
                  <c:v>49793</c:v>
                </c:pt>
                <c:pt idx="4125">
                  <c:v>49824</c:v>
                </c:pt>
                <c:pt idx="4126">
                  <c:v>49835</c:v>
                </c:pt>
                <c:pt idx="4127">
                  <c:v>49857</c:v>
                </c:pt>
                <c:pt idx="4128">
                  <c:v>49872</c:v>
                </c:pt>
                <c:pt idx="4129">
                  <c:v>49886</c:v>
                </c:pt>
                <c:pt idx="4130">
                  <c:v>49910</c:v>
                </c:pt>
                <c:pt idx="4131">
                  <c:v>49936</c:v>
                </c:pt>
                <c:pt idx="4132">
                  <c:v>49969</c:v>
                </c:pt>
                <c:pt idx="4133">
                  <c:v>50002</c:v>
                </c:pt>
                <c:pt idx="4134">
                  <c:v>50035</c:v>
                </c:pt>
                <c:pt idx="4135">
                  <c:v>50059</c:v>
                </c:pt>
                <c:pt idx="4136">
                  <c:v>50074</c:v>
                </c:pt>
                <c:pt idx="4137">
                  <c:v>50092</c:v>
                </c:pt>
                <c:pt idx="4138">
                  <c:v>50113</c:v>
                </c:pt>
                <c:pt idx="4139">
                  <c:v>50129</c:v>
                </c:pt>
                <c:pt idx="4140">
                  <c:v>50147</c:v>
                </c:pt>
                <c:pt idx="4141">
                  <c:v>50167</c:v>
                </c:pt>
                <c:pt idx="4142">
                  <c:v>50192</c:v>
                </c:pt>
                <c:pt idx="4143">
                  <c:v>50222</c:v>
                </c:pt>
                <c:pt idx="4144">
                  <c:v>50240</c:v>
                </c:pt>
                <c:pt idx="4145">
                  <c:v>50253</c:v>
                </c:pt>
                <c:pt idx="4146">
                  <c:v>50280</c:v>
                </c:pt>
                <c:pt idx="4147">
                  <c:v>50295</c:v>
                </c:pt>
                <c:pt idx="4148">
                  <c:v>50307</c:v>
                </c:pt>
                <c:pt idx="4149">
                  <c:v>50324</c:v>
                </c:pt>
                <c:pt idx="4150">
                  <c:v>50363</c:v>
                </c:pt>
                <c:pt idx="4151">
                  <c:v>50375</c:v>
                </c:pt>
                <c:pt idx="4152">
                  <c:v>50400</c:v>
                </c:pt>
                <c:pt idx="4153">
                  <c:v>50417</c:v>
                </c:pt>
                <c:pt idx="4154">
                  <c:v>50437</c:v>
                </c:pt>
                <c:pt idx="4155">
                  <c:v>50452</c:v>
                </c:pt>
                <c:pt idx="4156">
                  <c:v>50474</c:v>
                </c:pt>
                <c:pt idx="4157">
                  <c:v>50499</c:v>
                </c:pt>
                <c:pt idx="4158">
                  <c:v>50528</c:v>
                </c:pt>
                <c:pt idx="4159">
                  <c:v>50547</c:v>
                </c:pt>
                <c:pt idx="4160">
                  <c:v>50570</c:v>
                </c:pt>
                <c:pt idx="4161">
                  <c:v>50585</c:v>
                </c:pt>
                <c:pt idx="4162">
                  <c:v>50602</c:v>
                </c:pt>
                <c:pt idx="4163">
                  <c:v>50626</c:v>
                </c:pt>
                <c:pt idx="4164">
                  <c:v>50646</c:v>
                </c:pt>
                <c:pt idx="4165">
                  <c:v>50650</c:v>
                </c:pt>
                <c:pt idx="4166">
                  <c:v>50663</c:v>
                </c:pt>
                <c:pt idx="4167">
                  <c:v>50676</c:v>
                </c:pt>
                <c:pt idx="4168">
                  <c:v>50697</c:v>
                </c:pt>
                <c:pt idx="4169">
                  <c:v>50722</c:v>
                </c:pt>
                <c:pt idx="4170">
                  <c:v>50730</c:v>
                </c:pt>
                <c:pt idx="4171">
                  <c:v>50750</c:v>
                </c:pt>
                <c:pt idx="4172">
                  <c:v>50776</c:v>
                </c:pt>
                <c:pt idx="4173">
                  <c:v>50802</c:v>
                </c:pt>
                <c:pt idx="4174">
                  <c:v>50849</c:v>
                </c:pt>
                <c:pt idx="4175">
                  <c:v>50865</c:v>
                </c:pt>
                <c:pt idx="4176">
                  <c:v>50877</c:v>
                </c:pt>
                <c:pt idx="4177">
                  <c:v>50914</c:v>
                </c:pt>
                <c:pt idx="4178">
                  <c:v>50940</c:v>
                </c:pt>
                <c:pt idx="4179">
                  <c:v>50967</c:v>
                </c:pt>
                <c:pt idx="4180">
                  <c:v>50990</c:v>
                </c:pt>
                <c:pt idx="4181">
                  <c:v>51021</c:v>
                </c:pt>
                <c:pt idx="4182">
                  <c:v>51046</c:v>
                </c:pt>
                <c:pt idx="4183">
                  <c:v>51057</c:v>
                </c:pt>
                <c:pt idx="4184">
                  <c:v>51070</c:v>
                </c:pt>
                <c:pt idx="4185">
                  <c:v>51107</c:v>
                </c:pt>
                <c:pt idx="4186">
                  <c:v>51129</c:v>
                </c:pt>
                <c:pt idx="4187">
                  <c:v>51153</c:v>
                </c:pt>
                <c:pt idx="4188">
                  <c:v>51168</c:v>
                </c:pt>
                <c:pt idx="4189">
                  <c:v>51194</c:v>
                </c:pt>
                <c:pt idx="4190">
                  <c:v>51220</c:v>
                </c:pt>
                <c:pt idx="4191">
                  <c:v>51243</c:v>
                </c:pt>
                <c:pt idx="4192">
                  <c:v>51258</c:v>
                </c:pt>
                <c:pt idx="4193">
                  <c:v>51273</c:v>
                </c:pt>
                <c:pt idx="4194">
                  <c:v>51294</c:v>
                </c:pt>
                <c:pt idx="4195">
                  <c:v>51323</c:v>
                </c:pt>
                <c:pt idx="4196">
                  <c:v>51325</c:v>
                </c:pt>
                <c:pt idx="4197">
                  <c:v>51350</c:v>
                </c:pt>
                <c:pt idx="4198">
                  <c:v>51373</c:v>
                </c:pt>
                <c:pt idx="4199">
                  <c:v>51388</c:v>
                </c:pt>
                <c:pt idx="4200">
                  <c:v>51405</c:v>
                </c:pt>
                <c:pt idx="4201">
                  <c:v>51421</c:v>
                </c:pt>
                <c:pt idx="4202">
                  <c:v>51431</c:v>
                </c:pt>
                <c:pt idx="4203">
                  <c:v>51445</c:v>
                </c:pt>
                <c:pt idx="4204">
                  <c:v>51459</c:v>
                </c:pt>
                <c:pt idx="4205">
                  <c:v>51471</c:v>
                </c:pt>
                <c:pt idx="4206">
                  <c:v>51498</c:v>
                </c:pt>
                <c:pt idx="4207">
                  <c:v>51532</c:v>
                </c:pt>
                <c:pt idx="4208">
                  <c:v>51557</c:v>
                </c:pt>
                <c:pt idx="4209">
                  <c:v>51567</c:v>
                </c:pt>
                <c:pt idx="4210">
                  <c:v>51573</c:v>
                </c:pt>
                <c:pt idx="4211">
                  <c:v>51584</c:v>
                </c:pt>
                <c:pt idx="4212">
                  <c:v>51611</c:v>
                </c:pt>
                <c:pt idx="4213">
                  <c:v>51624</c:v>
                </c:pt>
                <c:pt idx="4214">
                  <c:v>51637</c:v>
                </c:pt>
                <c:pt idx="4215">
                  <c:v>51633</c:v>
                </c:pt>
                <c:pt idx="4216">
                  <c:v>51659</c:v>
                </c:pt>
                <c:pt idx="4217">
                  <c:v>51679</c:v>
                </c:pt>
                <c:pt idx="4218">
                  <c:v>51693</c:v>
                </c:pt>
                <c:pt idx="4219">
                  <c:v>51709</c:v>
                </c:pt>
                <c:pt idx="4220">
                  <c:v>51727</c:v>
                </c:pt>
                <c:pt idx="4221">
                  <c:v>51749</c:v>
                </c:pt>
                <c:pt idx="4222">
                  <c:v>51770</c:v>
                </c:pt>
                <c:pt idx="4223">
                  <c:v>51792</c:v>
                </c:pt>
                <c:pt idx="4224">
                  <c:v>51810</c:v>
                </c:pt>
                <c:pt idx="4225">
                  <c:v>51823</c:v>
                </c:pt>
                <c:pt idx="4226">
                  <c:v>51853</c:v>
                </c:pt>
                <c:pt idx="4227">
                  <c:v>51870</c:v>
                </c:pt>
                <c:pt idx="4228">
                  <c:v>51879</c:v>
                </c:pt>
                <c:pt idx="4229">
                  <c:v>51896</c:v>
                </c:pt>
                <c:pt idx="4230">
                  <c:v>51910</c:v>
                </c:pt>
                <c:pt idx="4231">
                  <c:v>51916</c:v>
                </c:pt>
                <c:pt idx="4232">
                  <c:v>51927</c:v>
                </c:pt>
                <c:pt idx="4233">
                  <c:v>51936</c:v>
                </c:pt>
                <c:pt idx="4234">
                  <c:v>51963</c:v>
                </c:pt>
                <c:pt idx="4235">
                  <c:v>51986</c:v>
                </c:pt>
                <c:pt idx="4236">
                  <c:v>52011</c:v>
                </c:pt>
                <c:pt idx="4237">
                  <c:v>52029</c:v>
                </c:pt>
                <c:pt idx="4238">
                  <c:v>52044</c:v>
                </c:pt>
                <c:pt idx="4239">
                  <c:v>52079</c:v>
                </c:pt>
                <c:pt idx="4240">
                  <c:v>52101</c:v>
                </c:pt>
                <c:pt idx="4241">
                  <c:v>52122</c:v>
                </c:pt>
                <c:pt idx="4242">
                  <c:v>52153</c:v>
                </c:pt>
                <c:pt idx="4243">
                  <c:v>52179</c:v>
                </c:pt>
                <c:pt idx="4244">
                  <c:v>52247</c:v>
                </c:pt>
                <c:pt idx="4245">
                  <c:v>52330</c:v>
                </c:pt>
                <c:pt idx="4246">
                  <c:v>52373</c:v>
                </c:pt>
                <c:pt idx="4247">
                  <c:v>52394</c:v>
                </c:pt>
                <c:pt idx="4248">
                  <c:v>52409</c:v>
                </c:pt>
                <c:pt idx="4249">
                  <c:v>52435</c:v>
                </c:pt>
                <c:pt idx="4250">
                  <c:v>52463</c:v>
                </c:pt>
                <c:pt idx="4251">
                  <c:v>52486</c:v>
                </c:pt>
                <c:pt idx="4252">
                  <c:v>52509</c:v>
                </c:pt>
                <c:pt idx="4253">
                  <c:v>52530</c:v>
                </c:pt>
                <c:pt idx="4254">
                  <c:v>52550</c:v>
                </c:pt>
                <c:pt idx="4255">
                  <c:v>52567</c:v>
                </c:pt>
                <c:pt idx="4256">
                  <c:v>52604</c:v>
                </c:pt>
                <c:pt idx="4257">
                  <c:v>52627</c:v>
                </c:pt>
                <c:pt idx="4258">
                  <c:v>52651</c:v>
                </c:pt>
                <c:pt idx="4259">
                  <c:v>52659</c:v>
                </c:pt>
                <c:pt idx="4260">
                  <c:v>52676</c:v>
                </c:pt>
                <c:pt idx="4261">
                  <c:v>52704</c:v>
                </c:pt>
                <c:pt idx="4262">
                  <c:v>52720</c:v>
                </c:pt>
                <c:pt idx="4263">
                  <c:v>52747</c:v>
                </c:pt>
                <c:pt idx="4264">
                  <c:v>52787</c:v>
                </c:pt>
                <c:pt idx="4265">
                  <c:v>52806</c:v>
                </c:pt>
                <c:pt idx="4266">
                  <c:v>52808</c:v>
                </c:pt>
                <c:pt idx="4267">
                  <c:v>52822</c:v>
                </c:pt>
                <c:pt idx="4268">
                  <c:v>52833</c:v>
                </c:pt>
                <c:pt idx="4269">
                  <c:v>52851</c:v>
                </c:pt>
                <c:pt idx="4270">
                  <c:v>52873</c:v>
                </c:pt>
                <c:pt idx="4271">
                  <c:v>52889</c:v>
                </c:pt>
                <c:pt idx="4272">
                  <c:v>52898</c:v>
                </c:pt>
                <c:pt idx="4273">
                  <c:v>52909</c:v>
                </c:pt>
                <c:pt idx="4274">
                  <c:v>52932</c:v>
                </c:pt>
                <c:pt idx="4275">
                  <c:v>52956</c:v>
                </c:pt>
                <c:pt idx="4276">
                  <c:v>52974</c:v>
                </c:pt>
                <c:pt idx="4277">
                  <c:v>52997</c:v>
                </c:pt>
                <c:pt idx="4278">
                  <c:v>53005</c:v>
                </c:pt>
                <c:pt idx="4279">
                  <c:v>53026</c:v>
                </c:pt>
                <c:pt idx="4280">
                  <c:v>53041</c:v>
                </c:pt>
                <c:pt idx="4281">
                  <c:v>53055</c:v>
                </c:pt>
                <c:pt idx="4282">
                  <c:v>53056</c:v>
                </c:pt>
                <c:pt idx="4283">
                  <c:v>53075</c:v>
                </c:pt>
                <c:pt idx="4284">
                  <c:v>53092</c:v>
                </c:pt>
                <c:pt idx="4285">
                  <c:v>53122</c:v>
                </c:pt>
                <c:pt idx="4286">
                  <c:v>53127</c:v>
                </c:pt>
                <c:pt idx="4287">
                  <c:v>53156</c:v>
                </c:pt>
                <c:pt idx="4288">
                  <c:v>53170</c:v>
                </c:pt>
                <c:pt idx="4289">
                  <c:v>53200</c:v>
                </c:pt>
                <c:pt idx="4290">
                  <c:v>53231</c:v>
                </c:pt>
                <c:pt idx="4291">
                  <c:v>53251</c:v>
                </c:pt>
                <c:pt idx="4292">
                  <c:v>53268</c:v>
                </c:pt>
                <c:pt idx="4293">
                  <c:v>53278</c:v>
                </c:pt>
                <c:pt idx="4294">
                  <c:v>53298</c:v>
                </c:pt>
                <c:pt idx="4295">
                  <c:v>53304</c:v>
                </c:pt>
                <c:pt idx="4296">
                  <c:v>53316</c:v>
                </c:pt>
                <c:pt idx="4297">
                  <c:v>53343</c:v>
                </c:pt>
                <c:pt idx="4298">
                  <c:v>53359</c:v>
                </c:pt>
                <c:pt idx="4299">
                  <c:v>53363</c:v>
                </c:pt>
                <c:pt idx="4300">
                  <c:v>53377</c:v>
                </c:pt>
                <c:pt idx="4301">
                  <c:v>53378</c:v>
                </c:pt>
                <c:pt idx="4302">
                  <c:v>53391</c:v>
                </c:pt>
                <c:pt idx="4303">
                  <c:v>53412</c:v>
                </c:pt>
                <c:pt idx="4304">
                  <c:v>53421</c:v>
                </c:pt>
                <c:pt idx="4305">
                  <c:v>53435</c:v>
                </c:pt>
                <c:pt idx="4306">
                  <c:v>53446</c:v>
                </c:pt>
                <c:pt idx="4307">
                  <c:v>53456</c:v>
                </c:pt>
                <c:pt idx="4308">
                  <c:v>53475</c:v>
                </c:pt>
                <c:pt idx="4309">
                  <c:v>53487</c:v>
                </c:pt>
                <c:pt idx="4310">
                  <c:v>53501</c:v>
                </c:pt>
                <c:pt idx="4311">
                  <c:v>53528</c:v>
                </c:pt>
                <c:pt idx="4312">
                  <c:v>53546</c:v>
                </c:pt>
                <c:pt idx="4313">
                  <c:v>53553</c:v>
                </c:pt>
                <c:pt idx="4314">
                  <c:v>53564</c:v>
                </c:pt>
                <c:pt idx="4315">
                  <c:v>53591</c:v>
                </c:pt>
                <c:pt idx="4316">
                  <c:v>53605</c:v>
                </c:pt>
                <c:pt idx="4317">
                  <c:v>53620</c:v>
                </c:pt>
                <c:pt idx="4318">
                  <c:v>53644</c:v>
                </c:pt>
                <c:pt idx="4319">
                  <c:v>53656</c:v>
                </c:pt>
                <c:pt idx="4320">
                  <c:v>53660</c:v>
                </c:pt>
                <c:pt idx="4321">
                  <c:v>53683</c:v>
                </c:pt>
                <c:pt idx="4322">
                  <c:v>53698</c:v>
                </c:pt>
                <c:pt idx="4323">
                  <c:v>53705</c:v>
                </c:pt>
                <c:pt idx="4324">
                  <c:v>53711</c:v>
                </c:pt>
                <c:pt idx="4325">
                  <c:v>53731</c:v>
                </c:pt>
                <c:pt idx="4326">
                  <c:v>53744</c:v>
                </c:pt>
                <c:pt idx="4327">
                  <c:v>53757</c:v>
                </c:pt>
                <c:pt idx="4328">
                  <c:v>53781</c:v>
                </c:pt>
                <c:pt idx="4329">
                  <c:v>53807</c:v>
                </c:pt>
                <c:pt idx="4330">
                  <c:v>53829</c:v>
                </c:pt>
                <c:pt idx="4331">
                  <c:v>53866</c:v>
                </c:pt>
                <c:pt idx="4332">
                  <c:v>53894</c:v>
                </c:pt>
                <c:pt idx="4333">
                  <c:v>53920</c:v>
                </c:pt>
                <c:pt idx="4334">
                  <c:v>53934</c:v>
                </c:pt>
                <c:pt idx="4335">
                  <c:v>53958</c:v>
                </c:pt>
                <c:pt idx="4336">
                  <c:v>53980</c:v>
                </c:pt>
                <c:pt idx="4337">
                  <c:v>54005</c:v>
                </c:pt>
                <c:pt idx="4338">
                  <c:v>54016</c:v>
                </c:pt>
                <c:pt idx="4339">
                  <c:v>54026</c:v>
                </c:pt>
                <c:pt idx="4340">
                  <c:v>54041</c:v>
                </c:pt>
                <c:pt idx="4341">
                  <c:v>54050</c:v>
                </c:pt>
                <c:pt idx="4342">
                  <c:v>54063</c:v>
                </c:pt>
                <c:pt idx="4343">
                  <c:v>54082</c:v>
                </c:pt>
                <c:pt idx="4344">
                  <c:v>54104</c:v>
                </c:pt>
                <c:pt idx="4345">
                  <c:v>54115</c:v>
                </c:pt>
                <c:pt idx="4346">
                  <c:v>54137</c:v>
                </c:pt>
                <c:pt idx="4347">
                  <c:v>54157</c:v>
                </c:pt>
                <c:pt idx="4348">
                  <c:v>54166</c:v>
                </c:pt>
                <c:pt idx="4349">
                  <c:v>54169</c:v>
                </c:pt>
                <c:pt idx="4350">
                  <c:v>54184</c:v>
                </c:pt>
                <c:pt idx="4351">
                  <c:v>54195</c:v>
                </c:pt>
                <c:pt idx="4352">
                  <c:v>54200</c:v>
                </c:pt>
                <c:pt idx="4353">
                  <c:v>54212</c:v>
                </c:pt>
                <c:pt idx="4354">
                  <c:v>54214</c:v>
                </c:pt>
                <c:pt idx="4355">
                  <c:v>54224</c:v>
                </c:pt>
                <c:pt idx="4356">
                  <c:v>54223</c:v>
                </c:pt>
                <c:pt idx="4357">
                  <c:v>54224</c:v>
                </c:pt>
                <c:pt idx="4358">
                  <c:v>54212</c:v>
                </c:pt>
                <c:pt idx="4359">
                  <c:v>54232</c:v>
                </c:pt>
                <c:pt idx="4360">
                  <c:v>54242</c:v>
                </c:pt>
                <c:pt idx="4361">
                  <c:v>54256</c:v>
                </c:pt>
                <c:pt idx="4362">
                  <c:v>54264</c:v>
                </c:pt>
                <c:pt idx="4363">
                  <c:v>54266</c:v>
                </c:pt>
                <c:pt idx="4364">
                  <c:v>54275</c:v>
                </c:pt>
                <c:pt idx="4365">
                  <c:v>54287</c:v>
                </c:pt>
                <c:pt idx="4366">
                  <c:v>54303</c:v>
                </c:pt>
                <c:pt idx="4367">
                  <c:v>54308</c:v>
                </c:pt>
                <c:pt idx="4368">
                  <c:v>54316</c:v>
                </c:pt>
                <c:pt idx="4369">
                  <c:v>54309</c:v>
                </c:pt>
                <c:pt idx="4370">
                  <c:v>54317</c:v>
                </c:pt>
                <c:pt idx="4371">
                  <c:v>54326</c:v>
                </c:pt>
                <c:pt idx="4372">
                  <c:v>54325</c:v>
                </c:pt>
                <c:pt idx="4373">
                  <c:v>54338</c:v>
                </c:pt>
                <c:pt idx="4374">
                  <c:v>54341</c:v>
                </c:pt>
                <c:pt idx="4375">
                  <c:v>54350</c:v>
                </c:pt>
                <c:pt idx="4376">
                  <c:v>54354</c:v>
                </c:pt>
                <c:pt idx="4377">
                  <c:v>54364</c:v>
                </c:pt>
                <c:pt idx="4378">
                  <c:v>54368</c:v>
                </c:pt>
                <c:pt idx="4379">
                  <c:v>54386</c:v>
                </c:pt>
                <c:pt idx="4380">
                  <c:v>54394</c:v>
                </c:pt>
                <c:pt idx="4381">
                  <c:v>54414</c:v>
                </c:pt>
                <c:pt idx="4382">
                  <c:v>54370</c:v>
                </c:pt>
                <c:pt idx="4383">
                  <c:v>54367</c:v>
                </c:pt>
                <c:pt idx="4384">
                  <c:v>54368</c:v>
                </c:pt>
                <c:pt idx="4385">
                  <c:v>54364</c:v>
                </c:pt>
                <c:pt idx="4386">
                  <c:v>54367</c:v>
                </c:pt>
                <c:pt idx="4387">
                  <c:v>54362</c:v>
                </c:pt>
                <c:pt idx="4388">
                  <c:v>54365</c:v>
                </c:pt>
                <c:pt idx="4389">
                  <c:v>54363</c:v>
                </c:pt>
                <c:pt idx="4390">
                  <c:v>54369</c:v>
                </c:pt>
                <c:pt idx="4391">
                  <c:v>54386</c:v>
                </c:pt>
                <c:pt idx="4392">
                  <c:v>54384</c:v>
                </c:pt>
                <c:pt idx="4393">
                  <c:v>54386</c:v>
                </c:pt>
                <c:pt idx="4394">
                  <c:v>54394</c:v>
                </c:pt>
                <c:pt idx="4395">
                  <c:v>54390</c:v>
                </c:pt>
                <c:pt idx="4396">
                  <c:v>54399</c:v>
                </c:pt>
                <c:pt idx="4397">
                  <c:v>54402</c:v>
                </c:pt>
                <c:pt idx="4398">
                  <c:v>54418</c:v>
                </c:pt>
                <c:pt idx="4399">
                  <c:v>54434</c:v>
                </c:pt>
                <c:pt idx="4400">
                  <c:v>54442</c:v>
                </c:pt>
                <c:pt idx="4401">
                  <c:v>54457</c:v>
                </c:pt>
                <c:pt idx="4402">
                  <c:v>54454</c:v>
                </c:pt>
                <c:pt idx="4403">
                  <c:v>54468</c:v>
                </c:pt>
                <c:pt idx="4404">
                  <c:v>54455</c:v>
                </c:pt>
                <c:pt idx="4405">
                  <c:v>54465</c:v>
                </c:pt>
                <c:pt idx="4406">
                  <c:v>54475</c:v>
                </c:pt>
                <c:pt idx="4407">
                  <c:v>54494</c:v>
                </c:pt>
                <c:pt idx="4408">
                  <c:v>54503</c:v>
                </c:pt>
                <c:pt idx="4409">
                  <c:v>54514</c:v>
                </c:pt>
                <c:pt idx="4410">
                  <c:v>54518</c:v>
                </c:pt>
                <c:pt idx="4411">
                  <c:v>54523</c:v>
                </c:pt>
                <c:pt idx="4412">
                  <c:v>54525</c:v>
                </c:pt>
                <c:pt idx="4413">
                  <c:v>54519</c:v>
                </c:pt>
                <c:pt idx="4414">
                  <c:v>54519</c:v>
                </c:pt>
                <c:pt idx="4415">
                  <c:v>54523</c:v>
                </c:pt>
                <c:pt idx="4416">
                  <c:v>54535</c:v>
                </c:pt>
                <c:pt idx="4417">
                  <c:v>54555</c:v>
                </c:pt>
                <c:pt idx="4418">
                  <c:v>54567</c:v>
                </c:pt>
                <c:pt idx="4419">
                  <c:v>54573</c:v>
                </c:pt>
                <c:pt idx="4420">
                  <c:v>54590</c:v>
                </c:pt>
                <c:pt idx="4421">
                  <c:v>54599</c:v>
                </c:pt>
                <c:pt idx="4422">
                  <c:v>54602</c:v>
                </c:pt>
                <c:pt idx="4423">
                  <c:v>54617</c:v>
                </c:pt>
                <c:pt idx="4424">
                  <c:v>54641</c:v>
                </c:pt>
                <c:pt idx="4425">
                  <c:v>54646</c:v>
                </c:pt>
                <c:pt idx="4426">
                  <c:v>54667</c:v>
                </c:pt>
                <c:pt idx="4427">
                  <c:v>54675</c:v>
                </c:pt>
                <c:pt idx="4428">
                  <c:v>54696</c:v>
                </c:pt>
                <c:pt idx="4429">
                  <c:v>54724</c:v>
                </c:pt>
                <c:pt idx="4430">
                  <c:v>54741</c:v>
                </c:pt>
                <c:pt idx="4431">
                  <c:v>54766</c:v>
                </c:pt>
                <c:pt idx="4432">
                  <c:v>54785</c:v>
                </c:pt>
                <c:pt idx="4433">
                  <c:v>54817</c:v>
                </c:pt>
                <c:pt idx="4434">
                  <c:v>54839</c:v>
                </c:pt>
                <c:pt idx="4435">
                  <c:v>54879</c:v>
                </c:pt>
                <c:pt idx="4436">
                  <c:v>54894</c:v>
                </c:pt>
                <c:pt idx="4437">
                  <c:v>54916</c:v>
                </c:pt>
                <c:pt idx="4438">
                  <c:v>54928</c:v>
                </c:pt>
                <c:pt idx="4439">
                  <c:v>54940</c:v>
                </c:pt>
                <c:pt idx="4440">
                  <c:v>54967</c:v>
                </c:pt>
                <c:pt idx="4441">
                  <c:v>54990</c:v>
                </c:pt>
                <c:pt idx="4442">
                  <c:v>54995</c:v>
                </c:pt>
                <c:pt idx="4443">
                  <c:v>55015</c:v>
                </c:pt>
                <c:pt idx="4444">
                  <c:v>55028</c:v>
                </c:pt>
                <c:pt idx="4445">
                  <c:v>55046</c:v>
                </c:pt>
                <c:pt idx="4446">
                  <c:v>55064</c:v>
                </c:pt>
                <c:pt idx="4447">
                  <c:v>55088</c:v>
                </c:pt>
                <c:pt idx="4448">
                  <c:v>55106</c:v>
                </c:pt>
                <c:pt idx="4449">
                  <c:v>55137</c:v>
                </c:pt>
                <c:pt idx="4450">
                  <c:v>55150</c:v>
                </c:pt>
                <c:pt idx="4451">
                  <c:v>55184</c:v>
                </c:pt>
                <c:pt idx="4452">
                  <c:v>55186</c:v>
                </c:pt>
                <c:pt idx="4453">
                  <c:v>55208</c:v>
                </c:pt>
                <c:pt idx="4454">
                  <c:v>55225</c:v>
                </c:pt>
                <c:pt idx="4455">
                  <c:v>55240</c:v>
                </c:pt>
                <c:pt idx="4456">
                  <c:v>55273</c:v>
                </c:pt>
                <c:pt idx="4457">
                  <c:v>55300</c:v>
                </c:pt>
                <c:pt idx="4458">
                  <c:v>55311</c:v>
                </c:pt>
                <c:pt idx="4459">
                  <c:v>55345</c:v>
                </c:pt>
                <c:pt idx="4460">
                  <c:v>55366</c:v>
                </c:pt>
                <c:pt idx="4461">
                  <c:v>55384</c:v>
                </c:pt>
                <c:pt idx="4462">
                  <c:v>55399</c:v>
                </c:pt>
                <c:pt idx="4463">
                  <c:v>55414</c:v>
                </c:pt>
                <c:pt idx="4464">
                  <c:v>55435</c:v>
                </c:pt>
                <c:pt idx="4465">
                  <c:v>55472</c:v>
                </c:pt>
                <c:pt idx="4466">
                  <c:v>55501</c:v>
                </c:pt>
                <c:pt idx="4467">
                  <c:v>55522</c:v>
                </c:pt>
                <c:pt idx="4468">
                  <c:v>55537</c:v>
                </c:pt>
                <c:pt idx="4469">
                  <c:v>55558</c:v>
                </c:pt>
                <c:pt idx="4470">
                  <c:v>55576</c:v>
                </c:pt>
                <c:pt idx="4471">
                  <c:v>55595</c:v>
                </c:pt>
                <c:pt idx="4472">
                  <c:v>55617</c:v>
                </c:pt>
                <c:pt idx="4473">
                  <c:v>55636</c:v>
                </c:pt>
                <c:pt idx="4474">
                  <c:v>55648</c:v>
                </c:pt>
                <c:pt idx="4475">
                  <c:v>55660</c:v>
                </c:pt>
                <c:pt idx="4476">
                  <c:v>55673</c:v>
                </c:pt>
                <c:pt idx="4477">
                  <c:v>55688</c:v>
                </c:pt>
                <c:pt idx="4478">
                  <c:v>55695</c:v>
                </c:pt>
                <c:pt idx="4479">
                  <c:v>55715</c:v>
                </c:pt>
                <c:pt idx="4480">
                  <c:v>55738</c:v>
                </c:pt>
                <c:pt idx="4481">
                  <c:v>55760</c:v>
                </c:pt>
                <c:pt idx="4482">
                  <c:v>55775</c:v>
                </c:pt>
                <c:pt idx="4483">
                  <c:v>55795</c:v>
                </c:pt>
                <c:pt idx="4484">
                  <c:v>55815</c:v>
                </c:pt>
                <c:pt idx="4485">
                  <c:v>55847</c:v>
                </c:pt>
                <c:pt idx="4486">
                  <c:v>55863</c:v>
                </c:pt>
                <c:pt idx="4487">
                  <c:v>55894</c:v>
                </c:pt>
                <c:pt idx="4488">
                  <c:v>55915</c:v>
                </c:pt>
                <c:pt idx="4489">
                  <c:v>55930</c:v>
                </c:pt>
                <c:pt idx="4490">
                  <c:v>55948</c:v>
                </c:pt>
                <c:pt idx="4491">
                  <c:v>55980</c:v>
                </c:pt>
                <c:pt idx="4492">
                  <c:v>55974</c:v>
                </c:pt>
                <c:pt idx="4493">
                  <c:v>55997</c:v>
                </c:pt>
                <c:pt idx="4494">
                  <c:v>56026</c:v>
                </c:pt>
                <c:pt idx="4495">
                  <c:v>56041</c:v>
                </c:pt>
                <c:pt idx="4496">
                  <c:v>56068</c:v>
                </c:pt>
                <c:pt idx="4497">
                  <c:v>56091</c:v>
                </c:pt>
                <c:pt idx="4498">
                  <c:v>56099</c:v>
                </c:pt>
                <c:pt idx="4499">
                  <c:v>56107</c:v>
                </c:pt>
                <c:pt idx="4500">
                  <c:v>56136</c:v>
                </c:pt>
                <c:pt idx="4501">
                  <c:v>56153</c:v>
                </c:pt>
                <c:pt idx="4502">
                  <c:v>56170</c:v>
                </c:pt>
                <c:pt idx="4503">
                  <c:v>56188</c:v>
                </c:pt>
                <c:pt idx="4504">
                  <c:v>56216</c:v>
                </c:pt>
                <c:pt idx="4505">
                  <c:v>56231</c:v>
                </c:pt>
                <c:pt idx="4506">
                  <c:v>56241</c:v>
                </c:pt>
                <c:pt idx="4507">
                  <c:v>56260</c:v>
                </c:pt>
                <c:pt idx="4508">
                  <c:v>56287</c:v>
                </c:pt>
                <c:pt idx="4509">
                  <c:v>56315</c:v>
                </c:pt>
                <c:pt idx="4510">
                  <c:v>56326</c:v>
                </c:pt>
                <c:pt idx="4511">
                  <c:v>56352</c:v>
                </c:pt>
                <c:pt idx="4512">
                  <c:v>56353</c:v>
                </c:pt>
                <c:pt idx="4513">
                  <c:v>56357</c:v>
                </c:pt>
                <c:pt idx="4514">
                  <c:v>56364</c:v>
                </c:pt>
                <c:pt idx="4515">
                  <c:v>56364</c:v>
                </c:pt>
                <c:pt idx="4516">
                  <c:v>56389</c:v>
                </c:pt>
                <c:pt idx="4517">
                  <c:v>56409</c:v>
                </c:pt>
                <c:pt idx="4518">
                  <c:v>56425</c:v>
                </c:pt>
                <c:pt idx="4519">
                  <c:v>56433</c:v>
                </c:pt>
                <c:pt idx="4520">
                  <c:v>56436</c:v>
                </c:pt>
                <c:pt idx="4521">
                  <c:v>56462</c:v>
                </c:pt>
                <c:pt idx="4522">
                  <c:v>56479</c:v>
                </c:pt>
                <c:pt idx="4523">
                  <c:v>56506</c:v>
                </c:pt>
                <c:pt idx="4524">
                  <c:v>56512</c:v>
                </c:pt>
                <c:pt idx="4525">
                  <c:v>56516</c:v>
                </c:pt>
                <c:pt idx="4526">
                  <c:v>56534</c:v>
                </c:pt>
                <c:pt idx="4527">
                  <c:v>56561</c:v>
                </c:pt>
                <c:pt idx="4528">
                  <c:v>56581</c:v>
                </c:pt>
                <c:pt idx="4529">
                  <c:v>56588</c:v>
                </c:pt>
                <c:pt idx="4530">
                  <c:v>56570</c:v>
                </c:pt>
                <c:pt idx="4531">
                  <c:v>56579</c:v>
                </c:pt>
                <c:pt idx="4532">
                  <c:v>56609</c:v>
                </c:pt>
                <c:pt idx="4533">
                  <c:v>56608</c:v>
                </c:pt>
                <c:pt idx="4534">
                  <c:v>56613</c:v>
                </c:pt>
                <c:pt idx="4535">
                  <c:v>56639</c:v>
                </c:pt>
                <c:pt idx="4536">
                  <c:v>56659</c:v>
                </c:pt>
                <c:pt idx="4537">
                  <c:v>56676</c:v>
                </c:pt>
                <c:pt idx="4538">
                  <c:v>56683</c:v>
                </c:pt>
                <c:pt idx="4539">
                  <c:v>56696</c:v>
                </c:pt>
                <c:pt idx="4540">
                  <c:v>56725</c:v>
                </c:pt>
                <c:pt idx="4541">
                  <c:v>56736</c:v>
                </c:pt>
                <c:pt idx="4542">
                  <c:v>56759</c:v>
                </c:pt>
                <c:pt idx="4543">
                  <c:v>56775</c:v>
                </c:pt>
                <c:pt idx="4544">
                  <c:v>56790</c:v>
                </c:pt>
                <c:pt idx="4545">
                  <c:v>56807</c:v>
                </c:pt>
                <c:pt idx="4546">
                  <c:v>56831</c:v>
                </c:pt>
                <c:pt idx="4547">
                  <c:v>56843</c:v>
                </c:pt>
                <c:pt idx="4548">
                  <c:v>56872</c:v>
                </c:pt>
                <c:pt idx="4549">
                  <c:v>56890</c:v>
                </c:pt>
                <c:pt idx="4550">
                  <c:v>56928</c:v>
                </c:pt>
                <c:pt idx="4551">
                  <c:v>56950</c:v>
                </c:pt>
                <c:pt idx="4552">
                  <c:v>56984</c:v>
                </c:pt>
                <c:pt idx="4553">
                  <c:v>57008</c:v>
                </c:pt>
                <c:pt idx="4554">
                  <c:v>57030</c:v>
                </c:pt>
                <c:pt idx="4555">
                  <c:v>57062</c:v>
                </c:pt>
                <c:pt idx="4556">
                  <c:v>57097</c:v>
                </c:pt>
                <c:pt idx="4557">
                  <c:v>57114</c:v>
                </c:pt>
                <c:pt idx="4558">
                  <c:v>57153</c:v>
                </c:pt>
                <c:pt idx="4559">
                  <c:v>57150</c:v>
                </c:pt>
                <c:pt idx="4560">
                  <c:v>57152</c:v>
                </c:pt>
                <c:pt idx="4561">
                  <c:v>57162</c:v>
                </c:pt>
                <c:pt idx="4562">
                  <c:v>57184</c:v>
                </c:pt>
                <c:pt idx="4563">
                  <c:v>57206</c:v>
                </c:pt>
                <c:pt idx="4564">
                  <c:v>57215</c:v>
                </c:pt>
                <c:pt idx="4565">
                  <c:v>57197</c:v>
                </c:pt>
                <c:pt idx="4566">
                  <c:v>57209</c:v>
                </c:pt>
                <c:pt idx="4567">
                  <c:v>57235</c:v>
                </c:pt>
                <c:pt idx="4568">
                  <c:v>57242</c:v>
                </c:pt>
                <c:pt idx="4569">
                  <c:v>57264</c:v>
                </c:pt>
                <c:pt idx="4570">
                  <c:v>57268</c:v>
                </c:pt>
                <c:pt idx="4571">
                  <c:v>57261</c:v>
                </c:pt>
                <c:pt idx="4572">
                  <c:v>57278</c:v>
                </c:pt>
                <c:pt idx="4573">
                  <c:v>57290</c:v>
                </c:pt>
                <c:pt idx="4574">
                  <c:v>57296</c:v>
                </c:pt>
                <c:pt idx="4575">
                  <c:v>57323</c:v>
                </c:pt>
                <c:pt idx="4576">
                  <c:v>57344</c:v>
                </c:pt>
                <c:pt idx="4577">
                  <c:v>57368</c:v>
                </c:pt>
                <c:pt idx="4578">
                  <c:v>57383</c:v>
                </c:pt>
                <c:pt idx="4579">
                  <c:v>57404</c:v>
                </c:pt>
                <c:pt idx="4580">
                  <c:v>57422</c:v>
                </c:pt>
                <c:pt idx="4581">
                  <c:v>57433</c:v>
                </c:pt>
                <c:pt idx="4582">
                  <c:v>57457</c:v>
                </c:pt>
                <c:pt idx="4583">
                  <c:v>57490</c:v>
                </c:pt>
                <c:pt idx="4584">
                  <c:v>57508</c:v>
                </c:pt>
                <c:pt idx="4585">
                  <c:v>57548</c:v>
                </c:pt>
                <c:pt idx="4586">
                  <c:v>57561</c:v>
                </c:pt>
                <c:pt idx="4587">
                  <c:v>57574</c:v>
                </c:pt>
                <c:pt idx="4588">
                  <c:v>57585</c:v>
                </c:pt>
                <c:pt idx="4589">
                  <c:v>57605</c:v>
                </c:pt>
                <c:pt idx="4590">
                  <c:v>57633</c:v>
                </c:pt>
                <c:pt idx="4591">
                  <c:v>57656</c:v>
                </c:pt>
                <c:pt idx="4592">
                  <c:v>57675</c:v>
                </c:pt>
                <c:pt idx="4593">
                  <c:v>57716</c:v>
                </c:pt>
                <c:pt idx="4594">
                  <c:v>57726</c:v>
                </c:pt>
                <c:pt idx="4595">
                  <c:v>57754</c:v>
                </c:pt>
                <c:pt idx="4596">
                  <c:v>57782</c:v>
                </c:pt>
                <c:pt idx="4597">
                  <c:v>57812</c:v>
                </c:pt>
                <c:pt idx="4598">
                  <c:v>57844</c:v>
                </c:pt>
                <c:pt idx="4599">
                  <c:v>57853</c:v>
                </c:pt>
                <c:pt idx="4600">
                  <c:v>57881</c:v>
                </c:pt>
                <c:pt idx="4601">
                  <c:v>57890</c:v>
                </c:pt>
                <c:pt idx="4602">
                  <c:v>57913</c:v>
                </c:pt>
                <c:pt idx="4603">
                  <c:v>57932</c:v>
                </c:pt>
                <c:pt idx="4604">
                  <c:v>57954</c:v>
                </c:pt>
                <c:pt idx="4605">
                  <c:v>57976</c:v>
                </c:pt>
                <c:pt idx="4606">
                  <c:v>57993</c:v>
                </c:pt>
                <c:pt idx="4607">
                  <c:v>58008</c:v>
                </c:pt>
                <c:pt idx="4608">
                  <c:v>58035</c:v>
                </c:pt>
                <c:pt idx="4609">
                  <c:v>58060</c:v>
                </c:pt>
                <c:pt idx="4610">
                  <c:v>58075</c:v>
                </c:pt>
                <c:pt idx="4611">
                  <c:v>58097</c:v>
                </c:pt>
                <c:pt idx="4612">
                  <c:v>58114</c:v>
                </c:pt>
                <c:pt idx="4613">
                  <c:v>58141</c:v>
                </c:pt>
                <c:pt idx="4614">
                  <c:v>58155</c:v>
                </c:pt>
                <c:pt idx="4615">
                  <c:v>58173</c:v>
                </c:pt>
                <c:pt idx="4616">
                  <c:v>58205</c:v>
                </c:pt>
                <c:pt idx="4617">
                  <c:v>58245</c:v>
                </c:pt>
                <c:pt idx="4618">
                  <c:v>58275</c:v>
                </c:pt>
                <c:pt idx="4619">
                  <c:v>58300</c:v>
                </c:pt>
                <c:pt idx="4620">
                  <c:v>58336</c:v>
                </c:pt>
                <c:pt idx="4621">
                  <c:v>58361</c:v>
                </c:pt>
                <c:pt idx="4622">
                  <c:v>58396</c:v>
                </c:pt>
                <c:pt idx="4623">
                  <c:v>58424</c:v>
                </c:pt>
                <c:pt idx="4624">
                  <c:v>58440</c:v>
                </c:pt>
                <c:pt idx="4625">
                  <c:v>58491</c:v>
                </c:pt>
                <c:pt idx="4626">
                  <c:v>58520</c:v>
                </c:pt>
                <c:pt idx="4627">
                  <c:v>58539</c:v>
                </c:pt>
                <c:pt idx="4628">
                  <c:v>58555</c:v>
                </c:pt>
                <c:pt idx="4629">
                  <c:v>58563</c:v>
                </c:pt>
                <c:pt idx="4630">
                  <c:v>58583</c:v>
                </c:pt>
                <c:pt idx="4631">
                  <c:v>58589</c:v>
                </c:pt>
                <c:pt idx="4632">
                  <c:v>58618</c:v>
                </c:pt>
                <c:pt idx="4633">
                  <c:v>58633</c:v>
                </c:pt>
                <c:pt idx="4634">
                  <c:v>58656</c:v>
                </c:pt>
                <c:pt idx="4635">
                  <c:v>58693</c:v>
                </c:pt>
                <c:pt idx="4636">
                  <c:v>58735</c:v>
                </c:pt>
                <c:pt idx="4637">
                  <c:v>58761</c:v>
                </c:pt>
                <c:pt idx="4638">
                  <c:v>58803</c:v>
                </c:pt>
                <c:pt idx="4639">
                  <c:v>58839</c:v>
                </c:pt>
                <c:pt idx="4640">
                  <c:v>58873</c:v>
                </c:pt>
                <c:pt idx="4641">
                  <c:v>58881</c:v>
                </c:pt>
                <c:pt idx="4642">
                  <c:v>58947</c:v>
                </c:pt>
                <c:pt idx="4643">
                  <c:v>59023</c:v>
                </c:pt>
                <c:pt idx="4644">
                  <c:v>59060</c:v>
                </c:pt>
                <c:pt idx="4645">
                  <c:v>59095</c:v>
                </c:pt>
                <c:pt idx="4646">
                  <c:v>59121</c:v>
                </c:pt>
                <c:pt idx="4647">
                  <c:v>59147</c:v>
                </c:pt>
                <c:pt idx="4648">
                  <c:v>59184</c:v>
                </c:pt>
                <c:pt idx="4649">
                  <c:v>59209</c:v>
                </c:pt>
                <c:pt idx="4650">
                  <c:v>59226</c:v>
                </c:pt>
                <c:pt idx="4651">
                  <c:v>59276</c:v>
                </c:pt>
                <c:pt idx="4652">
                  <c:v>59313</c:v>
                </c:pt>
                <c:pt idx="4653">
                  <c:v>59345</c:v>
                </c:pt>
                <c:pt idx="4654">
                  <c:v>59354</c:v>
                </c:pt>
                <c:pt idx="4655">
                  <c:v>59386</c:v>
                </c:pt>
                <c:pt idx="4656">
                  <c:v>59397</c:v>
                </c:pt>
                <c:pt idx="4657">
                  <c:v>59428</c:v>
                </c:pt>
                <c:pt idx="4658">
                  <c:v>59505</c:v>
                </c:pt>
                <c:pt idx="4659">
                  <c:v>59546</c:v>
                </c:pt>
                <c:pt idx="4660">
                  <c:v>59584</c:v>
                </c:pt>
                <c:pt idx="4661">
                  <c:v>59624</c:v>
                </c:pt>
                <c:pt idx="4662">
                  <c:v>59650</c:v>
                </c:pt>
                <c:pt idx="4663">
                  <c:v>59671</c:v>
                </c:pt>
                <c:pt idx="4664">
                  <c:v>59690</c:v>
                </c:pt>
                <c:pt idx="4665">
                  <c:v>59719</c:v>
                </c:pt>
                <c:pt idx="4666">
                  <c:v>59741</c:v>
                </c:pt>
                <c:pt idx="4667">
                  <c:v>59771</c:v>
                </c:pt>
                <c:pt idx="4668">
                  <c:v>59813</c:v>
                </c:pt>
                <c:pt idx="4669">
                  <c:v>59834</c:v>
                </c:pt>
                <c:pt idx="4670">
                  <c:v>59897</c:v>
                </c:pt>
                <c:pt idx="4671">
                  <c:v>59962</c:v>
                </c:pt>
                <c:pt idx="4672">
                  <c:v>60027</c:v>
                </c:pt>
                <c:pt idx="4673">
                  <c:v>60087</c:v>
                </c:pt>
                <c:pt idx="4674">
                  <c:v>60137</c:v>
                </c:pt>
                <c:pt idx="4675">
                  <c:v>60184</c:v>
                </c:pt>
                <c:pt idx="4676">
                  <c:v>60239</c:v>
                </c:pt>
                <c:pt idx="4677">
                  <c:v>60261</c:v>
                </c:pt>
                <c:pt idx="4678">
                  <c:v>60288</c:v>
                </c:pt>
                <c:pt idx="4679">
                  <c:v>60310</c:v>
                </c:pt>
                <c:pt idx="4680">
                  <c:v>60328</c:v>
                </c:pt>
                <c:pt idx="4681">
                  <c:v>60348</c:v>
                </c:pt>
                <c:pt idx="4682">
                  <c:v>60361</c:v>
                </c:pt>
                <c:pt idx="4683">
                  <c:v>60401</c:v>
                </c:pt>
                <c:pt idx="4684">
                  <c:v>60444</c:v>
                </c:pt>
                <c:pt idx="4685">
                  <c:v>60484</c:v>
                </c:pt>
                <c:pt idx="4686">
                  <c:v>60531</c:v>
                </c:pt>
                <c:pt idx="4687">
                  <c:v>60599</c:v>
                </c:pt>
                <c:pt idx="4688">
                  <c:v>60682</c:v>
                </c:pt>
                <c:pt idx="4689">
                  <c:v>60721</c:v>
                </c:pt>
                <c:pt idx="4690">
                  <c:v>60773</c:v>
                </c:pt>
                <c:pt idx="4691">
                  <c:v>60832</c:v>
                </c:pt>
                <c:pt idx="4692">
                  <c:v>60911</c:v>
                </c:pt>
                <c:pt idx="4693">
                  <c:v>60982</c:v>
                </c:pt>
                <c:pt idx="4694">
                  <c:v>61030</c:v>
                </c:pt>
                <c:pt idx="4695">
                  <c:v>61077</c:v>
                </c:pt>
                <c:pt idx="4696">
                  <c:v>61123</c:v>
                </c:pt>
                <c:pt idx="4697">
                  <c:v>61166</c:v>
                </c:pt>
                <c:pt idx="4698">
                  <c:v>61200</c:v>
                </c:pt>
                <c:pt idx="4699">
                  <c:v>61234</c:v>
                </c:pt>
                <c:pt idx="4700">
                  <c:v>61283</c:v>
                </c:pt>
                <c:pt idx="4701">
                  <c:v>61325</c:v>
                </c:pt>
                <c:pt idx="4702">
                  <c:v>61367</c:v>
                </c:pt>
                <c:pt idx="4703">
                  <c:v>61386</c:v>
                </c:pt>
                <c:pt idx="4704">
                  <c:v>61404</c:v>
                </c:pt>
                <c:pt idx="4705">
                  <c:v>61441</c:v>
                </c:pt>
                <c:pt idx="4706">
                  <c:v>61476</c:v>
                </c:pt>
                <c:pt idx="4707">
                  <c:v>61526</c:v>
                </c:pt>
                <c:pt idx="4708">
                  <c:v>61577</c:v>
                </c:pt>
                <c:pt idx="4709">
                  <c:v>61635</c:v>
                </c:pt>
                <c:pt idx="4710">
                  <c:v>61691</c:v>
                </c:pt>
                <c:pt idx="4711">
                  <c:v>61731</c:v>
                </c:pt>
                <c:pt idx="4712">
                  <c:v>61789</c:v>
                </c:pt>
                <c:pt idx="4713">
                  <c:v>61847</c:v>
                </c:pt>
                <c:pt idx="4714">
                  <c:v>61890</c:v>
                </c:pt>
                <c:pt idx="4715">
                  <c:v>61930</c:v>
                </c:pt>
                <c:pt idx="4716">
                  <c:v>61965</c:v>
                </c:pt>
                <c:pt idx="4717">
                  <c:v>62021</c:v>
                </c:pt>
                <c:pt idx="4718">
                  <c:v>62063</c:v>
                </c:pt>
                <c:pt idx="4719">
                  <c:v>62103</c:v>
                </c:pt>
                <c:pt idx="4720">
                  <c:v>62122</c:v>
                </c:pt>
                <c:pt idx="4721">
                  <c:v>62146</c:v>
                </c:pt>
                <c:pt idx="4722">
                  <c:v>62186</c:v>
                </c:pt>
                <c:pt idx="4723">
                  <c:v>62225</c:v>
                </c:pt>
                <c:pt idx="4724">
                  <c:v>62261</c:v>
                </c:pt>
                <c:pt idx="4725">
                  <c:v>62299</c:v>
                </c:pt>
                <c:pt idx="4726">
                  <c:v>62317</c:v>
                </c:pt>
                <c:pt idx="4727">
                  <c:v>62328</c:v>
                </c:pt>
                <c:pt idx="4728">
                  <c:v>62359</c:v>
                </c:pt>
                <c:pt idx="4729">
                  <c:v>62370</c:v>
                </c:pt>
                <c:pt idx="4730">
                  <c:v>62384</c:v>
                </c:pt>
                <c:pt idx="4731">
                  <c:v>62387</c:v>
                </c:pt>
                <c:pt idx="4732">
                  <c:v>62401</c:v>
                </c:pt>
                <c:pt idx="4733">
                  <c:v>62409</c:v>
                </c:pt>
                <c:pt idx="4734">
                  <c:v>62427</c:v>
                </c:pt>
                <c:pt idx="4735">
                  <c:v>62437</c:v>
                </c:pt>
                <c:pt idx="4736">
                  <c:v>62448</c:v>
                </c:pt>
                <c:pt idx="4737">
                  <c:v>62454</c:v>
                </c:pt>
                <c:pt idx="4738">
                  <c:v>62471</c:v>
                </c:pt>
                <c:pt idx="4739">
                  <c:v>62482</c:v>
                </c:pt>
                <c:pt idx="4740">
                  <c:v>62496</c:v>
                </c:pt>
                <c:pt idx="4741">
                  <c:v>62514</c:v>
                </c:pt>
                <c:pt idx="4742">
                  <c:v>62539</c:v>
                </c:pt>
                <c:pt idx="4743">
                  <c:v>62549</c:v>
                </c:pt>
                <c:pt idx="4744">
                  <c:v>62581</c:v>
                </c:pt>
                <c:pt idx="4745">
                  <c:v>62603</c:v>
                </c:pt>
                <c:pt idx="4746">
                  <c:v>62629</c:v>
                </c:pt>
                <c:pt idx="4747">
                  <c:v>62641</c:v>
                </c:pt>
                <c:pt idx="4748">
                  <c:v>62648</c:v>
                </c:pt>
                <c:pt idx="4749">
                  <c:v>62648</c:v>
                </c:pt>
                <c:pt idx="4750">
                  <c:v>62675</c:v>
                </c:pt>
                <c:pt idx="4751">
                  <c:v>62685</c:v>
                </c:pt>
                <c:pt idx="4752">
                  <c:v>62701</c:v>
                </c:pt>
                <c:pt idx="4753">
                  <c:v>62730</c:v>
                </c:pt>
                <c:pt idx="4754">
                  <c:v>62749</c:v>
                </c:pt>
                <c:pt idx="4755">
                  <c:v>62768</c:v>
                </c:pt>
                <c:pt idx="4756">
                  <c:v>62789</c:v>
                </c:pt>
                <c:pt idx="4757">
                  <c:v>62800</c:v>
                </c:pt>
                <c:pt idx="4758">
                  <c:v>62819</c:v>
                </c:pt>
                <c:pt idx="4759">
                  <c:v>62830</c:v>
                </c:pt>
                <c:pt idx="4760">
                  <c:v>62837</c:v>
                </c:pt>
                <c:pt idx="4761">
                  <c:v>62844</c:v>
                </c:pt>
                <c:pt idx="4762">
                  <c:v>62859</c:v>
                </c:pt>
                <c:pt idx="4763">
                  <c:v>62882</c:v>
                </c:pt>
                <c:pt idx="4764">
                  <c:v>62895</c:v>
                </c:pt>
                <c:pt idx="4765">
                  <c:v>62901</c:v>
                </c:pt>
                <c:pt idx="4766">
                  <c:v>62908</c:v>
                </c:pt>
                <c:pt idx="4767">
                  <c:v>62922</c:v>
                </c:pt>
                <c:pt idx="4768">
                  <c:v>62935</c:v>
                </c:pt>
                <c:pt idx="4769">
                  <c:v>62947</c:v>
                </c:pt>
                <c:pt idx="4770">
                  <c:v>62961</c:v>
                </c:pt>
                <c:pt idx="4771">
                  <c:v>62969</c:v>
                </c:pt>
                <c:pt idx="4772">
                  <c:v>62981</c:v>
                </c:pt>
                <c:pt idx="4773">
                  <c:v>62987</c:v>
                </c:pt>
                <c:pt idx="4774">
                  <c:v>63017</c:v>
                </c:pt>
                <c:pt idx="4775">
                  <c:v>63028</c:v>
                </c:pt>
                <c:pt idx="4776">
                  <c:v>63044</c:v>
                </c:pt>
                <c:pt idx="4777">
                  <c:v>63069</c:v>
                </c:pt>
                <c:pt idx="4778">
                  <c:v>63097</c:v>
                </c:pt>
                <c:pt idx="4779">
                  <c:v>63112</c:v>
                </c:pt>
                <c:pt idx="4780">
                  <c:v>63138</c:v>
                </c:pt>
                <c:pt idx="4781">
                  <c:v>63154</c:v>
                </c:pt>
                <c:pt idx="4782">
                  <c:v>63171</c:v>
                </c:pt>
                <c:pt idx="4783">
                  <c:v>63190</c:v>
                </c:pt>
                <c:pt idx="4784">
                  <c:v>63223</c:v>
                </c:pt>
                <c:pt idx="4785">
                  <c:v>63241</c:v>
                </c:pt>
                <c:pt idx="4786">
                  <c:v>63267</c:v>
                </c:pt>
                <c:pt idx="4787">
                  <c:v>63285</c:v>
                </c:pt>
                <c:pt idx="4788">
                  <c:v>63303</c:v>
                </c:pt>
                <c:pt idx="4789">
                  <c:v>63335</c:v>
                </c:pt>
                <c:pt idx="4790">
                  <c:v>63362</c:v>
                </c:pt>
                <c:pt idx="4791">
                  <c:v>63378</c:v>
                </c:pt>
                <c:pt idx="4792">
                  <c:v>63416</c:v>
                </c:pt>
                <c:pt idx="4793">
                  <c:v>63440</c:v>
                </c:pt>
                <c:pt idx="4794">
                  <c:v>63473</c:v>
                </c:pt>
                <c:pt idx="4795">
                  <c:v>63503</c:v>
                </c:pt>
                <c:pt idx="4796">
                  <c:v>63525</c:v>
                </c:pt>
                <c:pt idx="4797">
                  <c:v>63556</c:v>
                </c:pt>
                <c:pt idx="4798">
                  <c:v>63565</c:v>
                </c:pt>
                <c:pt idx="4799">
                  <c:v>63595</c:v>
                </c:pt>
                <c:pt idx="4800">
                  <c:v>63623</c:v>
                </c:pt>
                <c:pt idx="4801">
                  <c:v>63651</c:v>
                </c:pt>
                <c:pt idx="4802">
                  <c:v>63672</c:v>
                </c:pt>
                <c:pt idx="4803">
                  <c:v>63686</c:v>
                </c:pt>
                <c:pt idx="4804">
                  <c:v>63724</c:v>
                </c:pt>
                <c:pt idx="4805">
                  <c:v>63761</c:v>
                </c:pt>
                <c:pt idx="4806">
                  <c:v>63796</c:v>
                </c:pt>
                <c:pt idx="4807">
                  <c:v>63832</c:v>
                </c:pt>
                <c:pt idx="4808">
                  <c:v>63873</c:v>
                </c:pt>
                <c:pt idx="4809">
                  <c:v>63909</c:v>
                </c:pt>
                <c:pt idx="4810">
                  <c:v>63917</c:v>
                </c:pt>
                <c:pt idx="4811">
                  <c:v>63943</c:v>
                </c:pt>
                <c:pt idx="4812">
                  <c:v>63957</c:v>
                </c:pt>
                <c:pt idx="4813">
                  <c:v>63975</c:v>
                </c:pt>
                <c:pt idx="4814">
                  <c:v>63991</c:v>
                </c:pt>
                <c:pt idx="4815">
                  <c:v>64010</c:v>
                </c:pt>
                <c:pt idx="4816">
                  <c:v>64061</c:v>
                </c:pt>
                <c:pt idx="4817">
                  <c:v>64104</c:v>
                </c:pt>
                <c:pt idx="4818">
                  <c:v>64122</c:v>
                </c:pt>
                <c:pt idx="4819">
                  <c:v>64171</c:v>
                </c:pt>
                <c:pt idx="4820">
                  <c:v>64218</c:v>
                </c:pt>
                <c:pt idx="4821">
                  <c:v>64235</c:v>
                </c:pt>
                <c:pt idx="4822">
                  <c:v>64275</c:v>
                </c:pt>
                <c:pt idx="4823">
                  <c:v>64321</c:v>
                </c:pt>
                <c:pt idx="4824">
                  <c:v>64364</c:v>
                </c:pt>
                <c:pt idx="4825">
                  <c:v>64409</c:v>
                </c:pt>
                <c:pt idx="4826">
                  <c:v>64440</c:v>
                </c:pt>
                <c:pt idx="4827">
                  <c:v>64466</c:v>
                </c:pt>
                <c:pt idx="4828">
                  <c:v>64506</c:v>
                </c:pt>
                <c:pt idx="4829">
                  <c:v>64529</c:v>
                </c:pt>
                <c:pt idx="4830">
                  <c:v>64565</c:v>
                </c:pt>
                <c:pt idx="4831">
                  <c:v>64589</c:v>
                </c:pt>
                <c:pt idx="4832">
                  <c:v>64599</c:v>
                </c:pt>
                <c:pt idx="4833">
                  <c:v>64630</c:v>
                </c:pt>
                <c:pt idx="4834">
                  <c:v>64665</c:v>
                </c:pt>
                <c:pt idx="4835">
                  <c:v>64688</c:v>
                </c:pt>
                <c:pt idx="4836">
                  <c:v>64705</c:v>
                </c:pt>
                <c:pt idx="4837">
                  <c:v>64735</c:v>
                </c:pt>
                <c:pt idx="4838">
                  <c:v>64768</c:v>
                </c:pt>
                <c:pt idx="4839">
                  <c:v>64784</c:v>
                </c:pt>
                <c:pt idx="4840">
                  <c:v>64802</c:v>
                </c:pt>
                <c:pt idx="4841">
                  <c:v>64826</c:v>
                </c:pt>
                <c:pt idx="4842">
                  <c:v>64853</c:v>
                </c:pt>
                <c:pt idx="4843">
                  <c:v>64864</c:v>
                </c:pt>
                <c:pt idx="4844">
                  <c:v>64866</c:v>
                </c:pt>
                <c:pt idx="4845">
                  <c:v>64888</c:v>
                </c:pt>
                <c:pt idx="4846">
                  <c:v>64904</c:v>
                </c:pt>
                <c:pt idx="4847">
                  <c:v>64918</c:v>
                </c:pt>
                <c:pt idx="4848">
                  <c:v>64931</c:v>
                </c:pt>
                <c:pt idx="4849">
                  <c:v>64957</c:v>
                </c:pt>
                <c:pt idx="4850">
                  <c:v>65047</c:v>
                </c:pt>
                <c:pt idx="4851">
                  <c:v>65173</c:v>
                </c:pt>
                <c:pt idx="4852">
                  <c:v>65205</c:v>
                </c:pt>
                <c:pt idx="4853">
                  <c:v>65245</c:v>
                </c:pt>
                <c:pt idx="4854">
                  <c:v>65274</c:v>
                </c:pt>
                <c:pt idx="4855">
                  <c:v>65304</c:v>
                </c:pt>
                <c:pt idx="4856">
                  <c:v>65323</c:v>
                </c:pt>
                <c:pt idx="4857">
                  <c:v>65336</c:v>
                </c:pt>
                <c:pt idx="4858">
                  <c:v>65322</c:v>
                </c:pt>
                <c:pt idx="4859">
                  <c:v>65331</c:v>
                </c:pt>
                <c:pt idx="4860">
                  <c:v>65340</c:v>
                </c:pt>
                <c:pt idx="4861">
                  <c:v>65345</c:v>
                </c:pt>
                <c:pt idx="4862">
                  <c:v>65329</c:v>
                </c:pt>
                <c:pt idx="4863">
                  <c:v>65330</c:v>
                </c:pt>
                <c:pt idx="4864">
                  <c:v>65328</c:v>
                </c:pt>
                <c:pt idx="4865">
                  <c:v>65327</c:v>
                </c:pt>
                <c:pt idx="4866">
                  <c:v>65326</c:v>
                </c:pt>
                <c:pt idx="4867">
                  <c:v>65326</c:v>
                </c:pt>
                <c:pt idx="4868">
                  <c:v>65317</c:v>
                </c:pt>
                <c:pt idx="4869">
                  <c:v>65339</c:v>
                </c:pt>
                <c:pt idx="4870">
                  <c:v>65383</c:v>
                </c:pt>
                <c:pt idx="4871">
                  <c:v>65413</c:v>
                </c:pt>
                <c:pt idx="4872">
                  <c:v>65469</c:v>
                </c:pt>
                <c:pt idx="4873">
                  <c:v>65512</c:v>
                </c:pt>
                <c:pt idx="4874">
                  <c:v>65543</c:v>
                </c:pt>
                <c:pt idx="4875">
                  <c:v>65590</c:v>
                </c:pt>
                <c:pt idx="4876">
                  <c:v>65632</c:v>
                </c:pt>
                <c:pt idx="4877">
                  <c:v>65670</c:v>
                </c:pt>
                <c:pt idx="4878">
                  <c:v>65703</c:v>
                </c:pt>
                <c:pt idx="4879">
                  <c:v>65747</c:v>
                </c:pt>
                <c:pt idx="4880">
                  <c:v>65783</c:v>
                </c:pt>
                <c:pt idx="4881">
                  <c:v>65805</c:v>
                </c:pt>
                <c:pt idx="4882">
                  <c:v>65822</c:v>
                </c:pt>
                <c:pt idx="4883">
                  <c:v>65845</c:v>
                </c:pt>
                <c:pt idx="4884">
                  <c:v>65869</c:v>
                </c:pt>
                <c:pt idx="4885">
                  <c:v>65884</c:v>
                </c:pt>
                <c:pt idx="4886">
                  <c:v>65917</c:v>
                </c:pt>
                <c:pt idx="4887">
                  <c:v>65949</c:v>
                </c:pt>
                <c:pt idx="4888">
                  <c:v>65983</c:v>
                </c:pt>
                <c:pt idx="4889">
                  <c:v>65998</c:v>
                </c:pt>
                <c:pt idx="4890">
                  <c:v>66015</c:v>
                </c:pt>
                <c:pt idx="4891">
                  <c:v>66040</c:v>
                </c:pt>
                <c:pt idx="4892">
                  <c:v>66075</c:v>
                </c:pt>
                <c:pt idx="4893">
                  <c:v>66110</c:v>
                </c:pt>
                <c:pt idx="4894">
                  <c:v>66141</c:v>
                </c:pt>
                <c:pt idx="4895">
                  <c:v>66178</c:v>
                </c:pt>
                <c:pt idx="4896">
                  <c:v>66237</c:v>
                </c:pt>
                <c:pt idx="4897">
                  <c:v>66257</c:v>
                </c:pt>
                <c:pt idx="4898">
                  <c:v>66269</c:v>
                </c:pt>
                <c:pt idx="4899">
                  <c:v>66273</c:v>
                </c:pt>
                <c:pt idx="4900">
                  <c:v>66283</c:v>
                </c:pt>
                <c:pt idx="4901">
                  <c:v>66296</c:v>
                </c:pt>
                <c:pt idx="4902">
                  <c:v>66295</c:v>
                </c:pt>
                <c:pt idx="4903">
                  <c:v>66303</c:v>
                </c:pt>
                <c:pt idx="4904">
                  <c:v>66307</c:v>
                </c:pt>
                <c:pt idx="4905">
                  <c:v>66302</c:v>
                </c:pt>
                <c:pt idx="4906">
                  <c:v>66297</c:v>
                </c:pt>
                <c:pt idx="4907">
                  <c:v>66301</c:v>
                </c:pt>
                <c:pt idx="4908">
                  <c:v>66311</c:v>
                </c:pt>
                <c:pt idx="4909">
                  <c:v>66324</c:v>
                </c:pt>
                <c:pt idx="4910">
                  <c:v>66320</c:v>
                </c:pt>
                <c:pt idx="4911">
                  <c:v>66326</c:v>
                </c:pt>
                <c:pt idx="4912">
                  <c:v>66321</c:v>
                </c:pt>
                <c:pt idx="4913">
                  <c:v>66322</c:v>
                </c:pt>
                <c:pt idx="4914">
                  <c:v>66322</c:v>
                </c:pt>
                <c:pt idx="4915">
                  <c:v>66314</c:v>
                </c:pt>
                <c:pt idx="4916">
                  <c:v>66318</c:v>
                </c:pt>
                <c:pt idx="4917">
                  <c:v>66323</c:v>
                </c:pt>
                <c:pt idx="4918">
                  <c:v>66321</c:v>
                </c:pt>
                <c:pt idx="4919">
                  <c:v>66324</c:v>
                </c:pt>
                <c:pt idx="4920">
                  <c:v>66331</c:v>
                </c:pt>
                <c:pt idx="4921">
                  <c:v>66328</c:v>
                </c:pt>
                <c:pt idx="4922">
                  <c:v>66320</c:v>
                </c:pt>
                <c:pt idx="4923">
                  <c:v>66324</c:v>
                </c:pt>
                <c:pt idx="4924">
                  <c:v>66328</c:v>
                </c:pt>
                <c:pt idx="4925">
                  <c:v>66317</c:v>
                </c:pt>
                <c:pt idx="4926">
                  <c:v>66321</c:v>
                </c:pt>
                <c:pt idx="4927">
                  <c:v>66312</c:v>
                </c:pt>
                <c:pt idx="4928">
                  <c:v>66317</c:v>
                </c:pt>
                <c:pt idx="4929">
                  <c:v>66316</c:v>
                </c:pt>
                <c:pt idx="4930">
                  <c:v>66318</c:v>
                </c:pt>
                <c:pt idx="4931">
                  <c:v>66323</c:v>
                </c:pt>
                <c:pt idx="4932">
                  <c:v>66320</c:v>
                </c:pt>
                <c:pt idx="4933">
                  <c:v>66331</c:v>
                </c:pt>
                <c:pt idx="4934">
                  <c:v>66324</c:v>
                </c:pt>
                <c:pt idx="4935">
                  <c:v>66336</c:v>
                </c:pt>
                <c:pt idx="4936">
                  <c:v>66336</c:v>
                </c:pt>
                <c:pt idx="4937">
                  <c:v>66338</c:v>
                </c:pt>
                <c:pt idx="4938">
                  <c:v>66329</c:v>
                </c:pt>
                <c:pt idx="4939">
                  <c:v>66328</c:v>
                </c:pt>
                <c:pt idx="4940">
                  <c:v>66320</c:v>
                </c:pt>
                <c:pt idx="4941">
                  <c:v>66327</c:v>
                </c:pt>
                <c:pt idx="4942">
                  <c:v>66323</c:v>
                </c:pt>
                <c:pt idx="4943">
                  <c:v>66332</c:v>
                </c:pt>
                <c:pt idx="4944">
                  <c:v>66358</c:v>
                </c:pt>
                <c:pt idx="4945">
                  <c:v>66375</c:v>
                </c:pt>
                <c:pt idx="4946">
                  <c:v>66398</c:v>
                </c:pt>
                <c:pt idx="4947">
                  <c:v>66409</c:v>
                </c:pt>
                <c:pt idx="4948">
                  <c:v>66423</c:v>
                </c:pt>
                <c:pt idx="4949">
                  <c:v>66425</c:v>
                </c:pt>
                <c:pt idx="4950">
                  <c:v>66431</c:v>
                </c:pt>
                <c:pt idx="4951">
                  <c:v>66430</c:v>
                </c:pt>
                <c:pt idx="4952">
                  <c:v>66415</c:v>
                </c:pt>
                <c:pt idx="4953">
                  <c:v>66414</c:v>
                </c:pt>
                <c:pt idx="4954">
                  <c:v>66419</c:v>
                </c:pt>
                <c:pt idx="4955">
                  <c:v>66425</c:v>
                </c:pt>
                <c:pt idx="4956">
                  <c:v>66438</c:v>
                </c:pt>
                <c:pt idx="4957">
                  <c:v>66443</c:v>
                </c:pt>
                <c:pt idx="4958">
                  <c:v>66445</c:v>
                </c:pt>
                <c:pt idx="4959">
                  <c:v>66444</c:v>
                </c:pt>
                <c:pt idx="4960">
                  <c:v>66447</c:v>
                </c:pt>
                <c:pt idx="4961">
                  <c:v>66451</c:v>
                </c:pt>
                <c:pt idx="4962">
                  <c:v>66449</c:v>
                </c:pt>
                <c:pt idx="4963">
                  <c:v>66473</c:v>
                </c:pt>
                <c:pt idx="4964">
                  <c:v>66489</c:v>
                </c:pt>
                <c:pt idx="4965">
                  <c:v>66491</c:v>
                </c:pt>
                <c:pt idx="4966">
                  <c:v>66490</c:v>
                </c:pt>
                <c:pt idx="4967">
                  <c:v>66490</c:v>
                </c:pt>
                <c:pt idx="4968">
                  <c:v>66493</c:v>
                </c:pt>
                <c:pt idx="4969">
                  <c:v>66499</c:v>
                </c:pt>
                <c:pt idx="4970">
                  <c:v>66509</c:v>
                </c:pt>
                <c:pt idx="4971">
                  <c:v>66502</c:v>
                </c:pt>
                <c:pt idx="4972">
                  <c:v>66499</c:v>
                </c:pt>
                <c:pt idx="4973">
                  <c:v>66497</c:v>
                </c:pt>
                <c:pt idx="4974">
                  <c:v>66492</c:v>
                </c:pt>
                <c:pt idx="4975">
                  <c:v>66492</c:v>
                </c:pt>
                <c:pt idx="4976">
                  <c:v>66509</c:v>
                </c:pt>
                <c:pt idx="4977">
                  <c:v>66509</c:v>
                </c:pt>
                <c:pt idx="4978">
                  <c:v>66515</c:v>
                </c:pt>
                <c:pt idx="4979">
                  <c:v>66511</c:v>
                </c:pt>
                <c:pt idx="4980">
                  <c:v>66518</c:v>
                </c:pt>
                <c:pt idx="4981">
                  <c:v>66522</c:v>
                </c:pt>
                <c:pt idx="4982">
                  <c:v>66527</c:v>
                </c:pt>
                <c:pt idx="4983">
                  <c:v>66537</c:v>
                </c:pt>
                <c:pt idx="4984">
                  <c:v>66572</c:v>
                </c:pt>
                <c:pt idx="4985">
                  <c:v>66583</c:v>
                </c:pt>
                <c:pt idx="4986">
                  <c:v>66610</c:v>
                </c:pt>
                <c:pt idx="4987">
                  <c:v>66645</c:v>
                </c:pt>
                <c:pt idx="4988">
                  <c:v>66681</c:v>
                </c:pt>
                <c:pt idx="4989">
                  <c:v>66702</c:v>
                </c:pt>
                <c:pt idx="4990">
                  <c:v>66725</c:v>
                </c:pt>
                <c:pt idx="4991">
                  <c:v>66828</c:v>
                </c:pt>
                <c:pt idx="4992">
                  <c:v>66828</c:v>
                </c:pt>
                <c:pt idx="4993">
                  <c:v>66852</c:v>
                </c:pt>
                <c:pt idx="4994">
                  <c:v>66875</c:v>
                </c:pt>
                <c:pt idx="4995">
                  <c:v>66907</c:v>
                </c:pt>
                <c:pt idx="4996">
                  <c:v>66940</c:v>
                </c:pt>
                <c:pt idx="4997">
                  <c:v>66967</c:v>
                </c:pt>
                <c:pt idx="4998">
                  <c:v>66995</c:v>
                </c:pt>
                <c:pt idx="4999">
                  <c:v>67014</c:v>
                </c:pt>
                <c:pt idx="5000">
                  <c:v>67038</c:v>
                </c:pt>
                <c:pt idx="5001">
                  <c:v>67062</c:v>
                </c:pt>
                <c:pt idx="5002">
                  <c:v>67090</c:v>
                </c:pt>
                <c:pt idx="5003">
                  <c:v>67128</c:v>
                </c:pt>
                <c:pt idx="5004">
                  <c:v>67154</c:v>
                </c:pt>
                <c:pt idx="5005">
                  <c:v>67191</c:v>
                </c:pt>
                <c:pt idx="5006">
                  <c:v>67219</c:v>
                </c:pt>
                <c:pt idx="5007">
                  <c:v>67237</c:v>
                </c:pt>
                <c:pt idx="5008">
                  <c:v>67255</c:v>
                </c:pt>
                <c:pt idx="5009">
                  <c:v>67282</c:v>
                </c:pt>
                <c:pt idx="5010">
                  <c:v>67309</c:v>
                </c:pt>
                <c:pt idx="5011">
                  <c:v>67309</c:v>
                </c:pt>
                <c:pt idx="5012">
                  <c:v>67317</c:v>
                </c:pt>
                <c:pt idx="5013">
                  <c:v>67317</c:v>
                </c:pt>
                <c:pt idx="5014">
                  <c:v>67321</c:v>
                </c:pt>
                <c:pt idx="5015">
                  <c:v>67314</c:v>
                </c:pt>
                <c:pt idx="5016">
                  <c:v>67316</c:v>
                </c:pt>
                <c:pt idx="5017">
                  <c:v>67322</c:v>
                </c:pt>
                <c:pt idx="5018">
                  <c:v>67322</c:v>
                </c:pt>
                <c:pt idx="5019">
                  <c:v>67320</c:v>
                </c:pt>
                <c:pt idx="5020">
                  <c:v>67319</c:v>
                </c:pt>
                <c:pt idx="5021">
                  <c:v>67321</c:v>
                </c:pt>
                <c:pt idx="5022">
                  <c:v>67330</c:v>
                </c:pt>
                <c:pt idx="5023">
                  <c:v>67346</c:v>
                </c:pt>
                <c:pt idx="5024">
                  <c:v>67340</c:v>
                </c:pt>
                <c:pt idx="5025">
                  <c:v>67342</c:v>
                </c:pt>
                <c:pt idx="5026">
                  <c:v>67347</c:v>
                </c:pt>
                <c:pt idx="5027">
                  <c:v>67337</c:v>
                </c:pt>
                <c:pt idx="5028">
                  <c:v>67343</c:v>
                </c:pt>
                <c:pt idx="5029">
                  <c:v>67338</c:v>
                </c:pt>
                <c:pt idx="5030">
                  <c:v>67359</c:v>
                </c:pt>
                <c:pt idx="5031">
                  <c:v>67362</c:v>
                </c:pt>
                <c:pt idx="5032">
                  <c:v>67366</c:v>
                </c:pt>
                <c:pt idx="5033">
                  <c:v>67376</c:v>
                </c:pt>
                <c:pt idx="5034">
                  <c:v>67379</c:v>
                </c:pt>
                <c:pt idx="5035">
                  <c:v>67387</c:v>
                </c:pt>
                <c:pt idx="5036">
                  <c:v>67394</c:v>
                </c:pt>
                <c:pt idx="5037">
                  <c:v>67402</c:v>
                </c:pt>
                <c:pt idx="5038">
                  <c:v>67402</c:v>
                </c:pt>
                <c:pt idx="5039">
                  <c:v>67423</c:v>
                </c:pt>
                <c:pt idx="5040">
                  <c:v>67449</c:v>
                </c:pt>
                <c:pt idx="5041">
                  <c:v>67431</c:v>
                </c:pt>
                <c:pt idx="5042">
                  <c:v>67436</c:v>
                </c:pt>
                <c:pt idx="5043">
                  <c:v>67438</c:v>
                </c:pt>
                <c:pt idx="5044">
                  <c:v>67442</c:v>
                </c:pt>
                <c:pt idx="5045">
                  <c:v>67430</c:v>
                </c:pt>
                <c:pt idx="5046">
                  <c:v>67449</c:v>
                </c:pt>
                <c:pt idx="5047">
                  <c:v>67444</c:v>
                </c:pt>
                <c:pt idx="5048">
                  <c:v>67449</c:v>
                </c:pt>
                <c:pt idx="5049">
                  <c:v>67454</c:v>
                </c:pt>
                <c:pt idx="5050">
                  <c:v>67442</c:v>
                </c:pt>
                <c:pt idx="5051">
                  <c:v>67447</c:v>
                </c:pt>
                <c:pt idx="5052">
                  <c:v>67462</c:v>
                </c:pt>
                <c:pt idx="5053">
                  <c:v>67450</c:v>
                </c:pt>
                <c:pt idx="5054">
                  <c:v>67452</c:v>
                </c:pt>
                <c:pt idx="5055">
                  <c:v>67446</c:v>
                </c:pt>
                <c:pt idx="5056">
                  <c:v>67450</c:v>
                </c:pt>
                <c:pt idx="5057">
                  <c:v>67449</c:v>
                </c:pt>
                <c:pt idx="5058">
                  <c:v>67449</c:v>
                </c:pt>
                <c:pt idx="5059">
                  <c:v>67459</c:v>
                </c:pt>
                <c:pt idx="5060">
                  <c:v>67469</c:v>
                </c:pt>
                <c:pt idx="5061">
                  <c:v>67467</c:v>
                </c:pt>
                <c:pt idx="5062">
                  <c:v>67484</c:v>
                </c:pt>
                <c:pt idx="5063">
                  <c:v>67485</c:v>
                </c:pt>
                <c:pt idx="5064">
                  <c:v>67491</c:v>
                </c:pt>
                <c:pt idx="5065">
                  <c:v>67501</c:v>
                </c:pt>
                <c:pt idx="5066">
                  <c:v>67492</c:v>
                </c:pt>
                <c:pt idx="5067">
                  <c:v>67502</c:v>
                </c:pt>
                <c:pt idx="5068">
                  <c:v>67504</c:v>
                </c:pt>
                <c:pt idx="5069">
                  <c:v>67530</c:v>
                </c:pt>
                <c:pt idx="5070">
                  <c:v>67511</c:v>
                </c:pt>
                <c:pt idx="5071">
                  <c:v>67510</c:v>
                </c:pt>
                <c:pt idx="5072">
                  <c:v>67536</c:v>
                </c:pt>
                <c:pt idx="5073">
                  <c:v>67552</c:v>
                </c:pt>
                <c:pt idx="5074">
                  <c:v>67536</c:v>
                </c:pt>
                <c:pt idx="5075">
                  <c:v>67551</c:v>
                </c:pt>
                <c:pt idx="5076">
                  <c:v>67561</c:v>
                </c:pt>
                <c:pt idx="5078">
                  <c:v>67570</c:v>
                </c:pt>
                <c:pt idx="5079">
                  <c:v>67570</c:v>
                </c:pt>
                <c:pt idx="5080">
                  <c:v>67594</c:v>
                </c:pt>
                <c:pt idx="5081">
                  <c:v>67614</c:v>
                </c:pt>
                <c:pt idx="5082">
                  <c:v>67628</c:v>
                </c:pt>
                <c:pt idx="5083">
                  <c:v>67642</c:v>
                </c:pt>
                <c:pt idx="5084">
                  <c:v>67643</c:v>
                </c:pt>
                <c:pt idx="5085">
                  <c:v>67661</c:v>
                </c:pt>
                <c:pt idx="5086">
                  <c:v>67683</c:v>
                </c:pt>
                <c:pt idx="5087">
                  <c:v>67692</c:v>
                </c:pt>
                <c:pt idx="5088">
                  <c:v>67718</c:v>
                </c:pt>
                <c:pt idx="5089">
                  <c:v>67751</c:v>
                </c:pt>
                <c:pt idx="5090">
                  <c:v>67777</c:v>
                </c:pt>
                <c:pt idx="5091">
                  <c:v>67807</c:v>
                </c:pt>
                <c:pt idx="5092">
                  <c:v>67841</c:v>
                </c:pt>
                <c:pt idx="5093">
                  <c:v>67869</c:v>
                </c:pt>
                <c:pt idx="5094">
                  <c:v>67893</c:v>
                </c:pt>
                <c:pt idx="5095">
                  <c:v>67923</c:v>
                </c:pt>
                <c:pt idx="5096">
                  <c:v>67952</c:v>
                </c:pt>
                <c:pt idx="5097">
                  <c:v>67968</c:v>
                </c:pt>
                <c:pt idx="5098">
                  <c:v>67999</c:v>
                </c:pt>
                <c:pt idx="5099">
                  <c:v>68018</c:v>
                </c:pt>
                <c:pt idx="5100">
                  <c:v>68047</c:v>
                </c:pt>
                <c:pt idx="5101">
                  <c:v>68078</c:v>
                </c:pt>
                <c:pt idx="5102">
                  <c:v>68106</c:v>
                </c:pt>
                <c:pt idx="5103">
                  <c:v>68125</c:v>
                </c:pt>
                <c:pt idx="5104">
                  <c:v>68139</c:v>
                </c:pt>
                <c:pt idx="5105">
                  <c:v>68147</c:v>
                </c:pt>
                <c:pt idx="5106">
                  <c:v>68165</c:v>
                </c:pt>
                <c:pt idx="5107">
                  <c:v>68194</c:v>
                </c:pt>
                <c:pt idx="5108">
                  <c:v>68212</c:v>
                </c:pt>
                <c:pt idx="5109">
                  <c:v>68234</c:v>
                </c:pt>
                <c:pt idx="5110">
                  <c:v>68262</c:v>
                </c:pt>
                <c:pt idx="5111">
                  <c:v>68275</c:v>
                </c:pt>
                <c:pt idx="5112">
                  <c:v>68294</c:v>
                </c:pt>
                <c:pt idx="5113">
                  <c:v>68301</c:v>
                </c:pt>
                <c:pt idx="5114">
                  <c:v>68312</c:v>
                </c:pt>
                <c:pt idx="5115">
                  <c:v>68323</c:v>
                </c:pt>
                <c:pt idx="5116">
                  <c:v>68337</c:v>
                </c:pt>
                <c:pt idx="5117">
                  <c:v>68359</c:v>
                </c:pt>
                <c:pt idx="5118">
                  <c:v>68363</c:v>
                </c:pt>
                <c:pt idx="5119">
                  <c:v>68382</c:v>
                </c:pt>
                <c:pt idx="5120">
                  <c:v>68404</c:v>
                </c:pt>
                <c:pt idx="5121">
                  <c:v>68422</c:v>
                </c:pt>
                <c:pt idx="5122">
                  <c:v>68444</c:v>
                </c:pt>
                <c:pt idx="5123">
                  <c:v>68459</c:v>
                </c:pt>
                <c:pt idx="5124">
                  <c:v>68474</c:v>
                </c:pt>
                <c:pt idx="5125">
                  <c:v>68486</c:v>
                </c:pt>
                <c:pt idx="5126">
                  <c:v>68510</c:v>
                </c:pt>
                <c:pt idx="5127">
                  <c:v>68527</c:v>
                </c:pt>
                <c:pt idx="5128">
                  <c:v>68538</c:v>
                </c:pt>
                <c:pt idx="5129">
                  <c:v>68549</c:v>
                </c:pt>
                <c:pt idx="5130">
                  <c:v>68570</c:v>
                </c:pt>
                <c:pt idx="5131">
                  <c:v>68585</c:v>
                </c:pt>
                <c:pt idx="5132">
                  <c:v>68596</c:v>
                </c:pt>
                <c:pt idx="5133">
                  <c:v>68602</c:v>
                </c:pt>
                <c:pt idx="5134">
                  <c:v>68616</c:v>
                </c:pt>
                <c:pt idx="5135">
                  <c:v>68641</c:v>
                </c:pt>
                <c:pt idx="5136">
                  <c:v>68661</c:v>
                </c:pt>
                <c:pt idx="5137">
                  <c:v>68679</c:v>
                </c:pt>
                <c:pt idx="5138">
                  <c:v>68690</c:v>
                </c:pt>
                <c:pt idx="5139">
                  <c:v>68692</c:v>
                </c:pt>
                <c:pt idx="5140">
                  <c:v>68705</c:v>
                </c:pt>
                <c:pt idx="5141">
                  <c:v>68732</c:v>
                </c:pt>
                <c:pt idx="5142">
                  <c:v>68751</c:v>
                </c:pt>
                <c:pt idx="5143">
                  <c:v>68768</c:v>
                </c:pt>
                <c:pt idx="5144">
                  <c:v>68778</c:v>
                </c:pt>
                <c:pt idx="5145">
                  <c:v>68786</c:v>
                </c:pt>
                <c:pt idx="5146">
                  <c:v>68795</c:v>
                </c:pt>
                <c:pt idx="5147">
                  <c:v>68813</c:v>
                </c:pt>
                <c:pt idx="5148">
                  <c:v>68814</c:v>
                </c:pt>
                <c:pt idx="5149">
                  <c:v>68819</c:v>
                </c:pt>
                <c:pt idx="5150">
                  <c:v>68836</c:v>
                </c:pt>
                <c:pt idx="5151">
                  <c:v>68829</c:v>
                </c:pt>
                <c:pt idx="5152">
                  <c:v>68840</c:v>
                </c:pt>
                <c:pt idx="5153">
                  <c:v>68838</c:v>
                </c:pt>
                <c:pt idx="5154">
                  <c:v>68841</c:v>
                </c:pt>
                <c:pt idx="5155">
                  <c:v>68838</c:v>
                </c:pt>
                <c:pt idx="5156">
                  <c:v>68828</c:v>
                </c:pt>
                <c:pt idx="5157">
                  <c:v>68837</c:v>
                </c:pt>
                <c:pt idx="5158">
                  <c:v>68843</c:v>
                </c:pt>
                <c:pt idx="5159">
                  <c:v>68844</c:v>
                </c:pt>
                <c:pt idx="5160">
                  <c:v>68849</c:v>
                </c:pt>
                <c:pt idx="5161">
                  <c:v>68847</c:v>
                </c:pt>
                <c:pt idx="5162">
                  <c:v>68852</c:v>
                </c:pt>
                <c:pt idx="5163">
                  <c:v>68845</c:v>
                </c:pt>
                <c:pt idx="5164">
                  <c:v>68839</c:v>
                </c:pt>
                <c:pt idx="5165">
                  <c:v>68834</c:v>
                </c:pt>
                <c:pt idx="5166">
                  <c:v>68842</c:v>
                </c:pt>
                <c:pt idx="5167">
                  <c:v>68849</c:v>
                </c:pt>
                <c:pt idx="5168">
                  <c:v>68848</c:v>
                </c:pt>
                <c:pt idx="5169">
                  <c:v>68855</c:v>
                </c:pt>
                <c:pt idx="5170">
                  <c:v>68874</c:v>
                </c:pt>
                <c:pt idx="5171">
                  <c:v>68890</c:v>
                </c:pt>
                <c:pt idx="5172">
                  <c:v>68895</c:v>
                </c:pt>
                <c:pt idx="5173">
                  <c:v>68901</c:v>
                </c:pt>
                <c:pt idx="5174">
                  <c:v>68901</c:v>
                </c:pt>
                <c:pt idx="5175">
                  <c:v>68908</c:v>
                </c:pt>
                <c:pt idx="5176">
                  <c:v>68911</c:v>
                </c:pt>
                <c:pt idx="5177">
                  <c:v>68902</c:v>
                </c:pt>
                <c:pt idx="5178">
                  <c:v>68901</c:v>
                </c:pt>
                <c:pt idx="5179">
                  <c:v>68894</c:v>
                </c:pt>
                <c:pt idx="5180">
                  <c:v>68907</c:v>
                </c:pt>
                <c:pt idx="5181">
                  <c:v>68913</c:v>
                </c:pt>
                <c:pt idx="5182">
                  <c:v>68912</c:v>
                </c:pt>
                <c:pt idx="5183">
                  <c:v>68930</c:v>
                </c:pt>
                <c:pt idx="5184">
                  <c:v>68929</c:v>
                </c:pt>
                <c:pt idx="5185">
                  <c:v>68930</c:v>
                </c:pt>
                <c:pt idx="5186">
                  <c:v>68941</c:v>
                </c:pt>
                <c:pt idx="5187">
                  <c:v>68963</c:v>
                </c:pt>
                <c:pt idx="5188">
                  <c:v>68966</c:v>
                </c:pt>
                <c:pt idx="5189">
                  <c:v>68971</c:v>
                </c:pt>
                <c:pt idx="5190">
                  <c:v>68979</c:v>
                </c:pt>
                <c:pt idx="5191">
                  <c:v>68982</c:v>
                </c:pt>
                <c:pt idx="5192">
                  <c:v>68987</c:v>
                </c:pt>
                <c:pt idx="5193">
                  <c:v>69014</c:v>
                </c:pt>
                <c:pt idx="5194">
                  <c:v>69033</c:v>
                </c:pt>
                <c:pt idx="5195">
                  <c:v>69029</c:v>
                </c:pt>
                <c:pt idx="5196">
                  <c:v>69032</c:v>
                </c:pt>
                <c:pt idx="5197">
                  <c:v>69026</c:v>
                </c:pt>
                <c:pt idx="5198">
                  <c:v>69022</c:v>
                </c:pt>
                <c:pt idx="5199">
                  <c:v>69028</c:v>
                </c:pt>
                <c:pt idx="5200">
                  <c:v>69044</c:v>
                </c:pt>
                <c:pt idx="5201">
                  <c:v>69038</c:v>
                </c:pt>
                <c:pt idx="5202">
                  <c:v>69050</c:v>
                </c:pt>
                <c:pt idx="5203">
                  <c:v>69052</c:v>
                </c:pt>
                <c:pt idx="5204">
                  <c:v>69061</c:v>
                </c:pt>
                <c:pt idx="5205">
                  <c:v>69066</c:v>
                </c:pt>
                <c:pt idx="5206">
                  <c:v>69081</c:v>
                </c:pt>
                <c:pt idx="5207">
                  <c:v>69088</c:v>
                </c:pt>
                <c:pt idx="5208">
                  <c:v>69094</c:v>
                </c:pt>
                <c:pt idx="5209">
                  <c:v>69112</c:v>
                </c:pt>
                <c:pt idx="5210">
                  <c:v>69113</c:v>
                </c:pt>
                <c:pt idx="5211">
                  <c:v>69120</c:v>
                </c:pt>
                <c:pt idx="5212">
                  <c:v>69133</c:v>
                </c:pt>
                <c:pt idx="5213">
                  <c:v>69141</c:v>
                </c:pt>
                <c:pt idx="5214">
                  <c:v>69147</c:v>
                </c:pt>
                <c:pt idx="5215">
                  <c:v>69154</c:v>
                </c:pt>
                <c:pt idx="5216">
                  <c:v>69179</c:v>
                </c:pt>
                <c:pt idx="5217">
                  <c:v>69172</c:v>
                </c:pt>
                <c:pt idx="5218">
                  <c:v>69185</c:v>
                </c:pt>
                <c:pt idx="5219">
                  <c:v>69192</c:v>
                </c:pt>
                <c:pt idx="5220">
                  <c:v>69205</c:v>
                </c:pt>
                <c:pt idx="5221">
                  <c:v>69230</c:v>
                </c:pt>
                <c:pt idx="5222">
                  <c:v>69235</c:v>
                </c:pt>
                <c:pt idx="5223">
                  <c:v>69241</c:v>
                </c:pt>
                <c:pt idx="5224">
                  <c:v>69253</c:v>
                </c:pt>
                <c:pt idx="5225">
                  <c:v>69256</c:v>
                </c:pt>
                <c:pt idx="5226">
                  <c:v>69263</c:v>
                </c:pt>
                <c:pt idx="5227">
                  <c:v>69274</c:v>
                </c:pt>
                <c:pt idx="5228">
                  <c:v>69294</c:v>
                </c:pt>
                <c:pt idx="5229">
                  <c:v>69309</c:v>
                </c:pt>
                <c:pt idx="5230">
                  <c:v>69317</c:v>
                </c:pt>
                <c:pt idx="5231">
                  <c:v>69333</c:v>
                </c:pt>
                <c:pt idx="5232">
                  <c:v>69359</c:v>
                </c:pt>
                <c:pt idx="5233">
                  <c:v>69370</c:v>
                </c:pt>
                <c:pt idx="5234">
                  <c:v>69385</c:v>
                </c:pt>
                <c:pt idx="5235">
                  <c:v>69400</c:v>
                </c:pt>
                <c:pt idx="5236">
                  <c:v>69418</c:v>
                </c:pt>
                <c:pt idx="5237">
                  <c:v>69433</c:v>
                </c:pt>
                <c:pt idx="5238">
                  <c:v>69448</c:v>
                </c:pt>
                <c:pt idx="5239">
                  <c:v>69463</c:v>
                </c:pt>
                <c:pt idx="5240">
                  <c:v>69472</c:v>
                </c:pt>
                <c:pt idx="5241">
                  <c:v>69486</c:v>
                </c:pt>
                <c:pt idx="5242">
                  <c:v>69495</c:v>
                </c:pt>
                <c:pt idx="5243">
                  <c:v>69502</c:v>
                </c:pt>
                <c:pt idx="5244">
                  <c:v>69514</c:v>
                </c:pt>
                <c:pt idx="5245">
                  <c:v>69517</c:v>
                </c:pt>
                <c:pt idx="5246">
                  <c:v>69509</c:v>
                </c:pt>
                <c:pt idx="5247">
                  <c:v>69524</c:v>
                </c:pt>
                <c:pt idx="5248">
                  <c:v>69520</c:v>
                </c:pt>
                <c:pt idx="5249">
                  <c:v>69522</c:v>
                </c:pt>
                <c:pt idx="5250">
                  <c:v>69530</c:v>
                </c:pt>
                <c:pt idx="5251">
                  <c:v>69542</c:v>
                </c:pt>
                <c:pt idx="5252">
                  <c:v>69551</c:v>
                </c:pt>
                <c:pt idx="5253">
                  <c:v>69544</c:v>
                </c:pt>
                <c:pt idx="5254">
                  <c:v>69556</c:v>
                </c:pt>
                <c:pt idx="5255">
                  <c:v>69567</c:v>
                </c:pt>
                <c:pt idx="5256">
                  <c:v>69567</c:v>
                </c:pt>
                <c:pt idx="5257">
                  <c:v>69566</c:v>
                </c:pt>
                <c:pt idx="5258">
                  <c:v>69561</c:v>
                </c:pt>
                <c:pt idx="5259">
                  <c:v>69570</c:v>
                </c:pt>
                <c:pt idx="5260">
                  <c:v>69573</c:v>
                </c:pt>
                <c:pt idx="5261">
                  <c:v>69583</c:v>
                </c:pt>
                <c:pt idx="5262">
                  <c:v>69590</c:v>
                </c:pt>
                <c:pt idx="5263">
                  <c:v>69583</c:v>
                </c:pt>
                <c:pt idx="5264">
                  <c:v>69574</c:v>
                </c:pt>
                <c:pt idx="5265">
                  <c:v>69580</c:v>
                </c:pt>
                <c:pt idx="5266">
                  <c:v>69589</c:v>
                </c:pt>
                <c:pt idx="5267">
                  <c:v>69581</c:v>
                </c:pt>
                <c:pt idx="5268">
                  <c:v>69573</c:v>
                </c:pt>
                <c:pt idx="5269">
                  <c:v>69579</c:v>
                </c:pt>
                <c:pt idx="5270">
                  <c:v>69581</c:v>
                </c:pt>
                <c:pt idx="5271">
                  <c:v>69596</c:v>
                </c:pt>
                <c:pt idx="5272">
                  <c:v>69607</c:v>
                </c:pt>
                <c:pt idx="5273">
                  <c:v>69621</c:v>
                </c:pt>
                <c:pt idx="5274">
                  <c:v>69636</c:v>
                </c:pt>
                <c:pt idx="5275">
                  <c:v>69668</c:v>
                </c:pt>
                <c:pt idx="5276">
                  <c:v>69679</c:v>
                </c:pt>
                <c:pt idx="5277">
                  <c:v>69695</c:v>
                </c:pt>
                <c:pt idx="5278">
                  <c:v>69711</c:v>
                </c:pt>
                <c:pt idx="5279">
                  <c:v>69712</c:v>
                </c:pt>
                <c:pt idx="5280">
                  <c:v>69693</c:v>
                </c:pt>
                <c:pt idx="5281">
                  <c:v>69703</c:v>
                </c:pt>
                <c:pt idx="5282">
                  <c:v>69710</c:v>
                </c:pt>
                <c:pt idx="5283">
                  <c:v>69711</c:v>
                </c:pt>
                <c:pt idx="5284">
                  <c:v>69712</c:v>
                </c:pt>
                <c:pt idx="5285">
                  <c:v>69717</c:v>
                </c:pt>
                <c:pt idx="5286">
                  <c:v>69724</c:v>
                </c:pt>
                <c:pt idx="5287">
                  <c:v>69734</c:v>
                </c:pt>
                <c:pt idx="5288">
                  <c:v>69721</c:v>
                </c:pt>
                <c:pt idx="5289">
                  <c:v>69727</c:v>
                </c:pt>
                <c:pt idx="5290">
                  <c:v>69738</c:v>
                </c:pt>
                <c:pt idx="5291">
                  <c:v>69756</c:v>
                </c:pt>
                <c:pt idx="5292">
                  <c:v>69774</c:v>
                </c:pt>
                <c:pt idx="5293">
                  <c:v>69794</c:v>
                </c:pt>
                <c:pt idx="5294">
                  <c:v>69793</c:v>
                </c:pt>
                <c:pt idx="5295">
                  <c:v>69813</c:v>
                </c:pt>
                <c:pt idx="5296">
                  <c:v>69815</c:v>
                </c:pt>
                <c:pt idx="5297">
                  <c:v>69830</c:v>
                </c:pt>
                <c:pt idx="5298">
                  <c:v>69851</c:v>
                </c:pt>
                <c:pt idx="5299">
                  <c:v>69879</c:v>
                </c:pt>
                <c:pt idx="5300">
                  <c:v>69894</c:v>
                </c:pt>
                <c:pt idx="5301">
                  <c:v>69907</c:v>
                </c:pt>
                <c:pt idx="5302">
                  <c:v>69917</c:v>
                </c:pt>
                <c:pt idx="5303">
                  <c:v>69919</c:v>
                </c:pt>
                <c:pt idx="5304">
                  <c:v>69934</c:v>
                </c:pt>
                <c:pt idx="5305">
                  <c:v>69919</c:v>
                </c:pt>
                <c:pt idx="5306">
                  <c:v>69935</c:v>
                </c:pt>
                <c:pt idx="5307">
                  <c:v>69954</c:v>
                </c:pt>
                <c:pt idx="5308">
                  <c:v>69973</c:v>
                </c:pt>
                <c:pt idx="5309">
                  <c:v>69977</c:v>
                </c:pt>
                <c:pt idx="5310">
                  <c:v>69976</c:v>
                </c:pt>
                <c:pt idx="5311">
                  <c:v>69975</c:v>
                </c:pt>
                <c:pt idx="5312">
                  <c:v>69974</c:v>
                </c:pt>
                <c:pt idx="5313">
                  <c:v>69971</c:v>
                </c:pt>
                <c:pt idx="5314">
                  <c:v>69984</c:v>
                </c:pt>
                <c:pt idx="5315">
                  <c:v>69992</c:v>
                </c:pt>
                <c:pt idx="5316">
                  <c:v>70025</c:v>
                </c:pt>
                <c:pt idx="5317">
                  <c:v>70043</c:v>
                </c:pt>
                <c:pt idx="5318">
                  <c:v>70053</c:v>
                </c:pt>
                <c:pt idx="5319">
                  <c:v>70068</c:v>
                </c:pt>
                <c:pt idx="5320">
                  <c:v>70091</c:v>
                </c:pt>
                <c:pt idx="5321">
                  <c:v>70101</c:v>
                </c:pt>
                <c:pt idx="5322">
                  <c:v>70127</c:v>
                </c:pt>
                <c:pt idx="5323">
                  <c:v>70140</c:v>
                </c:pt>
                <c:pt idx="5324">
                  <c:v>70163</c:v>
                </c:pt>
                <c:pt idx="5325">
                  <c:v>70161</c:v>
                </c:pt>
                <c:pt idx="5326">
                  <c:v>70188</c:v>
                </c:pt>
                <c:pt idx="5327">
                  <c:v>70225</c:v>
                </c:pt>
                <c:pt idx="5328">
                  <c:v>70229</c:v>
                </c:pt>
                <c:pt idx="5329">
                  <c:v>70249</c:v>
                </c:pt>
                <c:pt idx="5330">
                  <c:v>70263</c:v>
                </c:pt>
                <c:pt idx="5331">
                  <c:v>70279</c:v>
                </c:pt>
                <c:pt idx="5332">
                  <c:v>70277</c:v>
                </c:pt>
                <c:pt idx="5333">
                  <c:v>70303</c:v>
                </c:pt>
                <c:pt idx="5334">
                  <c:v>70312</c:v>
                </c:pt>
                <c:pt idx="5335">
                  <c:v>70313</c:v>
                </c:pt>
                <c:pt idx="5336">
                  <c:v>70322</c:v>
                </c:pt>
                <c:pt idx="5337">
                  <c:v>70323</c:v>
                </c:pt>
                <c:pt idx="5338">
                  <c:v>70336</c:v>
                </c:pt>
                <c:pt idx="5339">
                  <c:v>70330</c:v>
                </c:pt>
                <c:pt idx="5340">
                  <c:v>70338</c:v>
                </c:pt>
                <c:pt idx="5341">
                  <c:v>70343</c:v>
                </c:pt>
                <c:pt idx="5342">
                  <c:v>70349</c:v>
                </c:pt>
                <c:pt idx="5343">
                  <c:v>70371</c:v>
                </c:pt>
                <c:pt idx="5344">
                  <c:v>70369</c:v>
                </c:pt>
                <c:pt idx="5345">
                  <c:v>70376</c:v>
                </c:pt>
                <c:pt idx="5346">
                  <c:v>70370</c:v>
                </c:pt>
                <c:pt idx="5347">
                  <c:v>70380</c:v>
                </c:pt>
                <c:pt idx="5348">
                  <c:v>70380</c:v>
                </c:pt>
                <c:pt idx="5349">
                  <c:v>70381</c:v>
                </c:pt>
                <c:pt idx="5350">
                  <c:v>70383</c:v>
                </c:pt>
                <c:pt idx="5351">
                  <c:v>70394</c:v>
                </c:pt>
                <c:pt idx="5352">
                  <c:v>70393</c:v>
                </c:pt>
                <c:pt idx="5353">
                  <c:v>70390</c:v>
                </c:pt>
                <c:pt idx="5354">
                  <c:v>70396</c:v>
                </c:pt>
                <c:pt idx="5355">
                  <c:v>70392</c:v>
                </c:pt>
                <c:pt idx="5356">
                  <c:v>70396</c:v>
                </c:pt>
                <c:pt idx="5357">
                  <c:v>70409</c:v>
                </c:pt>
                <c:pt idx="5358">
                  <c:v>70418</c:v>
                </c:pt>
                <c:pt idx="5359">
                  <c:v>70431</c:v>
                </c:pt>
                <c:pt idx="5360">
                  <c:v>70444</c:v>
                </c:pt>
                <c:pt idx="5361">
                  <c:v>70450</c:v>
                </c:pt>
                <c:pt idx="5362">
                  <c:v>70454</c:v>
                </c:pt>
                <c:pt idx="5363">
                  <c:v>70465</c:v>
                </c:pt>
                <c:pt idx="5364">
                  <c:v>70466</c:v>
                </c:pt>
                <c:pt idx="5365">
                  <c:v>70466</c:v>
                </c:pt>
                <c:pt idx="5366">
                  <c:v>70465</c:v>
                </c:pt>
                <c:pt idx="5367">
                  <c:v>70462</c:v>
                </c:pt>
                <c:pt idx="5368">
                  <c:v>70473</c:v>
                </c:pt>
                <c:pt idx="5369">
                  <c:v>70472</c:v>
                </c:pt>
                <c:pt idx="5370">
                  <c:v>70497</c:v>
                </c:pt>
                <c:pt idx="5371">
                  <c:v>70495</c:v>
                </c:pt>
                <c:pt idx="5372">
                  <c:v>70501</c:v>
                </c:pt>
                <c:pt idx="5373">
                  <c:v>70509</c:v>
                </c:pt>
                <c:pt idx="5374">
                  <c:v>70522</c:v>
                </c:pt>
                <c:pt idx="5375">
                  <c:v>70524</c:v>
                </c:pt>
                <c:pt idx="5376">
                  <c:v>70540</c:v>
                </c:pt>
                <c:pt idx="5377">
                  <c:v>70539</c:v>
                </c:pt>
                <c:pt idx="5378">
                  <c:v>70546</c:v>
                </c:pt>
                <c:pt idx="5379">
                  <c:v>70548</c:v>
                </c:pt>
                <c:pt idx="5380">
                  <c:v>70556</c:v>
                </c:pt>
                <c:pt idx="5381">
                  <c:v>70585</c:v>
                </c:pt>
                <c:pt idx="5382">
                  <c:v>70606</c:v>
                </c:pt>
                <c:pt idx="5383">
                  <c:v>70616</c:v>
                </c:pt>
                <c:pt idx="5384">
                  <c:v>70615</c:v>
                </c:pt>
                <c:pt idx="5385">
                  <c:v>70612</c:v>
                </c:pt>
                <c:pt idx="5386">
                  <c:v>70611</c:v>
                </c:pt>
                <c:pt idx="5387">
                  <c:v>70613</c:v>
                </c:pt>
                <c:pt idx="5388">
                  <c:v>70613</c:v>
                </c:pt>
                <c:pt idx="5389">
                  <c:v>70612</c:v>
                </c:pt>
                <c:pt idx="5390">
                  <c:v>70621</c:v>
                </c:pt>
                <c:pt idx="5391">
                  <c:v>70620</c:v>
                </c:pt>
                <c:pt idx="5392">
                  <c:v>70625</c:v>
                </c:pt>
                <c:pt idx="5393">
                  <c:v>70641</c:v>
                </c:pt>
                <c:pt idx="5394">
                  <c:v>70649</c:v>
                </c:pt>
                <c:pt idx="5395">
                  <c:v>70670</c:v>
                </c:pt>
                <c:pt idx="5396">
                  <c:v>70665</c:v>
                </c:pt>
                <c:pt idx="5397">
                  <c:v>70657</c:v>
                </c:pt>
                <c:pt idx="5398">
                  <c:v>70671</c:v>
                </c:pt>
                <c:pt idx="5399">
                  <c:v>70671</c:v>
                </c:pt>
                <c:pt idx="5400">
                  <c:v>70683</c:v>
                </c:pt>
                <c:pt idx="5401">
                  <c:v>70694</c:v>
                </c:pt>
                <c:pt idx="5402">
                  <c:v>70697</c:v>
                </c:pt>
                <c:pt idx="5403">
                  <c:v>70705</c:v>
                </c:pt>
                <c:pt idx="5404">
                  <c:v>70716</c:v>
                </c:pt>
                <c:pt idx="5405">
                  <c:v>70736</c:v>
                </c:pt>
                <c:pt idx="5406">
                  <c:v>70743</c:v>
                </c:pt>
                <c:pt idx="5407">
                  <c:v>70752</c:v>
                </c:pt>
                <c:pt idx="5408">
                  <c:v>70772</c:v>
                </c:pt>
                <c:pt idx="5409">
                  <c:v>70797</c:v>
                </c:pt>
                <c:pt idx="5410">
                  <c:v>70830</c:v>
                </c:pt>
                <c:pt idx="5411">
                  <c:v>70826</c:v>
                </c:pt>
                <c:pt idx="5412">
                  <c:v>70847</c:v>
                </c:pt>
                <c:pt idx="5413">
                  <c:v>70858</c:v>
                </c:pt>
                <c:pt idx="5414">
                  <c:v>70862</c:v>
                </c:pt>
                <c:pt idx="5415">
                  <c:v>70873</c:v>
                </c:pt>
                <c:pt idx="5416">
                  <c:v>70871</c:v>
                </c:pt>
                <c:pt idx="5417">
                  <c:v>70864</c:v>
                </c:pt>
                <c:pt idx="5418">
                  <c:v>70867</c:v>
                </c:pt>
                <c:pt idx="5419">
                  <c:v>70880</c:v>
                </c:pt>
                <c:pt idx="5420">
                  <c:v>70897</c:v>
                </c:pt>
                <c:pt idx="5421">
                  <c:v>70898</c:v>
                </c:pt>
                <c:pt idx="5422">
                  <c:v>70899</c:v>
                </c:pt>
                <c:pt idx="5423">
                  <c:v>70914</c:v>
                </c:pt>
                <c:pt idx="5424">
                  <c:v>70932</c:v>
                </c:pt>
                <c:pt idx="5425">
                  <c:v>70945</c:v>
                </c:pt>
                <c:pt idx="5426">
                  <c:v>70952</c:v>
                </c:pt>
                <c:pt idx="5427">
                  <c:v>70954</c:v>
                </c:pt>
                <c:pt idx="5428">
                  <c:v>70969</c:v>
                </c:pt>
                <c:pt idx="5429">
                  <c:v>70979</c:v>
                </c:pt>
                <c:pt idx="5430">
                  <c:v>70979</c:v>
                </c:pt>
                <c:pt idx="5431">
                  <c:v>70996</c:v>
                </c:pt>
                <c:pt idx="5432">
                  <c:v>71000</c:v>
                </c:pt>
                <c:pt idx="5433">
                  <c:v>71006</c:v>
                </c:pt>
                <c:pt idx="5434">
                  <c:v>71014</c:v>
                </c:pt>
                <c:pt idx="5435">
                  <c:v>71005</c:v>
                </c:pt>
                <c:pt idx="5436">
                  <c:v>71029</c:v>
                </c:pt>
                <c:pt idx="5437">
                  <c:v>71033</c:v>
                </c:pt>
                <c:pt idx="5438">
                  <c:v>71038</c:v>
                </c:pt>
                <c:pt idx="5439">
                  <c:v>71040</c:v>
                </c:pt>
                <c:pt idx="5440">
                  <c:v>71048</c:v>
                </c:pt>
                <c:pt idx="5441">
                  <c:v>71059</c:v>
                </c:pt>
                <c:pt idx="5442">
                  <c:v>71067</c:v>
                </c:pt>
                <c:pt idx="5443">
                  <c:v>71073</c:v>
                </c:pt>
                <c:pt idx="5444">
                  <c:v>71075</c:v>
                </c:pt>
                <c:pt idx="5445">
                  <c:v>71080</c:v>
                </c:pt>
                <c:pt idx="5446">
                  <c:v>71080</c:v>
                </c:pt>
                <c:pt idx="5447">
                  <c:v>71085</c:v>
                </c:pt>
                <c:pt idx="5448">
                  <c:v>71094</c:v>
                </c:pt>
                <c:pt idx="5449">
                  <c:v>71101</c:v>
                </c:pt>
                <c:pt idx="5450">
                  <c:v>71107</c:v>
                </c:pt>
                <c:pt idx="5451">
                  <c:v>71123</c:v>
                </c:pt>
                <c:pt idx="5452">
                  <c:v>71149</c:v>
                </c:pt>
                <c:pt idx="5453">
                  <c:v>71163</c:v>
                </c:pt>
                <c:pt idx="5454">
                  <c:v>71168</c:v>
                </c:pt>
                <c:pt idx="5456">
                  <c:v>71163</c:v>
                </c:pt>
                <c:pt idx="5457">
                  <c:v>71176</c:v>
                </c:pt>
                <c:pt idx="5458">
                  <c:v>71179</c:v>
                </c:pt>
                <c:pt idx="5459">
                  <c:v>71187</c:v>
                </c:pt>
                <c:pt idx="5460">
                  <c:v>71191</c:v>
                </c:pt>
                <c:pt idx="5461">
                  <c:v>71187</c:v>
                </c:pt>
                <c:pt idx="5462">
                  <c:v>71178</c:v>
                </c:pt>
                <c:pt idx="5463">
                  <c:v>71175</c:v>
                </c:pt>
                <c:pt idx="5464">
                  <c:v>71167</c:v>
                </c:pt>
                <c:pt idx="5465">
                  <c:v>71185</c:v>
                </c:pt>
                <c:pt idx="5466">
                  <c:v>71170</c:v>
                </c:pt>
                <c:pt idx="5467">
                  <c:v>71174</c:v>
                </c:pt>
                <c:pt idx="5468">
                  <c:v>71164</c:v>
                </c:pt>
                <c:pt idx="5469">
                  <c:v>71183</c:v>
                </c:pt>
                <c:pt idx="5470">
                  <c:v>71186</c:v>
                </c:pt>
                <c:pt idx="5471">
                  <c:v>71205</c:v>
                </c:pt>
                <c:pt idx="5472">
                  <c:v>71225</c:v>
                </c:pt>
                <c:pt idx="5473">
                  <c:v>71236</c:v>
                </c:pt>
                <c:pt idx="5474">
                  <c:v>71241</c:v>
                </c:pt>
                <c:pt idx="5475">
                  <c:v>71252</c:v>
                </c:pt>
                <c:pt idx="5476">
                  <c:v>71262</c:v>
                </c:pt>
                <c:pt idx="5477">
                  <c:v>71261</c:v>
                </c:pt>
                <c:pt idx="5478">
                  <c:v>71273</c:v>
                </c:pt>
                <c:pt idx="5479">
                  <c:v>71270</c:v>
                </c:pt>
                <c:pt idx="5480">
                  <c:v>71265</c:v>
                </c:pt>
                <c:pt idx="5481">
                  <c:v>71271</c:v>
                </c:pt>
                <c:pt idx="5482">
                  <c:v>71276</c:v>
                </c:pt>
                <c:pt idx="5483">
                  <c:v>71286</c:v>
                </c:pt>
                <c:pt idx="5484">
                  <c:v>71284</c:v>
                </c:pt>
                <c:pt idx="5485">
                  <c:v>71274</c:v>
                </c:pt>
                <c:pt idx="5486">
                  <c:v>71287</c:v>
                </c:pt>
                <c:pt idx="5487">
                  <c:v>71286</c:v>
                </c:pt>
                <c:pt idx="5488">
                  <c:v>71298</c:v>
                </c:pt>
                <c:pt idx="5489">
                  <c:v>71297</c:v>
                </c:pt>
                <c:pt idx="5490">
                  <c:v>71301</c:v>
                </c:pt>
                <c:pt idx="5491">
                  <c:v>71313</c:v>
                </c:pt>
                <c:pt idx="5492">
                  <c:v>71292</c:v>
                </c:pt>
                <c:pt idx="5493">
                  <c:v>71285</c:v>
                </c:pt>
                <c:pt idx="5494">
                  <c:v>71298</c:v>
                </c:pt>
                <c:pt idx="5495">
                  <c:v>71291</c:v>
                </c:pt>
                <c:pt idx="5496">
                  <c:v>71290</c:v>
                </c:pt>
                <c:pt idx="5497">
                  <c:v>71295</c:v>
                </c:pt>
                <c:pt idx="5498">
                  <c:v>71301</c:v>
                </c:pt>
                <c:pt idx="5499">
                  <c:v>71308</c:v>
                </c:pt>
                <c:pt idx="5500">
                  <c:v>71321</c:v>
                </c:pt>
                <c:pt idx="5501">
                  <c:v>71324</c:v>
                </c:pt>
                <c:pt idx="5502">
                  <c:v>71323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CE6-4798-B615-033D14B335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98806816"/>
        <c:axId val="398805176"/>
      </c:lineChart>
      <c:dateAx>
        <c:axId val="398806816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98805176"/>
        <c:crosses val="autoZero"/>
        <c:auto val="1"/>
        <c:lblOffset val="100"/>
        <c:baseTimeUnit val="days"/>
      </c:dateAx>
      <c:valAx>
        <c:axId val="3988051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988068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001 Followers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Sheet1!$B$2:$B$11007</c:f>
              <c:numCache>
                <c:formatCode>General</c:formatCode>
                <c:ptCount val="11006"/>
                <c:pt idx="1789">
                  <c:v>1332</c:v>
                </c:pt>
                <c:pt idx="1790">
                  <c:v>1336</c:v>
                </c:pt>
                <c:pt idx="1791">
                  <c:v>1341</c:v>
                </c:pt>
                <c:pt idx="1792">
                  <c:v>1347</c:v>
                </c:pt>
                <c:pt idx="1793">
                  <c:v>1348</c:v>
                </c:pt>
                <c:pt idx="1794">
                  <c:v>1357</c:v>
                </c:pt>
                <c:pt idx="1795">
                  <c:v>1362</c:v>
                </c:pt>
                <c:pt idx="1796">
                  <c:v>1366</c:v>
                </c:pt>
                <c:pt idx="1797">
                  <c:v>1370</c:v>
                </c:pt>
                <c:pt idx="1798">
                  <c:v>1372</c:v>
                </c:pt>
                <c:pt idx="1799">
                  <c:v>1379</c:v>
                </c:pt>
                <c:pt idx="1800">
                  <c:v>1381</c:v>
                </c:pt>
                <c:pt idx="1801">
                  <c:v>1387</c:v>
                </c:pt>
                <c:pt idx="1802">
                  <c:v>1391</c:v>
                </c:pt>
                <c:pt idx="1803">
                  <c:v>1395</c:v>
                </c:pt>
                <c:pt idx="1804">
                  <c:v>1398</c:v>
                </c:pt>
                <c:pt idx="1805">
                  <c:v>1400</c:v>
                </c:pt>
                <c:pt idx="1806">
                  <c:v>1400</c:v>
                </c:pt>
                <c:pt idx="1807">
                  <c:v>1402</c:v>
                </c:pt>
                <c:pt idx="1808">
                  <c:v>1407</c:v>
                </c:pt>
                <c:pt idx="1809">
                  <c:v>1410</c:v>
                </c:pt>
                <c:pt idx="1810">
                  <c:v>1413</c:v>
                </c:pt>
                <c:pt idx="1811">
                  <c:v>1416</c:v>
                </c:pt>
                <c:pt idx="1812">
                  <c:v>1421</c:v>
                </c:pt>
                <c:pt idx="1813">
                  <c:v>1397</c:v>
                </c:pt>
                <c:pt idx="1814">
                  <c:v>1400</c:v>
                </c:pt>
                <c:pt idx="1815">
                  <c:v>1401</c:v>
                </c:pt>
                <c:pt idx="1816">
                  <c:v>1399</c:v>
                </c:pt>
                <c:pt idx="1817">
                  <c:v>1401</c:v>
                </c:pt>
                <c:pt idx="1818">
                  <c:v>1402</c:v>
                </c:pt>
                <c:pt idx="1819">
                  <c:v>1402</c:v>
                </c:pt>
                <c:pt idx="1820">
                  <c:v>1402</c:v>
                </c:pt>
                <c:pt idx="1821">
                  <c:v>1406</c:v>
                </c:pt>
                <c:pt idx="1822">
                  <c:v>1408</c:v>
                </c:pt>
                <c:pt idx="1823">
                  <c:v>1413</c:v>
                </c:pt>
                <c:pt idx="1824">
                  <c:v>1418</c:v>
                </c:pt>
                <c:pt idx="1825">
                  <c:v>1421</c:v>
                </c:pt>
                <c:pt idx="1826">
                  <c:v>1423</c:v>
                </c:pt>
                <c:pt idx="1827">
                  <c:v>1426</c:v>
                </c:pt>
                <c:pt idx="1828">
                  <c:v>1427</c:v>
                </c:pt>
                <c:pt idx="1829">
                  <c:v>1434</c:v>
                </c:pt>
                <c:pt idx="1830">
                  <c:v>1437</c:v>
                </c:pt>
                <c:pt idx="1831">
                  <c:v>1439</c:v>
                </c:pt>
                <c:pt idx="1832">
                  <c:v>1444</c:v>
                </c:pt>
                <c:pt idx="1833">
                  <c:v>1451</c:v>
                </c:pt>
                <c:pt idx="1834">
                  <c:v>1454</c:v>
                </c:pt>
                <c:pt idx="1835">
                  <c:v>1454</c:v>
                </c:pt>
                <c:pt idx="1836">
                  <c:v>1458</c:v>
                </c:pt>
                <c:pt idx="1837">
                  <c:v>1474</c:v>
                </c:pt>
                <c:pt idx="1838">
                  <c:v>1479</c:v>
                </c:pt>
                <c:pt idx="1839">
                  <c:v>1483</c:v>
                </c:pt>
                <c:pt idx="1840">
                  <c:v>1489</c:v>
                </c:pt>
                <c:pt idx="1841">
                  <c:v>1493</c:v>
                </c:pt>
                <c:pt idx="1842">
                  <c:v>1493</c:v>
                </c:pt>
                <c:pt idx="1843">
                  <c:v>1496</c:v>
                </c:pt>
                <c:pt idx="1844">
                  <c:v>1495</c:v>
                </c:pt>
                <c:pt idx="1845">
                  <c:v>1499</c:v>
                </c:pt>
                <c:pt idx="1846">
                  <c:v>1506</c:v>
                </c:pt>
                <c:pt idx="1847">
                  <c:v>1509</c:v>
                </c:pt>
                <c:pt idx="1848">
                  <c:v>1515</c:v>
                </c:pt>
                <c:pt idx="1849">
                  <c:v>1521</c:v>
                </c:pt>
                <c:pt idx="1850">
                  <c:v>1525</c:v>
                </c:pt>
                <c:pt idx="1851">
                  <c:v>1530</c:v>
                </c:pt>
                <c:pt idx="1852">
                  <c:v>1531</c:v>
                </c:pt>
                <c:pt idx="1853">
                  <c:v>1534</c:v>
                </c:pt>
                <c:pt idx="1854">
                  <c:v>1538</c:v>
                </c:pt>
                <c:pt idx="1855">
                  <c:v>1540</c:v>
                </c:pt>
                <c:pt idx="1856">
                  <c:v>1544</c:v>
                </c:pt>
                <c:pt idx="1857">
                  <c:v>1548</c:v>
                </c:pt>
                <c:pt idx="1858">
                  <c:v>1552</c:v>
                </c:pt>
                <c:pt idx="1859">
                  <c:v>1557</c:v>
                </c:pt>
                <c:pt idx="1860">
                  <c:v>1562</c:v>
                </c:pt>
                <c:pt idx="1861">
                  <c:v>1565</c:v>
                </c:pt>
                <c:pt idx="1862">
                  <c:v>1569</c:v>
                </c:pt>
                <c:pt idx="1863">
                  <c:v>1576</c:v>
                </c:pt>
                <c:pt idx="1864">
                  <c:v>1575</c:v>
                </c:pt>
                <c:pt idx="1865">
                  <c:v>1579</c:v>
                </c:pt>
                <c:pt idx="1866">
                  <c:v>1584</c:v>
                </c:pt>
                <c:pt idx="1867">
                  <c:v>1587</c:v>
                </c:pt>
                <c:pt idx="1868">
                  <c:v>1588</c:v>
                </c:pt>
                <c:pt idx="1869">
                  <c:v>1589</c:v>
                </c:pt>
                <c:pt idx="1870">
                  <c:v>1594</c:v>
                </c:pt>
                <c:pt idx="1871">
                  <c:v>1593</c:v>
                </c:pt>
                <c:pt idx="1872">
                  <c:v>1597</c:v>
                </c:pt>
                <c:pt idx="1873">
                  <c:v>1601</c:v>
                </c:pt>
                <c:pt idx="1874">
                  <c:v>1605</c:v>
                </c:pt>
                <c:pt idx="1875">
                  <c:v>1607</c:v>
                </c:pt>
                <c:pt idx="1876">
                  <c:v>1611</c:v>
                </c:pt>
                <c:pt idx="1877">
                  <c:v>1613</c:v>
                </c:pt>
                <c:pt idx="1878">
                  <c:v>1615</c:v>
                </c:pt>
                <c:pt idx="1879">
                  <c:v>1614</c:v>
                </c:pt>
                <c:pt idx="1880">
                  <c:v>1619</c:v>
                </c:pt>
                <c:pt idx="1881">
                  <c:v>1622</c:v>
                </c:pt>
                <c:pt idx="1882">
                  <c:v>1627</c:v>
                </c:pt>
                <c:pt idx="1883">
                  <c:v>1629</c:v>
                </c:pt>
                <c:pt idx="1884">
                  <c:v>1631</c:v>
                </c:pt>
                <c:pt idx="1885">
                  <c:v>1634</c:v>
                </c:pt>
                <c:pt idx="1886">
                  <c:v>1640</c:v>
                </c:pt>
                <c:pt idx="1887">
                  <c:v>1641</c:v>
                </c:pt>
                <c:pt idx="1888">
                  <c:v>1642</c:v>
                </c:pt>
                <c:pt idx="1889">
                  <c:v>1644</c:v>
                </c:pt>
                <c:pt idx="1890">
                  <c:v>1646</c:v>
                </c:pt>
                <c:pt idx="1891">
                  <c:v>1650</c:v>
                </c:pt>
                <c:pt idx="1892">
                  <c:v>1651</c:v>
                </c:pt>
                <c:pt idx="1893">
                  <c:v>1652</c:v>
                </c:pt>
                <c:pt idx="1894">
                  <c:v>1656</c:v>
                </c:pt>
                <c:pt idx="1895">
                  <c:v>1659</c:v>
                </c:pt>
                <c:pt idx="1896">
                  <c:v>1666</c:v>
                </c:pt>
                <c:pt idx="1897">
                  <c:v>1667</c:v>
                </c:pt>
                <c:pt idx="1898">
                  <c:v>1670</c:v>
                </c:pt>
                <c:pt idx="1899">
                  <c:v>1671</c:v>
                </c:pt>
                <c:pt idx="1900">
                  <c:v>1673</c:v>
                </c:pt>
                <c:pt idx="1901">
                  <c:v>1679</c:v>
                </c:pt>
                <c:pt idx="1902">
                  <c:v>1682</c:v>
                </c:pt>
                <c:pt idx="1903">
                  <c:v>1684</c:v>
                </c:pt>
                <c:pt idx="1904">
                  <c:v>1689</c:v>
                </c:pt>
                <c:pt idx="1905">
                  <c:v>1693</c:v>
                </c:pt>
                <c:pt idx="1906">
                  <c:v>1702</c:v>
                </c:pt>
                <c:pt idx="1907">
                  <c:v>1715</c:v>
                </c:pt>
                <c:pt idx="1908">
                  <c:v>1719</c:v>
                </c:pt>
                <c:pt idx="1909">
                  <c:v>1720</c:v>
                </c:pt>
                <c:pt idx="1910">
                  <c:v>1727</c:v>
                </c:pt>
                <c:pt idx="1911">
                  <c:v>1734</c:v>
                </c:pt>
                <c:pt idx="1912">
                  <c:v>1736</c:v>
                </c:pt>
                <c:pt idx="1913">
                  <c:v>1737</c:v>
                </c:pt>
                <c:pt idx="1914">
                  <c:v>1741</c:v>
                </c:pt>
                <c:pt idx="1915">
                  <c:v>1742</c:v>
                </c:pt>
                <c:pt idx="1916">
                  <c:v>1743</c:v>
                </c:pt>
                <c:pt idx="1917">
                  <c:v>1746</c:v>
                </c:pt>
                <c:pt idx="1918">
                  <c:v>1746</c:v>
                </c:pt>
                <c:pt idx="1919">
                  <c:v>1747</c:v>
                </c:pt>
                <c:pt idx="1920">
                  <c:v>1752</c:v>
                </c:pt>
                <c:pt idx="1921">
                  <c:v>1752</c:v>
                </c:pt>
                <c:pt idx="1922">
                  <c:v>1753</c:v>
                </c:pt>
                <c:pt idx="1923">
                  <c:v>1756</c:v>
                </c:pt>
                <c:pt idx="1924">
                  <c:v>1764</c:v>
                </c:pt>
                <c:pt idx="1925">
                  <c:v>1769</c:v>
                </c:pt>
                <c:pt idx="1926">
                  <c:v>1769</c:v>
                </c:pt>
                <c:pt idx="1927">
                  <c:v>1774</c:v>
                </c:pt>
                <c:pt idx="1928">
                  <c:v>1775</c:v>
                </c:pt>
                <c:pt idx="1929">
                  <c:v>1786</c:v>
                </c:pt>
                <c:pt idx="1930">
                  <c:v>1791</c:v>
                </c:pt>
                <c:pt idx="1931">
                  <c:v>1793</c:v>
                </c:pt>
                <c:pt idx="1932">
                  <c:v>1797</c:v>
                </c:pt>
                <c:pt idx="1933">
                  <c:v>1799</c:v>
                </c:pt>
                <c:pt idx="1934">
                  <c:v>1800</c:v>
                </c:pt>
                <c:pt idx="1935">
                  <c:v>1800</c:v>
                </c:pt>
                <c:pt idx="1936">
                  <c:v>1804</c:v>
                </c:pt>
                <c:pt idx="1937">
                  <c:v>1805</c:v>
                </c:pt>
                <c:pt idx="1938">
                  <c:v>1814</c:v>
                </c:pt>
                <c:pt idx="1939">
                  <c:v>1820</c:v>
                </c:pt>
                <c:pt idx="1940">
                  <c:v>1821</c:v>
                </c:pt>
                <c:pt idx="1941">
                  <c:v>1829</c:v>
                </c:pt>
                <c:pt idx="1942">
                  <c:v>1830</c:v>
                </c:pt>
                <c:pt idx="1943">
                  <c:v>1831</c:v>
                </c:pt>
                <c:pt idx="1944">
                  <c:v>1839</c:v>
                </c:pt>
                <c:pt idx="1945">
                  <c:v>1845</c:v>
                </c:pt>
                <c:pt idx="1946">
                  <c:v>1851</c:v>
                </c:pt>
                <c:pt idx="1947">
                  <c:v>1854</c:v>
                </c:pt>
                <c:pt idx="1948">
                  <c:v>1857</c:v>
                </c:pt>
                <c:pt idx="1949">
                  <c:v>1863</c:v>
                </c:pt>
                <c:pt idx="1950">
                  <c:v>1908</c:v>
                </c:pt>
                <c:pt idx="1951">
                  <c:v>1943</c:v>
                </c:pt>
                <c:pt idx="1952">
                  <c:v>2003</c:v>
                </c:pt>
                <c:pt idx="1953">
                  <c:v>2017</c:v>
                </c:pt>
                <c:pt idx="1954">
                  <c:v>2019</c:v>
                </c:pt>
                <c:pt idx="1955">
                  <c:v>2018</c:v>
                </c:pt>
                <c:pt idx="1956">
                  <c:v>2022</c:v>
                </c:pt>
                <c:pt idx="1957">
                  <c:v>2028</c:v>
                </c:pt>
                <c:pt idx="1958">
                  <c:v>2031</c:v>
                </c:pt>
                <c:pt idx="1959">
                  <c:v>2038</c:v>
                </c:pt>
                <c:pt idx="1960">
                  <c:v>2042</c:v>
                </c:pt>
                <c:pt idx="1961">
                  <c:v>2057</c:v>
                </c:pt>
                <c:pt idx="1962">
                  <c:v>2084</c:v>
                </c:pt>
                <c:pt idx="1963">
                  <c:v>2095</c:v>
                </c:pt>
                <c:pt idx="1964">
                  <c:v>2102</c:v>
                </c:pt>
                <c:pt idx="1965">
                  <c:v>2109</c:v>
                </c:pt>
                <c:pt idx="1966">
                  <c:v>2113</c:v>
                </c:pt>
                <c:pt idx="1967">
                  <c:v>2117</c:v>
                </c:pt>
                <c:pt idx="1968">
                  <c:v>2132</c:v>
                </c:pt>
                <c:pt idx="1969">
                  <c:v>2148</c:v>
                </c:pt>
                <c:pt idx="1970">
                  <c:v>2156</c:v>
                </c:pt>
                <c:pt idx="1971">
                  <c:v>2166</c:v>
                </c:pt>
                <c:pt idx="1972">
                  <c:v>2169</c:v>
                </c:pt>
                <c:pt idx="1973">
                  <c:v>2175</c:v>
                </c:pt>
                <c:pt idx="1974">
                  <c:v>2183</c:v>
                </c:pt>
                <c:pt idx="1975">
                  <c:v>2188</c:v>
                </c:pt>
                <c:pt idx="1976">
                  <c:v>2195</c:v>
                </c:pt>
                <c:pt idx="1977">
                  <c:v>2218</c:v>
                </c:pt>
                <c:pt idx="1978">
                  <c:v>2233</c:v>
                </c:pt>
                <c:pt idx="1979">
                  <c:v>2245</c:v>
                </c:pt>
                <c:pt idx="1980">
                  <c:v>2257</c:v>
                </c:pt>
                <c:pt idx="1981">
                  <c:v>2261</c:v>
                </c:pt>
                <c:pt idx="1982">
                  <c:v>2263</c:v>
                </c:pt>
                <c:pt idx="1983">
                  <c:v>2269</c:v>
                </c:pt>
                <c:pt idx="1984">
                  <c:v>2279</c:v>
                </c:pt>
                <c:pt idx="1985">
                  <c:v>2280</c:v>
                </c:pt>
                <c:pt idx="1986">
                  <c:v>2282</c:v>
                </c:pt>
                <c:pt idx="1987">
                  <c:v>2288</c:v>
                </c:pt>
                <c:pt idx="1988">
                  <c:v>2288</c:v>
                </c:pt>
                <c:pt idx="1989">
                  <c:v>2295</c:v>
                </c:pt>
                <c:pt idx="1990">
                  <c:v>2298</c:v>
                </c:pt>
                <c:pt idx="1991">
                  <c:v>2304</c:v>
                </c:pt>
                <c:pt idx="1992">
                  <c:v>2312</c:v>
                </c:pt>
                <c:pt idx="1993">
                  <c:v>2317</c:v>
                </c:pt>
                <c:pt idx="1994">
                  <c:v>2327</c:v>
                </c:pt>
                <c:pt idx="1995">
                  <c:v>2328</c:v>
                </c:pt>
                <c:pt idx="1996">
                  <c:v>2332</c:v>
                </c:pt>
                <c:pt idx="1997">
                  <c:v>2347</c:v>
                </c:pt>
                <c:pt idx="1998">
                  <c:v>2350</c:v>
                </c:pt>
                <c:pt idx="1999">
                  <c:v>2365</c:v>
                </c:pt>
                <c:pt idx="2000">
                  <c:v>2370</c:v>
                </c:pt>
                <c:pt idx="2001">
                  <c:v>2385</c:v>
                </c:pt>
                <c:pt idx="2002">
                  <c:v>2396</c:v>
                </c:pt>
                <c:pt idx="2003">
                  <c:v>2396</c:v>
                </c:pt>
                <c:pt idx="2004">
                  <c:v>2400</c:v>
                </c:pt>
                <c:pt idx="2005">
                  <c:v>2404</c:v>
                </c:pt>
                <c:pt idx="2006">
                  <c:v>2403</c:v>
                </c:pt>
                <c:pt idx="2007">
                  <c:v>2407</c:v>
                </c:pt>
                <c:pt idx="2008">
                  <c:v>2410</c:v>
                </c:pt>
                <c:pt idx="2009">
                  <c:v>2422</c:v>
                </c:pt>
                <c:pt idx="2010">
                  <c:v>2424</c:v>
                </c:pt>
                <c:pt idx="2011">
                  <c:v>2425</c:v>
                </c:pt>
                <c:pt idx="2012">
                  <c:v>2430</c:v>
                </c:pt>
                <c:pt idx="2013">
                  <c:v>2423</c:v>
                </c:pt>
                <c:pt idx="2014">
                  <c:v>2431</c:v>
                </c:pt>
                <c:pt idx="2015">
                  <c:v>2440</c:v>
                </c:pt>
                <c:pt idx="2016">
                  <c:v>2458</c:v>
                </c:pt>
                <c:pt idx="2017">
                  <c:v>2520</c:v>
                </c:pt>
                <c:pt idx="2018">
                  <c:v>2510</c:v>
                </c:pt>
                <c:pt idx="2019">
                  <c:v>2517</c:v>
                </c:pt>
                <c:pt idx="2020">
                  <c:v>2525</c:v>
                </c:pt>
                <c:pt idx="2021">
                  <c:v>2531</c:v>
                </c:pt>
                <c:pt idx="2022">
                  <c:v>2540</c:v>
                </c:pt>
                <c:pt idx="2023">
                  <c:v>2548</c:v>
                </c:pt>
                <c:pt idx="2024">
                  <c:v>2554</c:v>
                </c:pt>
                <c:pt idx="2025">
                  <c:v>2563</c:v>
                </c:pt>
                <c:pt idx="2026">
                  <c:v>2564</c:v>
                </c:pt>
                <c:pt idx="2027">
                  <c:v>2566</c:v>
                </c:pt>
                <c:pt idx="2028">
                  <c:v>2572</c:v>
                </c:pt>
                <c:pt idx="2029">
                  <c:v>2573</c:v>
                </c:pt>
                <c:pt idx="2030">
                  <c:v>2579</c:v>
                </c:pt>
                <c:pt idx="2031">
                  <c:v>2585</c:v>
                </c:pt>
                <c:pt idx="2032">
                  <c:v>2600</c:v>
                </c:pt>
                <c:pt idx="2033">
                  <c:v>2610</c:v>
                </c:pt>
                <c:pt idx="2034">
                  <c:v>2615</c:v>
                </c:pt>
                <c:pt idx="2035">
                  <c:v>2626</c:v>
                </c:pt>
                <c:pt idx="2036">
                  <c:v>2632</c:v>
                </c:pt>
                <c:pt idx="2037">
                  <c:v>2645</c:v>
                </c:pt>
                <c:pt idx="2038">
                  <c:v>2652</c:v>
                </c:pt>
                <c:pt idx="2039">
                  <c:v>2658</c:v>
                </c:pt>
                <c:pt idx="2040">
                  <c:v>2665</c:v>
                </c:pt>
                <c:pt idx="2041">
                  <c:v>2670</c:v>
                </c:pt>
                <c:pt idx="2042">
                  <c:v>2672</c:v>
                </c:pt>
                <c:pt idx="2043">
                  <c:v>2675</c:v>
                </c:pt>
                <c:pt idx="2044">
                  <c:v>2679</c:v>
                </c:pt>
                <c:pt idx="2045">
                  <c:v>2695</c:v>
                </c:pt>
                <c:pt idx="2046">
                  <c:v>2700</c:v>
                </c:pt>
                <c:pt idx="2047">
                  <c:v>2709</c:v>
                </c:pt>
                <c:pt idx="2048">
                  <c:v>2714</c:v>
                </c:pt>
                <c:pt idx="2049">
                  <c:v>2725</c:v>
                </c:pt>
                <c:pt idx="2050">
                  <c:v>2740</c:v>
                </c:pt>
                <c:pt idx="2051">
                  <c:v>2751</c:v>
                </c:pt>
                <c:pt idx="2052">
                  <c:v>2770</c:v>
                </c:pt>
                <c:pt idx="2053">
                  <c:v>2780</c:v>
                </c:pt>
                <c:pt idx="2054">
                  <c:v>2788</c:v>
                </c:pt>
                <c:pt idx="2055">
                  <c:v>2799</c:v>
                </c:pt>
                <c:pt idx="2056">
                  <c:v>2814</c:v>
                </c:pt>
                <c:pt idx="2057">
                  <c:v>2825</c:v>
                </c:pt>
                <c:pt idx="2058">
                  <c:v>2841</c:v>
                </c:pt>
                <c:pt idx="2059">
                  <c:v>2851</c:v>
                </c:pt>
                <c:pt idx="2060">
                  <c:v>2875</c:v>
                </c:pt>
                <c:pt idx="2061">
                  <c:v>2889</c:v>
                </c:pt>
                <c:pt idx="2062">
                  <c:v>2897</c:v>
                </c:pt>
                <c:pt idx="2063">
                  <c:v>2905</c:v>
                </c:pt>
                <c:pt idx="2064">
                  <c:v>2901</c:v>
                </c:pt>
                <c:pt idx="2065">
                  <c:v>2908</c:v>
                </c:pt>
                <c:pt idx="2066">
                  <c:v>2917</c:v>
                </c:pt>
                <c:pt idx="2067">
                  <c:v>2923</c:v>
                </c:pt>
                <c:pt idx="2068">
                  <c:v>2936</c:v>
                </c:pt>
                <c:pt idx="2069">
                  <c:v>2946</c:v>
                </c:pt>
                <c:pt idx="2070">
                  <c:v>3069</c:v>
                </c:pt>
                <c:pt idx="2071">
                  <c:v>3109</c:v>
                </c:pt>
                <c:pt idx="2072">
                  <c:v>3134</c:v>
                </c:pt>
                <c:pt idx="2073">
                  <c:v>3150</c:v>
                </c:pt>
                <c:pt idx="2074">
                  <c:v>3159</c:v>
                </c:pt>
                <c:pt idx="2075">
                  <c:v>3182</c:v>
                </c:pt>
                <c:pt idx="2076">
                  <c:v>3203</c:v>
                </c:pt>
                <c:pt idx="2077">
                  <c:v>3222</c:v>
                </c:pt>
                <c:pt idx="2078">
                  <c:v>3231</c:v>
                </c:pt>
                <c:pt idx="2079">
                  <c:v>3247</c:v>
                </c:pt>
                <c:pt idx="2080">
                  <c:v>3262</c:v>
                </c:pt>
                <c:pt idx="2081">
                  <c:v>3270</c:v>
                </c:pt>
                <c:pt idx="2082">
                  <c:v>3279</c:v>
                </c:pt>
                <c:pt idx="2083">
                  <c:v>3291</c:v>
                </c:pt>
                <c:pt idx="2084">
                  <c:v>3309</c:v>
                </c:pt>
                <c:pt idx="2085">
                  <c:v>3319</c:v>
                </c:pt>
                <c:pt idx="2086">
                  <c:v>3331</c:v>
                </c:pt>
                <c:pt idx="2087">
                  <c:v>3339</c:v>
                </c:pt>
                <c:pt idx="2088">
                  <c:v>3357</c:v>
                </c:pt>
                <c:pt idx="2089">
                  <c:v>3368</c:v>
                </c:pt>
                <c:pt idx="2090">
                  <c:v>3386</c:v>
                </c:pt>
                <c:pt idx="2091">
                  <c:v>3398</c:v>
                </c:pt>
                <c:pt idx="2092">
                  <c:v>3419</c:v>
                </c:pt>
                <c:pt idx="2093">
                  <c:v>3433</c:v>
                </c:pt>
                <c:pt idx="2094">
                  <c:v>3440</c:v>
                </c:pt>
                <c:pt idx="2095">
                  <c:v>3454</c:v>
                </c:pt>
                <c:pt idx="2096">
                  <c:v>3462</c:v>
                </c:pt>
                <c:pt idx="2097">
                  <c:v>3475</c:v>
                </c:pt>
                <c:pt idx="2098">
                  <c:v>3503</c:v>
                </c:pt>
                <c:pt idx="2099">
                  <c:v>3523</c:v>
                </c:pt>
                <c:pt idx="2100">
                  <c:v>3539</c:v>
                </c:pt>
                <c:pt idx="2101">
                  <c:v>3605</c:v>
                </c:pt>
                <c:pt idx="2102">
                  <c:v>3661</c:v>
                </c:pt>
                <c:pt idx="2103">
                  <c:v>3683</c:v>
                </c:pt>
                <c:pt idx="2104">
                  <c:v>3711</c:v>
                </c:pt>
                <c:pt idx="2105">
                  <c:v>3735</c:v>
                </c:pt>
                <c:pt idx="2106">
                  <c:v>3768</c:v>
                </c:pt>
                <c:pt idx="2107">
                  <c:v>3789</c:v>
                </c:pt>
                <c:pt idx="2108">
                  <c:v>3811</c:v>
                </c:pt>
                <c:pt idx="2109">
                  <c:v>3828</c:v>
                </c:pt>
                <c:pt idx="2110">
                  <c:v>3850</c:v>
                </c:pt>
                <c:pt idx="2111">
                  <c:v>3879</c:v>
                </c:pt>
                <c:pt idx="2112">
                  <c:v>3907</c:v>
                </c:pt>
                <c:pt idx="2113">
                  <c:v>3927</c:v>
                </c:pt>
                <c:pt idx="2114">
                  <c:v>3945</c:v>
                </c:pt>
                <c:pt idx="2115">
                  <c:v>3967</c:v>
                </c:pt>
                <c:pt idx="2116">
                  <c:v>3990</c:v>
                </c:pt>
                <c:pt idx="2117">
                  <c:v>4028</c:v>
                </c:pt>
                <c:pt idx="2118">
                  <c:v>4067</c:v>
                </c:pt>
                <c:pt idx="2119">
                  <c:v>4105</c:v>
                </c:pt>
                <c:pt idx="2120">
                  <c:v>4129</c:v>
                </c:pt>
                <c:pt idx="2121">
                  <c:v>4171</c:v>
                </c:pt>
                <c:pt idx="2122">
                  <c:v>4207</c:v>
                </c:pt>
                <c:pt idx="2123">
                  <c:v>4228</c:v>
                </c:pt>
                <c:pt idx="2124">
                  <c:v>4258</c:v>
                </c:pt>
                <c:pt idx="2125">
                  <c:v>4293</c:v>
                </c:pt>
                <c:pt idx="2126">
                  <c:v>4324</c:v>
                </c:pt>
                <c:pt idx="2127">
                  <c:v>4370</c:v>
                </c:pt>
                <c:pt idx="2128">
                  <c:v>4395</c:v>
                </c:pt>
                <c:pt idx="2129">
                  <c:v>4411</c:v>
                </c:pt>
                <c:pt idx="2130">
                  <c:v>4444</c:v>
                </c:pt>
                <c:pt idx="2131">
                  <c:v>4458</c:v>
                </c:pt>
                <c:pt idx="2132">
                  <c:v>4472</c:v>
                </c:pt>
                <c:pt idx="2133">
                  <c:v>4485</c:v>
                </c:pt>
                <c:pt idx="2134">
                  <c:v>4501</c:v>
                </c:pt>
                <c:pt idx="2135">
                  <c:v>4517</c:v>
                </c:pt>
                <c:pt idx="2136">
                  <c:v>4551</c:v>
                </c:pt>
                <c:pt idx="2137">
                  <c:v>4572</c:v>
                </c:pt>
                <c:pt idx="2138">
                  <c:v>4599</c:v>
                </c:pt>
                <c:pt idx="2139">
                  <c:v>4611</c:v>
                </c:pt>
                <c:pt idx="2140">
                  <c:v>4636</c:v>
                </c:pt>
                <c:pt idx="2141">
                  <c:v>4669</c:v>
                </c:pt>
                <c:pt idx="2142">
                  <c:v>4694</c:v>
                </c:pt>
                <c:pt idx="2143">
                  <c:v>4725</c:v>
                </c:pt>
                <c:pt idx="2144">
                  <c:v>4743</c:v>
                </c:pt>
                <c:pt idx="2145">
                  <c:v>4779</c:v>
                </c:pt>
                <c:pt idx="2146">
                  <c:v>4822</c:v>
                </c:pt>
                <c:pt idx="2147">
                  <c:v>4851</c:v>
                </c:pt>
                <c:pt idx="2148">
                  <c:v>4875</c:v>
                </c:pt>
                <c:pt idx="2149">
                  <c:v>4901</c:v>
                </c:pt>
                <c:pt idx="2150">
                  <c:v>4932</c:v>
                </c:pt>
                <c:pt idx="2151">
                  <c:v>4969</c:v>
                </c:pt>
                <c:pt idx="2152">
                  <c:v>4994</c:v>
                </c:pt>
                <c:pt idx="2153">
                  <c:v>5020</c:v>
                </c:pt>
                <c:pt idx="2154">
                  <c:v>5055</c:v>
                </c:pt>
                <c:pt idx="2155">
                  <c:v>5095</c:v>
                </c:pt>
                <c:pt idx="2156">
                  <c:v>5177</c:v>
                </c:pt>
                <c:pt idx="2157">
                  <c:v>5201</c:v>
                </c:pt>
                <c:pt idx="2158">
                  <c:v>5218</c:v>
                </c:pt>
                <c:pt idx="2159">
                  <c:v>5238</c:v>
                </c:pt>
                <c:pt idx="2160">
                  <c:v>5251</c:v>
                </c:pt>
                <c:pt idx="2161">
                  <c:v>5275</c:v>
                </c:pt>
                <c:pt idx="2162">
                  <c:v>5293</c:v>
                </c:pt>
                <c:pt idx="2163">
                  <c:v>5328</c:v>
                </c:pt>
                <c:pt idx="2164">
                  <c:v>5347</c:v>
                </c:pt>
                <c:pt idx="2165">
                  <c:v>5372</c:v>
                </c:pt>
                <c:pt idx="2166">
                  <c:v>5387</c:v>
                </c:pt>
                <c:pt idx="2167">
                  <c:v>5412</c:v>
                </c:pt>
                <c:pt idx="2168">
                  <c:v>5435</c:v>
                </c:pt>
                <c:pt idx="2169">
                  <c:v>5472</c:v>
                </c:pt>
                <c:pt idx="2170">
                  <c:v>5512</c:v>
                </c:pt>
                <c:pt idx="2171">
                  <c:v>5554</c:v>
                </c:pt>
                <c:pt idx="2172">
                  <c:v>5582</c:v>
                </c:pt>
                <c:pt idx="2173">
                  <c:v>5597</c:v>
                </c:pt>
                <c:pt idx="2174">
                  <c:v>5615</c:v>
                </c:pt>
                <c:pt idx="2175">
                  <c:v>5640</c:v>
                </c:pt>
                <c:pt idx="2176">
                  <c:v>5661</c:v>
                </c:pt>
                <c:pt idx="2177">
                  <c:v>5681</c:v>
                </c:pt>
                <c:pt idx="2178">
                  <c:v>5701</c:v>
                </c:pt>
                <c:pt idx="2179">
                  <c:v>5725</c:v>
                </c:pt>
                <c:pt idx="2180">
                  <c:v>5733</c:v>
                </c:pt>
                <c:pt idx="2181">
                  <c:v>5745</c:v>
                </c:pt>
                <c:pt idx="2182">
                  <c:v>5773</c:v>
                </c:pt>
                <c:pt idx="2183">
                  <c:v>5799</c:v>
                </c:pt>
                <c:pt idx="2184">
                  <c:v>5819</c:v>
                </c:pt>
                <c:pt idx="2185">
                  <c:v>5826</c:v>
                </c:pt>
                <c:pt idx="2186">
                  <c:v>5846</c:v>
                </c:pt>
                <c:pt idx="2187">
                  <c:v>5875</c:v>
                </c:pt>
                <c:pt idx="2188">
                  <c:v>5885</c:v>
                </c:pt>
                <c:pt idx="2189">
                  <c:v>5911</c:v>
                </c:pt>
                <c:pt idx="2190">
                  <c:v>5934</c:v>
                </c:pt>
                <c:pt idx="2191">
                  <c:v>5942</c:v>
                </c:pt>
                <c:pt idx="2192">
                  <c:v>5960</c:v>
                </c:pt>
                <c:pt idx="2193">
                  <c:v>5969</c:v>
                </c:pt>
                <c:pt idx="2194">
                  <c:v>6002</c:v>
                </c:pt>
                <c:pt idx="2195">
                  <c:v>6019</c:v>
                </c:pt>
                <c:pt idx="2196">
                  <c:v>6047</c:v>
                </c:pt>
                <c:pt idx="2197">
                  <c:v>6084</c:v>
                </c:pt>
                <c:pt idx="2198">
                  <c:v>6118</c:v>
                </c:pt>
                <c:pt idx="2199">
                  <c:v>6141</c:v>
                </c:pt>
                <c:pt idx="2200">
                  <c:v>6158</c:v>
                </c:pt>
                <c:pt idx="2201">
                  <c:v>6187</c:v>
                </c:pt>
                <c:pt idx="2202">
                  <c:v>6207</c:v>
                </c:pt>
                <c:pt idx="2203">
                  <c:v>6220</c:v>
                </c:pt>
                <c:pt idx="2204">
                  <c:v>6236</c:v>
                </c:pt>
                <c:pt idx="2205">
                  <c:v>6270</c:v>
                </c:pt>
                <c:pt idx="2206">
                  <c:v>6303</c:v>
                </c:pt>
                <c:pt idx="2207">
                  <c:v>6325</c:v>
                </c:pt>
                <c:pt idx="2208">
                  <c:v>6344</c:v>
                </c:pt>
                <c:pt idx="2209">
                  <c:v>6377</c:v>
                </c:pt>
                <c:pt idx="2210">
                  <c:v>6393</c:v>
                </c:pt>
                <c:pt idx="2211">
                  <c:v>6437</c:v>
                </c:pt>
                <c:pt idx="2212">
                  <c:v>6459</c:v>
                </c:pt>
                <c:pt idx="2213">
                  <c:v>6499</c:v>
                </c:pt>
                <c:pt idx="2214">
                  <c:v>6526</c:v>
                </c:pt>
                <c:pt idx="2215">
                  <c:v>6539</c:v>
                </c:pt>
                <c:pt idx="2216">
                  <c:v>6560</c:v>
                </c:pt>
                <c:pt idx="2217">
                  <c:v>6584</c:v>
                </c:pt>
                <c:pt idx="2218">
                  <c:v>6596</c:v>
                </c:pt>
                <c:pt idx="2219">
                  <c:v>6618</c:v>
                </c:pt>
                <c:pt idx="2220">
                  <c:v>6651</c:v>
                </c:pt>
                <c:pt idx="2221">
                  <c:v>6684</c:v>
                </c:pt>
                <c:pt idx="2222">
                  <c:v>6720</c:v>
                </c:pt>
                <c:pt idx="2223">
                  <c:v>6749</c:v>
                </c:pt>
                <c:pt idx="2224">
                  <c:v>6768</c:v>
                </c:pt>
                <c:pt idx="2225">
                  <c:v>6793</c:v>
                </c:pt>
                <c:pt idx="2226">
                  <c:v>6821</c:v>
                </c:pt>
                <c:pt idx="2227">
                  <c:v>6857</c:v>
                </c:pt>
                <c:pt idx="2228">
                  <c:v>6871</c:v>
                </c:pt>
                <c:pt idx="2229">
                  <c:v>6905</c:v>
                </c:pt>
                <c:pt idx="2230">
                  <c:v>6940</c:v>
                </c:pt>
                <c:pt idx="2231">
                  <c:v>6980</c:v>
                </c:pt>
                <c:pt idx="2232">
                  <c:v>7018</c:v>
                </c:pt>
                <c:pt idx="2233">
                  <c:v>7077</c:v>
                </c:pt>
                <c:pt idx="2234">
                  <c:v>7121</c:v>
                </c:pt>
                <c:pt idx="2235">
                  <c:v>7157</c:v>
                </c:pt>
                <c:pt idx="2236">
                  <c:v>7190</c:v>
                </c:pt>
                <c:pt idx="2237">
                  <c:v>7210</c:v>
                </c:pt>
                <c:pt idx="2238">
                  <c:v>7226</c:v>
                </c:pt>
                <c:pt idx="2239">
                  <c:v>7249</c:v>
                </c:pt>
                <c:pt idx="2240">
                  <c:v>7266</c:v>
                </c:pt>
                <c:pt idx="2241">
                  <c:v>7288</c:v>
                </c:pt>
                <c:pt idx="2242">
                  <c:v>7302</c:v>
                </c:pt>
                <c:pt idx="2243">
                  <c:v>7317</c:v>
                </c:pt>
                <c:pt idx="2244">
                  <c:v>7343</c:v>
                </c:pt>
                <c:pt idx="2245">
                  <c:v>7357</c:v>
                </c:pt>
                <c:pt idx="2246">
                  <c:v>7370</c:v>
                </c:pt>
                <c:pt idx="2247">
                  <c:v>7387</c:v>
                </c:pt>
                <c:pt idx="2248">
                  <c:v>7404</c:v>
                </c:pt>
                <c:pt idx="2249">
                  <c:v>7434</c:v>
                </c:pt>
                <c:pt idx="2250">
                  <c:v>7444</c:v>
                </c:pt>
                <c:pt idx="2251">
                  <c:v>7464</c:v>
                </c:pt>
                <c:pt idx="2252">
                  <c:v>7480</c:v>
                </c:pt>
                <c:pt idx="2253">
                  <c:v>7492</c:v>
                </c:pt>
                <c:pt idx="2254">
                  <c:v>7514</c:v>
                </c:pt>
                <c:pt idx="2255">
                  <c:v>7522</c:v>
                </c:pt>
                <c:pt idx="2256">
                  <c:v>7534</c:v>
                </c:pt>
                <c:pt idx="2257">
                  <c:v>7559</c:v>
                </c:pt>
                <c:pt idx="2258">
                  <c:v>7575</c:v>
                </c:pt>
                <c:pt idx="2259">
                  <c:v>7594</c:v>
                </c:pt>
                <c:pt idx="2260">
                  <c:v>7624</c:v>
                </c:pt>
                <c:pt idx="2261">
                  <c:v>7651</c:v>
                </c:pt>
                <c:pt idx="2262">
                  <c:v>7678</c:v>
                </c:pt>
                <c:pt idx="2263">
                  <c:v>7704</c:v>
                </c:pt>
                <c:pt idx="2264">
                  <c:v>7753</c:v>
                </c:pt>
                <c:pt idx="2265">
                  <c:v>7768</c:v>
                </c:pt>
                <c:pt idx="2266">
                  <c:v>7796</c:v>
                </c:pt>
                <c:pt idx="2267">
                  <c:v>7822</c:v>
                </c:pt>
                <c:pt idx="2268">
                  <c:v>7844</c:v>
                </c:pt>
                <c:pt idx="2269">
                  <c:v>7874</c:v>
                </c:pt>
                <c:pt idx="2270">
                  <c:v>7902</c:v>
                </c:pt>
                <c:pt idx="2271">
                  <c:v>7923</c:v>
                </c:pt>
                <c:pt idx="2272">
                  <c:v>7950</c:v>
                </c:pt>
                <c:pt idx="2273">
                  <c:v>7970</c:v>
                </c:pt>
                <c:pt idx="2274">
                  <c:v>7994</c:v>
                </c:pt>
                <c:pt idx="2275">
                  <c:v>8016</c:v>
                </c:pt>
                <c:pt idx="2276">
                  <c:v>8033</c:v>
                </c:pt>
                <c:pt idx="2277">
                  <c:v>8053</c:v>
                </c:pt>
                <c:pt idx="2278">
                  <c:v>8076</c:v>
                </c:pt>
                <c:pt idx="2279">
                  <c:v>8108</c:v>
                </c:pt>
                <c:pt idx="2280">
                  <c:v>8180</c:v>
                </c:pt>
                <c:pt idx="2281">
                  <c:v>8219</c:v>
                </c:pt>
                <c:pt idx="2282">
                  <c:v>8244</c:v>
                </c:pt>
                <c:pt idx="2283">
                  <c:v>8267</c:v>
                </c:pt>
                <c:pt idx="2284">
                  <c:v>8278</c:v>
                </c:pt>
                <c:pt idx="2285">
                  <c:v>8300</c:v>
                </c:pt>
                <c:pt idx="2286">
                  <c:v>8337</c:v>
                </c:pt>
                <c:pt idx="2287">
                  <c:v>8358</c:v>
                </c:pt>
                <c:pt idx="2288">
                  <c:v>8389</c:v>
                </c:pt>
                <c:pt idx="2289">
                  <c:v>8405</c:v>
                </c:pt>
                <c:pt idx="2290">
                  <c:v>8426</c:v>
                </c:pt>
                <c:pt idx="2291">
                  <c:v>8439</c:v>
                </c:pt>
                <c:pt idx="2292">
                  <c:v>8468</c:v>
                </c:pt>
                <c:pt idx="2293">
                  <c:v>8471</c:v>
                </c:pt>
                <c:pt idx="2294">
                  <c:v>8481</c:v>
                </c:pt>
                <c:pt idx="2295">
                  <c:v>8498</c:v>
                </c:pt>
                <c:pt idx="2296">
                  <c:v>8517</c:v>
                </c:pt>
                <c:pt idx="2297">
                  <c:v>8537</c:v>
                </c:pt>
                <c:pt idx="2298">
                  <c:v>8566</c:v>
                </c:pt>
                <c:pt idx="2299">
                  <c:v>8588</c:v>
                </c:pt>
                <c:pt idx="2300">
                  <c:v>8627</c:v>
                </c:pt>
                <c:pt idx="2301">
                  <c:v>8659</c:v>
                </c:pt>
                <c:pt idx="2302">
                  <c:v>8679</c:v>
                </c:pt>
                <c:pt idx="2303">
                  <c:v>8704</c:v>
                </c:pt>
                <c:pt idx="2304">
                  <c:v>8726</c:v>
                </c:pt>
                <c:pt idx="2305">
                  <c:v>8747</c:v>
                </c:pt>
                <c:pt idx="2306">
                  <c:v>8774</c:v>
                </c:pt>
                <c:pt idx="2307">
                  <c:v>8789</c:v>
                </c:pt>
                <c:pt idx="2308">
                  <c:v>8824</c:v>
                </c:pt>
                <c:pt idx="2309">
                  <c:v>8865</c:v>
                </c:pt>
                <c:pt idx="2310">
                  <c:v>8883</c:v>
                </c:pt>
                <c:pt idx="2311">
                  <c:v>8904</c:v>
                </c:pt>
                <c:pt idx="2312">
                  <c:v>8937</c:v>
                </c:pt>
                <c:pt idx="2313">
                  <c:v>8950</c:v>
                </c:pt>
                <c:pt idx="2314">
                  <c:v>8969</c:v>
                </c:pt>
                <c:pt idx="2315">
                  <c:v>8993</c:v>
                </c:pt>
                <c:pt idx="2316">
                  <c:v>9031</c:v>
                </c:pt>
                <c:pt idx="2317">
                  <c:v>9056</c:v>
                </c:pt>
                <c:pt idx="2318">
                  <c:v>9078</c:v>
                </c:pt>
                <c:pt idx="2319">
                  <c:v>9111</c:v>
                </c:pt>
                <c:pt idx="2320">
                  <c:v>9127</c:v>
                </c:pt>
                <c:pt idx="2321">
                  <c:v>9145</c:v>
                </c:pt>
                <c:pt idx="2322">
                  <c:v>9178</c:v>
                </c:pt>
                <c:pt idx="2323">
                  <c:v>9211</c:v>
                </c:pt>
                <c:pt idx="2324">
                  <c:v>9240</c:v>
                </c:pt>
                <c:pt idx="2325">
                  <c:v>9260</c:v>
                </c:pt>
                <c:pt idx="2326">
                  <c:v>9290</c:v>
                </c:pt>
                <c:pt idx="2327">
                  <c:v>9310</c:v>
                </c:pt>
                <c:pt idx="2328">
                  <c:v>9333</c:v>
                </c:pt>
                <c:pt idx="2329">
                  <c:v>9359</c:v>
                </c:pt>
                <c:pt idx="2330">
                  <c:v>9393</c:v>
                </c:pt>
                <c:pt idx="2331">
                  <c:v>9423</c:v>
                </c:pt>
                <c:pt idx="2332">
                  <c:v>9442</c:v>
                </c:pt>
                <c:pt idx="2333">
                  <c:v>9463</c:v>
                </c:pt>
                <c:pt idx="2334">
                  <c:v>9498</c:v>
                </c:pt>
                <c:pt idx="2335">
                  <c:v>9527</c:v>
                </c:pt>
                <c:pt idx="2336">
                  <c:v>9556</c:v>
                </c:pt>
                <c:pt idx="2337">
                  <c:v>9605</c:v>
                </c:pt>
                <c:pt idx="2338">
                  <c:v>9633</c:v>
                </c:pt>
                <c:pt idx="2339">
                  <c:v>9662</c:v>
                </c:pt>
                <c:pt idx="2340">
                  <c:v>9713</c:v>
                </c:pt>
                <c:pt idx="2341">
                  <c:v>9761</c:v>
                </c:pt>
                <c:pt idx="2342">
                  <c:v>9817</c:v>
                </c:pt>
                <c:pt idx="2343">
                  <c:v>9857</c:v>
                </c:pt>
                <c:pt idx="2345">
                  <c:v>9955</c:v>
                </c:pt>
                <c:pt idx="2346">
                  <c:v>9999</c:v>
                </c:pt>
                <c:pt idx="2347">
                  <c:v>10030</c:v>
                </c:pt>
                <c:pt idx="2348">
                  <c:v>10053</c:v>
                </c:pt>
                <c:pt idx="2349">
                  <c:v>10079</c:v>
                </c:pt>
                <c:pt idx="2350">
                  <c:v>10116</c:v>
                </c:pt>
                <c:pt idx="2351">
                  <c:v>10170</c:v>
                </c:pt>
                <c:pt idx="2352">
                  <c:v>10219</c:v>
                </c:pt>
                <c:pt idx="2353">
                  <c:v>10266</c:v>
                </c:pt>
                <c:pt idx="2354">
                  <c:v>10300</c:v>
                </c:pt>
                <c:pt idx="2355">
                  <c:v>10349</c:v>
                </c:pt>
                <c:pt idx="2356">
                  <c:v>10370</c:v>
                </c:pt>
                <c:pt idx="2357">
                  <c:v>10406</c:v>
                </c:pt>
                <c:pt idx="2358">
                  <c:v>10459</c:v>
                </c:pt>
                <c:pt idx="2359">
                  <c:v>10510</c:v>
                </c:pt>
                <c:pt idx="2360">
                  <c:v>10561</c:v>
                </c:pt>
                <c:pt idx="2361">
                  <c:v>10617</c:v>
                </c:pt>
                <c:pt idx="2362">
                  <c:v>10672</c:v>
                </c:pt>
                <c:pt idx="2363">
                  <c:v>10714</c:v>
                </c:pt>
                <c:pt idx="2364">
                  <c:v>10742</c:v>
                </c:pt>
                <c:pt idx="2365">
                  <c:v>10788</c:v>
                </c:pt>
                <c:pt idx="2366">
                  <c:v>10823</c:v>
                </c:pt>
                <c:pt idx="2367">
                  <c:v>10888</c:v>
                </c:pt>
                <c:pt idx="2368">
                  <c:v>10932</c:v>
                </c:pt>
                <c:pt idx="2369">
                  <c:v>10976</c:v>
                </c:pt>
                <c:pt idx="2370">
                  <c:v>11018</c:v>
                </c:pt>
                <c:pt idx="2371">
                  <c:v>11063</c:v>
                </c:pt>
                <c:pt idx="2372">
                  <c:v>11104</c:v>
                </c:pt>
                <c:pt idx="2373">
                  <c:v>11141</c:v>
                </c:pt>
                <c:pt idx="2374">
                  <c:v>11181</c:v>
                </c:pt>
                <c:pt idx="2375">
                  <c:v>11209</c:v>
                </c:pt>
                <c:pt idx="2376">
                  <c:v>11246</c:v>
                </c:pt>
                <c:pt idx="2377">
                  <c:v>11285</c:v>
                </c:pt>
                <c:pt idx="2378">
                  <c:v>11330</c:v>
                </c:pt>
                <c:pt idx="2379">
                  <c:v>11375</c:v>
                </c:pt>
                <c:pt idx="2380">
                  <c:v>11438</c:v>
                </c:pt>
                <c:pt idx="2381">
                  <c:v>11490</c:v>
                </c:pt>
                <c:pt idx="2382">
                  <c:v>11543</c:v>
                </c:pt>
                <c:pt idx="2383">
                  <c:v>11603</c:v>
                </c:pt>
                <c:pt idx="2384">
                  <c:v>11643</c:v>
                </c:pt>
                <c:pt idx="2385">
                  <c:v>11707</c:v>
                </c:pt>
                <c:pt idx="2386">
                  <c:v>11752</c:v>
                </c:pt>
                <c:pt idx="2387">
                  <c:v>11803</c:v>
                </c:pt>
                <c:pt idx="2388">
                  <c:v>11853</c:v>
                </c:pt>
                <c:pt idx="2389">
                  <c:v>11897</c:v>
                </c:pt>
                <c:pt idx="2390">
                  <c:v>11937</c:v>
                </c:pt>
                <c:pt idx="2391">
                  <c:v>12005</c:v>
                </c:pt>
                <c:pt idx="2392">
                  <c:v>12050</c:v>
                </c:pt>
                <c:pt idx="2393">
                  <c:v>12091</c:v>
                </c:pt>
                <c:pt idx="2394">
                  <c:v>12124</c:v>
                </c:pt>
                <c:pt idx="2395">
                  <c:v>12184</c:v>
                </c:pt>
                <c:pt idx="2396">
                  <c:v>12261</c:v>
                </c:pt>
                <c:pt idx="2397">
                  <c:v>12300</c:v>
                </c:pt>
                <c:pt idx="2398">
                  <c:v>12350</c:v>
                </c:pt>
                <c:pt idx="2400">
                  <c:v>12460</c:v>
                </c:pt>
                <c:pt idx="2401">
                  <c:v>12496</c:v>
                </c:pt>
                <c:pt idx="2402">
                  <c:v>12545</c:v>
                </c:pt>
                <c:pt idx="2403">
                  <c:v>12577</c:v>
                </c:pt>
                <c:pt idx="2404">
                  <c:v>12610</c:v>
                </c:pt>
                <c:pt idx="2405">
                  <c:v>12649</c:v>
                </c:pt>
                <c:pt idx="2406">
                  <c:v>12687</c:v>
                </c:pt>
                <c:pt idx="2407">
                  <c:v>12721</c:v>
                </c:pt>
                <c:pt idx="2408">
                  <c:v>12759</c:v>
                </c:pt>
                <c:pt idx="2409">
                  <c:v>12809</c:v>
                </c:pt>
                <c:pt idx="2410">
                  <c:v>12844</c:v>
                </c:pt>
                <c:pt idx="2411">
                  <c:v>12873</c:v>
                </c:pt>
                <c:pt idx="2412">
                  <c:v>12908</c:v>
                </c:pt>
                <c:pt idx="2413">
                  <c:v>12963</c:v>
                </c:pt>
                <c:pt idx="2414">
                  <c:v>13001</c:v>
                </c:pt>
                <c:pt idx="2415">
                  <c:v>13043</c:v>
                </c:pt>
                <c:pt idx="2416">
                  <c:v>13075</c:v>
                </c:pt>
                <c:pt idx="2417">
                  <c:v>13123</c:v>
                </c:pt>
                <c:pt idx="2418">
                  <c:v>13159</c:v>
                </c:pt>
                <c:pt idx="2419">
                  <c:v>13203</c:v>
                </c:pt>
                <c:pt idx="2420">
                  <c:v>13269</c:v>
                </c:pt>
                <c:pt idx="2421">
                  <c:v>13315</c:v>
                </c:pt>
                <c:pt idx="2422">
                  <c:v>13363</c:v>
                </c:pt>
                <c:pt idx="2423">
                  <c:v>13384</c:v>
                </c:pt>
                <c:pt idx="2424">
                  <c:v>13419</c:v>
                </c:pt>
                <c:pt idx="2425">
                  <c:v>13454</c:v>
                </c:pt>
                <c:pt idx="2426">
                  <c:v>13489</c:v>
                </c:pt>
                <c:pt idx="2427">
                  <c:v>13543</c:v>
                </c:pt>
                <c:pt idx="2428">
                  <c:v>13593</c:v>
                </c:pt>
                <c:pt idx="2429">
                  <c:v>13640</c:v>
                </c:pt>
                <c:pt idx="2430">
                  <c:v>13680</c:v>
                </c:pt>
                <c:pt idx="2431">
                  <c:v>13712</c:v>
                </c:pt>
                <c:pt idx="2432">
                  <c:v>13761</c:v>
                </c:pt>
                <c:pt idx="2433">
                  <c:v>13807</c:v>
                </c:pt>
                <c:pt idx="2434">
                  <c:v>13824</c:v>
                </c:pt>
                <c:pt idx="2435">
                  <c:v>13853</c:v>
                </c:pt>
                <c:pt idx="2436">
                  <c:v>13883</c:v>
                </c:pt>
                <c:pt idx="2437">
                  <c:v>13908</c:v>
                </c:pt>
                <c:pt idx="2438">
                  <c:v>13934</c:v>
                </c:pt>
                <c:pt idx="2439">
                  <c:v>13965</c:v>
                </c:pt>
                <c:pt idx="2440">
                  <c:v>13992</c:v>
                </c:pt>
                <c:pt idx="2441">
                  <c:v>14026</c:v>
                </c:pt>
                <c:pt idx="2442">
                  <c:v>14071</c:v>
                </c:pt>
                <c:pt idx="2443">
                  <c:v>14112</c:v>
                </c:pt>
                <c:pt idx="2444">
                  <c:v>14145</c:v>
                </c:pt>
                <c:pt idx="2445">
                  <c:v>14172</c:v>
                </c:pt>
                <c:pt idx="2446">
                  <c:v>14228</c:v>
                </c:pt>
                <c:pt idx="2447">
                  <c:v>14283</c:v>
                </c:pt>
                <c:pt idx="2448">
                  <c:v>14317</c:v>
                </c:pt>
                <c:pt idx="2449">
                  <c:v>14349</c:v>
                </c:pt>
                <c:pt idx="2450">
                  <c:v>14384</c:v>
                </c:pt>
                <c:pt idx="2451">
                  <c:v>14408</c:v>
                </c:pt>
                <c:pt idx="2452">
                  <c:v>14449</c:v>
                </c:pt>
                <c:pt idx="2453">
                  <c:v>14497</c:v>
                </c:pt>
                <c:pt idx="2454">
                  <c:v>14519</c:v>
                </c:pt>
                <c:pt idx="2455">
                  <c:v>14556</c:v>
                </c:pt>
                <c:pt idx="2456">
                  <c:v>14596</c:v>
                </c:pt>
                <c:pt idx="2457">
                  <c:v>14642</c:v>
                </c:pt>
                <c:pt idx="2458">
                  <c:v>14676</c:v>
                </c:pt>
                <c:pt idx="2459">
                  <c:v>14723</c:v>
                </c:pt>
                <c:pt idx="2460">
                  <c:v>14778</c:v>
                </c:pt>
                <c:pt idx="2461">
                  <c:v>14832</c:v>
                </c:pt>
                <c:pt idx="2462">
                  <c:v>14874</c:v>
                </c:pt>
                <c:pt idx="2463">
                  <c:v>14926</c:v>
                </c:pt>
                <c:pt idx="2464">
                  <c:v>14988</c:v>
                </c:pt>
                <c:pt idx="2465">
                  <c:v>15040</c:v>
                </c:pt>
                <c:pt idx="2466">
                  <c:v>15089</c:v>
                </c:pt>
                <c:pt idx="2467">
                  <c:v>15133</c:v>
                </c:pt>
                <c:pt idx="2468">
                  <c:v>15186</c:v>
                </c:pt>
                <c:pt idx="2469">
                  <c:v>15252</c:v>
                </c:pt>
                <c:pt idx="2470">
                  <c:v>15346</c:v>
                </c:pt>
                <c:pt idx="2471">
                  <c:v>15438</c:v>
                </c:pt>
                <c:pt idx="2472">
                  <c:v>15495</c:v>
                </c:pt>
                <c:pt idx="2473">
                  <c:v>15544</c:v>
                </c:pt>
                <c:pt idx="2474">
                  <c:v>15579</c:v>
                </c:pt>
                <c:pt idx="2475">
                  <c:v>15614</c:v>
                </c:pt>
                <c:pt idx="2476">
                  <c:v>15658</c:v>
                </c:pt>
                <c:pt idx="2477">
                  <c:v>15673</c:v>
                </c:pt>
                <c:pt idx="2478">
                  <c:v>15713</c:v>
                </c:pt>
                <c:pt idx="2479">
                  <c:v>15765</c:v>
                </c:pt>
                <c:pt idx="2480">
                  <c:v>15826</c:v>
                </c:pt>
                <c:pt idx="2481">
                  <c:v>15863</c:v>
                </c:pt>
                <c:pt idx="2482">
                  <c:v>15901</c:v>
                </c:pt>
                <c:pt idx="2483">
                  <c:v>15952</c:v>
                </c:pt>
                <c:pt idx="2484">
                  <c:v>15989</c:v>
                </c:pt>
                <c:pt idx="2485">
                  <c:v>16034</c:v>
                </c:pt>
                <c:pt idx="2486">
                  <c:v>16085</c:v>
                </c:pt>
                <c:pt idx="2487">
                  <c:v>16131</c:v>
                </c:pt>
                <c:pt idx="2488">
                  <c:v>16181</c:v>
                </c:pt>
                <c:pt idx="2489">
                  <c:v>16220</c:v>
                </c:pt>
                <c:pt idx="2490">
                  <c:v>16272</c:v>
                </c:pt>
                <c:pt idx="2491">
                  <c:v>16315</c:v>
                </c:pt>
                <c:pt idx="2492">
                  <c:v>16354</c:v>
                </c:pt>
                <c:pt idx="2493">
                  <c:v>16423</c:v>
                </c:pt>
                <c:pt idx="2494">
                  <c:v>16473</c:v>
                </c:pt>
                <c:pt idx="2495">
                  <c:v>16491</c:v>
                </c:pt>
                <c:pt idx="2496">
                  <c:v>16537</c:v>
                </c:pt>
                <c:pt idx="2497">
                  <c:v>16582</c:v>
                </c:pt>
                <c:pt idx="2498">
                  <c:v>16615</c:v>
                </c:pt>
                <c:pt idx="2499">
                  <c:v>16675</c:v>
                </c:pt>
                <c:pt idx="2500">
                  <c:v>16745</c:v>
                </c:pt>
                <c:pt idx="2501">
                  <c:v>16810</c:v>
                </c:pt>
                <c:pt idx="2502">
                  <c:v>16854</c:v>
                </c:pt>
                <c:pt idx="2503">
                  <c:v>16890</c:v>
                </c:pt>
                <c:pt idx="2504">
                  <c:v>16936</c:v>
                </c:pt>
                <c:pt idx="2505">
                  <c:v>17005</c:v>
                </c:pt>
                <c:pt idx="2506">
                  <c:v>17050</c:v>
                </c:pt>
                <c:pt idx="2507">
                  <c:v>17106</c:v>
                </c:pt>
                <c:pt idx="2508">
                  <c:v>17143</c:v>
                </c:pt>
                <c:pt idx="2509">
                  <c:v>17193</c:v>
                </c:pt>
                <c:pt idx="2510">
                  <c:v>17244</c:v>
                </c:pt>
                <c:pt idx="2511">
                  <c:v>17303</c:v>
                </c:pt>
                <c:pt idx="2512">
                  <c:v>17340</c:v>
                </c:pt>
                <c:pt idx="2513">
                  <c:v>17390</c:v>
                </c:pt>
                <c:pt idx="2514">
                  <c:v>17432</c:v>
                </c:pt>
                <c:pt idx="2515">
                  <c:v>17495</c:v>
                </c:pt>
                <c:pt idx="2516">
                  <c:v>17580</c:v>
                </c:pt>
                <c:pt idx="2517">
                  <c:v>17669</c:v>
                </c:pt>
                <c:pt idx="2518">
                  <c:v>17739</c:v>
                </c:pt>
                <c:pt idx="2519">
                  <c:v>17799</c:v>
                </c:pt>
                <c:pt idx="2520">
                  <c:v>17860</c:v>
                </c:pt>
                <c:pt idx="2521">
                  <c:v>17906</c:v>
                </c:pt>
                <c:pt idx="2522">
                  <c:v>17960</c:v>
                </c:pt>
                <c:pt idx="2523">
                  <c:v>18027</c:v>
                </c:pt>
                <c:pt idx="2524">
                  <c:v>18069</c:v>
                </c:pt>
                <c:pt idx="2525">
                  <c:v>18130</c:v>
                </c:pt>
                <c:pt idx="2526">
                  <c:v>18183</c:v>
                </c:pt>
                <c:pt idx="2527">
                  <c:v>18219</c:v>
                </c:pt>
                <c:pt idx="2528">
                  <c:v>18262</c:v>
                </c:pt>
                <c:pt idx="2529">
                  <c:v>18307</c:v>
                </c:pt>
                <c:pt idx="2530">
                  <c:v>18350</c:v>
                </c:pt>
                <c:pt idx="2531">
                  <c:v>18403</c:v>
                </c:pt>
                <c:pt idx="2532">
                  <c:v>18433</c:v>
                </c:pt>
                <c:pt idx="2533">
                  <c:v>18469</c:v>
                </c:pt>
                <c:pt idx="2534">
                  <c:v>18514</c:v>
                </c:pt>
                <c:pt idx="2535">
                  <c:v>18541</c:v>
                </c:pt>
                <c:pt idx="2536">
                  <c:v>18572</c:v>
                </c:pt>
                <c:pt idx="2537">
                  <c:v>18600</c:v>
                </c:pt>
                <c:pt idx="2538">
                  <c:v>18622</c:v>
                </c:pt>
                <c:pt idx="2539">
                  <c:v>18662</c:v>
                </c:pt>
                <c:pt idx="2540">
                  <c:v>18688</c:v>
                </c:pt>
                <c:pt idx="2541">
                  <c:v>18718</c:v>
                </c:pt>
                <c:pt idx="2542">
                  <c:v>18750</c:v>
                </c:pt>
                <c:pt idx="2543">
                  <c:v>18779</c:v>
                </c:pt>
                <c:pt idx="2544">
                  <c:v>18818</c:v>
                </c:pt>
                <c:pt idx="2545">
                  <c:v>18850</c:v>
                </c:pt>
                <c:pt idx="2546">
                  <c:v>18887</c:v>
                </c:pt>
                <c:pt idx="2547">
                  <c:v>18912</c:v>
                </c:pt>
                <c:pt idx="2548">
                  <c:v>18945</c:v>
                </c:pt>
                <c:pt idx="2549">
                  <c:v>18970</c:v>
                </c:pt>
                <c:pt idx="2550">
                  <c:v>18980</c:v>
                </c:pt>
                <c:pt idx="2551">
                  <c:v>18998</c:v>
                </c:pt>
                <c:pt idx="2552">
                  <c:v>19028</c:v>
                </c:pt>
                <c:pt idx="2553">
                  <c:v>19063</c:v>
                </c:pt>
                <c:pt idx="2554">
                  <c:v>19090</c:v>
                </c:pt>
                <c:pt idx="2555">
                  <c:v>19125</c:v>
                </c:pt>
                <c:pt idx="2556">
                  <c:v>19151</c:v>
                </c:pt>
                <c:pt idx="2557">
                  <c:v>19160</c:v>
                </c:pt>
                <c:pt idx="2558">
                  <c:v>19170</c:v>
                </c:pt>
                <c:pt idx="2559">
                  <c:v>19179</c:v>
                </c:pt>
                <c:pt idx="2560">
                  <c:v>19202</c:v>
                </c:pt>
                <c:pt idx="2561">
                  <c:v>19223</c:v>
                </c:pt>
                <c:pt idx="2562">
                  <c:v>19256</c:v>
                </c:pt>
                <c:pt idx="2563">
                  <c:v>19268</c:v>
                </c:pt>
                <c:pt idx="2564">
                  <c:v>19289</c:v>
                </c:pt>
                <c:pt idx="2565">
                  <c:v>19322</c:v>
                </c:pt>
                <c:pt idx="2566">
                  <c:v>19335</c:v>
                </c:pt>
                <c:pt idx="2567">
                  <c:v>19361</c:v>
                </c:pt>
                <c:pt idx="2568">
                  <c:v>19370</c:v>
                </c:pt>
                <c:pt idx="2569">
                  <c:v>19395</c:v>
                </c:pt>
                <c:pt idx="2570">
                  <c:v>19409</c:v>
                </c:pt>
                <c:pt idx="2571">
                  <c:v>19422</c:v>
                </c:pt>
                <c:pt idx="2572">
                  <c:v>19443</c:v>
                </c:pt>
                <c:pt idx="2573">
                  <c:v>19455</c:v>
                </c:pt>
                <c:pt idx="2574">
                  <c:v>19471</c:v>
                </c:pt>
                <c:pt idx="2575">
                  <c:v>19481</c:v>
                </c:pt>
                <c:pt idx="2576">
                  <c:v>19505</c:v>
                </c:pt>
                <c:pt idx="2577">
                  <c:v>19522</c:v>
                </c:pt>
                <c:pt idx="2578">
                  <c:v>19545</c:v>
                </c:pt>
                <c:pt idx="2579">
                  <c:v>19555</c:v>
                </c:pt>
                <c:pt idx="2580">
                  <c:v>19563</c:v>
                </c:pt>
                <c:pt idx="2581">
                  <c:v>19580</c:v>
                </c:pt>
                <c:pt idx="2582">
                  <c:v>19597</c:v>
                </c:pt>
                <c:pt idx="2583">
                  <c:v>19611</c:v>
                </c:pt>
                <c:pt idx="2584">
                  <c:v>19618</c:v>
                </c:pt>
                <c:pt idx="2585">
                  <c:v>19626</c:v>
                </c:pt>
                <c:pt idx="2586">
                  <c:v>19625</c:v>
                </c:pt>
                <c:pt idx="2587">
                  <c:v>19635</c:v>
                </c:pt>
                <c:pt idx="2588">
                  <c:v>19655</c:v>
                </c:pt>
                <c:pt idx="2589">
                  <c:v>19673</c:v>
                </c:pt>
                <c:pt idx="2590">
                  <c:v>19689</c:v>
                </c:pt>
                <c:pt idx="2591">
                  <c:v>19712</c:v>
                </c:pt>
                <c:pt idx="2592">
                  <c:v>19728</c:v>
                </c:pt>
                <c:pt idx="2593">
                  <c:v>19744</c:v>
                </c:pt>
                <c:pt idx="2594">
                  <c:v>19754</c:v>
                </c:pt>
                <c:pt idx="2595">
                  <c:v>19765</c:v>
                </c:pt>
                <c:pt idx="2596">
                  <c:v>19789</c:v>
                </c:pt>
                <c:pt idx="2597">
                  <c:v>19811</c:v>
                </c:pt>
                <c:pt idx="2598">
                  <c:v>19840</c:v>
                </c:pt>
                <c:pt idx="2599">
                  <c:v>19863</c:v>
                </c:pt>
                <c:pt idx="2600">
                  <c:v>19877</c:v>
                </c:pt>
                <c:pt idx="2601">
                  <c:v>19896</c:v>
                </c:pt>
                <c:pt idx="2602">
                  <c:v>19912</c:v>
                </c:pt>
                <c:pt idx="2603">
                  <c:v>19928</c:v>
                </c:pt>
                <c:pt idx="2604">
                  <c:v>19949</c:v>
                </c:pt>
                <c:pt idx="2605">
                  <c:v>19972</c:v>
                </c:pt>
                <c:pt idx="2606">
                  <c:v>19987</c:v>
                </c:pt>
                <c:pt idx="2607">
                  <c:v>20004</c:v>
                </c:pt>
                <c:pt idx="2608">
                  <c:v>20022</c:v>
                </c:pt>
                <c:pt idx="2609">
                  <c:v>20030</c:v>
                </c:pt>
                <c:pt idx="2610">
                  <c:v>20047</c:v>
                </c:pt>
                <c:pt idx="2611">
                  <c:v>20062</c:v>
                </c:pt>
                <c:pt idx="2612">
                  <c:v>20090</c:v>
                </c:pt>
                <c:pt idx="2613">
                  <c:v>20111</c:v>
                </c:pt>
                <c:pt idx="2614">
                  <c:v>20135</c:v>
                </c:pt>
                <c:pt idx="2615">
                  <c:v>20168</c:v>
                </c:pt>
                <c:pt idx="2616">
                  <c:v>20178</c:v>
                </c:pt>
                <c:pt idx="2617">
                  <c:v>20199</c:v>
                </c:pt>
                <c:pt idx="2618">
                  <c:v>20217</c:v>
                </c:pt>
                <c:pt idx="2619">
                  <c:v>20235</c:v>
                </c:pt>
                <c:pt idx="2620">
                  <c:v>20260</c:v>
                </c:pt>
                <c:pt idx="2621">
                  <c:v>20280</c:v>
                </c:pt>
                <c:pt idx="2622">
                  <c:v>20309</c:v>
                </c:pt>
                <c:pt idx="2623">
                  <c:v>20322</c:v>
                </c:pt>
                <c:pt idx="2624">
                  <c:v>20357</c:v>
                </c:pt>
                <c:pt idx="2625">
                  <c:v>20396</c:v>
                </c:pt>
                <c:pt idx="2626">
                  <c:v>20425</c:v>
                </c:pt>
                <c:pt idx="2627">
                  <c:v>20455</c:v>
                </c:pt>
                <c:pt idx="2628">
                  <c:v>20483</c:v>
                </c:pt>
                <c:pt idx="2629">
                  <c:v>20534</c:v>
                </c:pt>
                <c:pt idx="2630">
                  <c:v>20569</c:v>
                </c:pt>
                <c:pt idx="2631">
                  <c:v>20620</c:v>
                </c:pt>
                <c:pt idx="2632">
                  <c:v>20663</c:v>
                </c:pt>
                <c:pt idx="2633">
                  <c:v>20698</c:v>
                </c:pt>
                <c:pt idx="2634">
                  <c:v>20730</c:v>
                </c:pt>
                <c:pt idx="2635">
                  <c:v>20771</c:v>
                </c:pt>
                <c:pt idx="2636">
                  <c:v>20797</c:v>
                </c:pt>
                <c:pt idx="2637">
                  <c:v>20825</c:v>
                </c:pt>
                <c:pt idx="2638">
                  <c:v>20853</c:v>
                </c:pt>
                <c:pt idx="2639">
                  <c:v>20884</c:v>
                </c:pt>
                <c:pt idx="2640">
                  <c:v>20915</c:v>
                </c:pt>
                <c:pt idx="2641">
                  <c:v>20944</c:v>
                </c:pt>
                <c:pt idx="2642">
                  <c:v>20968</c:v>
                </c:pt>
                <c:pt idx="2643">
                  <c:v>20997</c:v>
                </c:pt>
                <c:pt idx="2644">
                  <c:v>21022</c:v>
                </c:pt>
                <c:pt idx="2645">
                  <c:v>21055</c:v>
                </c:pt>
                <c:pt idx="2646">
                  <c:v>21070</c:v>
                </c:pt>
                <c:pt idx="2647">
                  <c:v>21102</c:v>
                </c:pt>
                <c:pt idx="2648">
                  <c:v>21118</c:v>
                </c:pt>
                <c:pt idx="2649">
                  <c:v>21160</c:v>
                </c:pt>
                <c:pt idx="2650">
                  <c:v>21196</c:v>
                </c:pt>
                <c:pt idx="2651">
                  <c:v>21226</c:v>
                </c:pt>
                <c:pt idx="2652">
                  <c:v>21266</c:v>
                </c:pt>
                <c:pt idx="2653">
                  <c:v>21298</c:v>
                </c:pt>
                <c:pt idx="2654">
                  <c:v>21339</c:v>
                </c:pt>
                <c:pt idx="2655">
                  <c:v>21364</c:v>
                </c:pt>
                <c:pt idx="2656">
                  <c:v>21389</c:v>
                </c:pt>
                <c:pt idx="2657">
                  <c:v>21414</c:v>
                </c:pt>
                <c:pt idx="2658">
                  <c:v>21434</c:v>
                </c:pt>
                <c:pt idx="2659">
                  <c:v>21459</c:v>
                </c:pt>
                <c:pt idx="2660">
                  <c:v>21484</c:v>
                </c:pt>
                <c:pt idx="2661">
                  <c:v>21506</c:v>
                </c:pt>
                <c:pt idx="2662">
                  <c:v>21517</c:v>
                </c:pt>
                <c:pt idx="2663">
                  <c:v>21537</c:v>
                </c:pt>
                <c:pt idx="2664">
                  <c:v>21570</c:v>
                </c:pt>
                <c:pt idx="2665">
                  <c:v>21597</c:v>
                </c:pt>
                <c:pt idx="2666">
                  <c:v>21619</c:v>
                </c:pt>
                <c:pt idx="2667">
                  <c:v>21649</c:v>
                </c:pt>
                <c:pt idx="2668">
                  <c:v>21677</c:v>
                </c:pt>
                <c:pt idx="2669">
                  <c:v>21710</c:v>
                </c:pt>
                <c:pt idx="2670">
                  <c:v>21772</c:v>
                </c:pt>
                <c:pt idx="2671">
                  <c:v>21828</c:v>
                </c:pt>
                <c:pt idx="2672">
                  <c:v>21914</c:v>
                </c:pt>
                <c:pt idx="2673">
                  <c:v>21961</c:v>
                </c:pt>
                <c:pt idx="2674">
                  <c:v>21980</c:v>
                </c:pt>
                <c:pt idx="2675">
                  <c:v>22010</c:v>
                </c:pt>
                <c:pt idx="2676">
                  <c:v>22018</c:v>
                </c:pt>
                <c:pt idx="2677">
                  <c:v>22033</c:v>
                </c:pt>
                <c:pt idx="2678">
                  <c:v>22047</c:v>
                </c:pt>
                <c:pt idx="2679">
                  <c:v>22072</c:v>
                </c:pt>
                <c:pt idx="2680">
                  <c:v>22097</c:v>
                </c:pt>
                <c:pt idx="2681">
                  <c:v>22110</c:v>
                </c:pt>
                <c:pt idx="2682">
                  <c:v>22142</c:v>
                </c:pt>
                <c:pt idx="2683">
                  <c:v>22179</c:v>
                </c:pt>
                <c:pt idx="2684">
                  <c:v>22213</c:v>
                </c:pt>
                <c:pt idx="2685">
                  <c:v>22243</c:v>
                </c:pt>
                <c:pt idx="2686">
                  <c:v>22272</c:v>
                </c:pt>
                <c:pt idx="2687">
                  <c:v>22295</c:v>
                </c:pt>
                <c:pt idx="2688">
                  <c:v>22344</c:v>
                </c:pt>
                <c:pt idx="2689">
                  <c:v>22465</c:v>
                </c:pt>
                <c:pt idx="2690">
                  <c:v>22493</c:v>
                </c:pt>
                <c:pt idx="2691">
                  <c:v>22511</c:v>
                </c:pt>
                <c:pt idx="2692">
                  <c:v>22536</c:v>
                </c:pt>
                <c:pt idx="2693">
                  <c:v>22587</c:v>
                </c:pt>
                <c:pt idx="2694">
                  <c:v>22612</c:v>
                </c:pt>
                <c:pt idx="2695">
                  <c:v>22652</c:v>
                </c:pt>
                <c:pt idx="2696">
                  <c:v>22688</c:v>
                </c:pt>
                <c:pt idx="2697">
                  <c:v>22731</c:v>
                </c:pt>
                <c:pt idx="2698">
                  <c:v>22755</c:v>
                </c:pt>
                <c:pt idx="2699">
                  <c:v>22793</c:v>
                </c:pt>
                <c:pt idx="2700">
                  <c:v>22823</c:v>
                </c:pt>
                <c:pt idx="2701">
                  <c:v>22859</c:v>
                </c:pt>
                <c:pt idx="2702">
                  <c:v>22890</c:v>
                </c:pt>
                <c:pt idx="2703">
                  <c:v>22914</c:v>
                </c:pt>
                <c:pt idx="2704">
                  <c:v>22989</c:v>
                </c:pt>
                <c:pt idx="2705">
                  <c:v>23012</c:v>
                </c:pt>
                <c:pt idx="2706">
                  <c:v>23025</c:v>
                </c:pt>
                <c:pt idx="2707">
                  <c:v>23067</c:v>
                </c:pt>
                <c:pt idx="2708">
                  <c:v>23097</c:v>
                </c:pt>
                <c:pt idx="2709">
                  <c:v>23133</c:v>
                </c:pt>
                <c:pt idx="2710">
                  <c:v>23166</c:v>
                </c:pt>
                <c:pt idx="2711">
                  <c:v>23202</c:v>
                </c:pt>
                <c:pt idx="2712">
                  <c:v>23235</c:v>
                </c:pt>
                <c:pt idx="2713">
                  <c:v>23260</c:v>
                </c:pt>
                <c:pt idx="2714">
                  <c:v>23306</c:v>
                </c:pt>
                <c:pt idx="2715">
                  <c:v>23338</c:v>
                </c:pt>
                <c:pt idx="2716">
                  <c:v>23375</c:v>
                </c:pt>
                <c:pt idx="2717">
                  <c:v>23396</c:v>
                </c:pt>
                <c:pt idx="2718">
                  <c:v>23412</c:v>
                </c:pt>
                <c:pt idx="2719">
                  <c:v>23452</c:v>
                </c:pt>
                <c:pt idx="2720">
                  <c:v>23464</c:v>
                </c:pt>
                <c:pt idx="2721">
                  <c:v>23493</c:v>
                </c:pt>
                <c:pt idx="2722">
                  <c:v>23531</c:v>
                </c:pt>
                <c:pt idx="2723">
                  <c:v>23561</c:v>
                </c:pt>
                <c:pt idx="2724">
                  <c:v>23586</c:v>
                </c:pt>
                <c:pt idx="2725">
                  <c:v>23604</c:v>
                </c:pt>
                <c:pt idx="2726">
                  <c:v>23628</c:v>
                </c:pt>
                <c:pt idx="2727">
                  <c:v>23641</c:v>
                </c:pt>
                <c:pt idx="2728">
                  <c:v>23673</c:v>
                </c:pt>
                <c:pt idx="2729">
                  <c:v>23696</c:v>
                </c:pt>
                <c:pt idx="2730">
                  <c:v>23708</c:v>
                </c:pt>
                <c:pt idx="2731">
                  <c:v>23727</c:v>
                </c:pt>
                <c:pt idx="2732">
                  <c:v>23743</c:v>
                </c:pt>
                <c:pt idx="2733">
                  <c:v>23761</c:v>
                </c:pt>
                <c:pt idx="2734">
                  <c:v>23776</c:v>
                </c:pt>
                <c:pt idx="2735">
                  <c:v>23784</c:v>
                </c:pt>
                <c:pt idx="2736">
                  <c:v>23803</c:v>
                </c:pt>
                <c:pt idx="2737">
                  <c:v>23827</c:v>
                </c:pt>
                <c:pt idx="2738">
                  <c:v>23849</c:v>
                </c:pt>
                <c:pt idx="2739">
                  <c:v>23862</c:v>
                </c:pt>
                <c:pt idx="2740">
                  <c:v>23875</c:v>
                </c:pt>
                <c:pt idx="2741">
                  <c:v>23899</c:v>
                </c:pt>
                <c:pt idx="2742">
                  <c:v>23919</c:v>
                </c:pt>
                <c:pt idx="2743">
                  <c:v>23931</c:v>
                </c:pt>
                <c:pt idx="2744">
                  <c:v>23944</c:v>
                </c:pt>
                <c:pt idx="2745">
                  <c:v>23957</c:v>
                </c:pt>
                <c:pt idx="2746">
                  <c:v>23982</c:v>
                </c:pt>
                <c:pt idx="2747">
                  <c:v>23992</c:v>
                </c:pt>
                <c:pt idx="2748">
                  <c:v>24030</c:v>
                </c:pt>
                <c:pt idx="2749">
                  <c:v>24062</c:v>
                </c:pt>
                <c:pt idx="2750">
                  <c:v>24087</c:v>
                </c:pt>
                <c:pt idx="2751">
                  <c:v>24111</c:v>
                </c:pt>
                <c:pt idx="2752">
                  <c:v>24137</c:v>
                </c:pt>
                <c:pt idx="2753">
                  <c:v>24172</c:v>
                </c:pt>
                <c:pt idx="2754">
                  <c:v>24198</c:v>
                </c:pt>
                <c:pt idx="2755">
                  <c:v>24226</c:v>
                </c:pt>
                <c:pt idx="2756">
                  <c:v>24250</c:v>
                </c:pt>
                <c:pt idx="2757">
                  <c:v>24277</c:v>
                </c:pt>
                <c:pt idx="2758">
                  <c:v>24290</c:v>
                </c:pt>
                <c:pt idx="2759">
                  <c:v>24317</c:v>
                </c:pt>
                <c:pt idx="2760">
                  <c:v>24328</c:v>
                </c:pt>
                <c:pt idx="2761">
                  <c:v>24350</c:v>
                </c:pt>
                <c:pt idx="2762">
                  <c:v>24376</c:v>
                </c:pt>
                <c:pt idx="2763">
                  <c:v>24413</c:v>
                </c:pt>
                <c:pt idx="2764">
                  <c:v>24449</c:v>
                </c:pt>
                <c:pt idx="2765">
                  <c:v>24470</c:v>
                </c:pt>
                <c:pt idx="2766">
                  <c:v>24502</c:v>
                </c:pt>
                <c:pt idx="2767">
                  <c:v>24528</c:v>
                </c:pt>
                <c:pt idx="2768">
                  <c:v>24563</c:v>
                </c:pt>
                <c:pt idx="2769">
                  <c:v>24601</c:v>
                </c:pt>
                <c:pt idx="2770">
                  <c:v>24623</c:v>
                </c:pt>
                <c:pt idx="2771">
                  <c:v>24652</c:v>
                </c:pt>
                <c:pt idx="2772">
                  <c:v>24678</c:v>
                </c:pt>
                <c:pt idx="2773">
                  <c:v>24696</c:v>
                </c:pt>
                <c:pt idx="2774">
                  <c:v>24712</c:v>
                </c:pt>
                <c:pt idx="2775">
                  <c:v>24746</c:v>
                </c:pt>
                <c:pt idx="2776">
                  <c:v>24772</c:v>
                </c:pt>
                <c:pt idx="2777">
                  <c:v>24806</c:v>
                </c:pt>
                <c:pt idx="2778">
                  <c:v>24844</c:v>
                </c:pt>
                <c:pt idx="2779">
                  <c:v>24862</c:v>
                </c:pt>
                <c:pt idx="2780">
                  <c:v>24893</c:v>
                </c:pt>
                <c:pt idx="2781">
                  <c:v>24939</c:v>
                </c:pt>
                <c:pt idx="2782">
                  <c:v>24962</c:v>
                </c:pt>
                <c:pt idx="2783">
                  <c:v>24987</c:v>
                </c:pt>
                <c:pt idx="2784">
                  <c:v>25014</c:v>
                </c:pt>
                <c:pt idx="2785">
                  <c:v>25062</c:v>
                </c:pt>
                <c:pt idx="2786">
                  <c:v>25093</c:v>
                </c:pt>
                <c:pt idx="2787">
                  <c:v>25143</c:v>
                </c:pt>
                <c:pt idx="2788">
                  <c:v>25182</c:v>
                </c:pt>
                <c:pt idx="2789">
                  <c:v>25212</c:v>
                </c:pt>
                <c:pt idx="2790">
                  <c:v>25256</c:v>
                </c:pt>
                <c:pt idx="2791">
                  <c:v>25294</c:v>
                </c:pt>
                <c:pt idx="2792">
                  <c:v>25326</c:v>
                </c:pt>
                <c:pt idx="2793">
                  <c:v>25359</c:v>
                </c:pt>
                <c:pt idx="2794">
                  <c:v>25394</c:v>
                </c:pt>
                <c:pt idx="2795">
                  <c:v>25434</c:v>
                </c:pt>
                <c:pt idx="2796">
                  <c:v>25482</c:v>
                </c:pt>
                <c:pt idx="2797">
                  <c:v>25517</c:v>
                </c:pt>
                <c:pt idx="2798">
                  <c:v>25567</c:v>
                </c:pt>
                <c:pt idx="2799">
                  <c:v>25596</c:v>
                </c:pt>
                <c:pt idx="2800">
                  <c:v>25621</c:v>
                </c:pt>
                <c:pt idx="2801">
                  <c:v>25663</c:v>
                </c:pt>
                <c:pt idx="2802">
                  <c:v>25698</c:v>
                </c:pt>
                <c:pt idx="2803">
                  <c:v>25719</c:v>
                </c:pt>
                <c:pt idx="2804">
                  <c:v>25759</c:v>
                </c:pt>
                <c:pt idx="2805">
                  <c:v>25785</c:v>
                </c:pt>
                <c:pt idx="2806">
                  <c:v>25824</c:v>
                </c:pt>
                <c:pt idx="2807">
                  <c:v>25842</c:v>
                </c:pt>
                <c:pt idx="2808">
                  <c:v>25864</c:v>
                </c:pt>
                <c:pt idx="2809">
                  <c:v>25889</c:v>
                </c:pt>
                <c:pt idx="2810">
                  <c:v>25911</c:v>
                </c:pt>
                <c:pt idx="2811">
                  <c:v>25942</c:v>
                </c:pt>
                <c:pt idx="2812">
                  <c:v>25968</c:v>
                </c:pt>
                <c:pt idx="2813">
                  <c:v>25999</c:v>
                </c:pt>
                <c:pt idx="2814">
                  <c:v>26031</c:v>
                </c:pt>
                <c:pt idx="2815">
                  <c:v>26052</c:v>
                </c:pt>
                <c:pt idx="2816">
                  <c:v>26072</c:v>
                </c:pt>
                <c:pt idx="2817">
                  <c:v>26086</c:v>
                </c:pt>
                <c:pt idx="2818">
                  <c:v>26106</c:v>
                </c:pt>
                <c:pt idx="2819">
                  <c:v>26124</c:v>
                </c:pt>
                <c:pt idx="2820">
                  <c:v>26136</c:v>
                </c:pt>
                <c:pt idx="2821">
                  <c:v>26154</c:v>
                </c:pt>
                <c:pt idx="2822">
                  <c:v>26168</c:v>
                </c:pt>
                <c:pt idx="2823">
                  <c:v>26188</c:v>
                </c:pt>
                <c:pt idx="2824">
                  <c:v>26209</c:v>
                </c:pt>
                <c:pt idx="2825">
                  <c:v>26226</c:v>
                </c:pt>
                <c:pt idx="2826">
                  <c:v>26254</c:v>
                </c:pt>
                <c:pt idx="2827">
                  <c:v>26272</c:v>
                </c:pt>
                <c:pt idx="2828">
                  <c:v>26297</c:v>
                </c:pt>
                <c:pt idx="2829">
                  <c:v>26322</c:v>
                </c:pt>
                <c:pt idx="2830">
                  <c:v>26348</c:v>
                </c:pt>
                <c:pt idx="2831">
                  <c:v>26363</c:v>
                </c:pt>
                <c:pt idx="2832">
                  <c:v>26387</c:v>
                </c:pt>
                <c:pt idx="2833">
                  <c:v>26416</c:v>
                </c:pt>
                <c:pt idx="2834">
                  <c:v>26431</c:v>
                </c:pt>
                <c:pt idx="2835">
                  <c:v>26463</c:v>
                </c:pt>
                <c:pt idx="2836">
                  <c:v>26508</c:v>
                </c:pt>
                <c:pt idx="2837">
                  <c:v>26549</c:v>
                </c:pt>
                <c:pt idx="2838">
                  <c:v>26593</c:v>
                </c:pt>
                <c:pt idx="2839">
                  <c:v>26627</c:v>
                </c:pt>
                <c:pt idx="2840">
                  <c:v>26664</c:v>
                </c:pt>
                <c:pt idx="2841">
                  <c:v>26702</c:v>
                </c:pt>
                <c:pt idx="2842">
                  <c:v>26734</c:v>
                </c:pt>
                <c:pt idx="2843">
                  <c:v>26767</c:v>
                </c:pt>
                <c:pt idx="2844">
                  <c:v>26800</c:v>
                </c:pt>
                <c:pt idx="2845">
                  <c:v>26835</c:v>
                </c:pt>
                <c:pt idx="2846">
                  <c:v>26872</c:v>
                </c:pt>
                <c:pt idx="2847">
                  <c:v>26920</c:v>
                </c:pt>
                <c:pt idx="2848">
                  <c:v>26953</c:v>
                </c:pt>
                <c:pt idx="2849">
                  <c:v>26997</c:v>
                </c:pt>
                <c:pt idx="2850">
                  <c:v>27029</c:v>
                </c:pt>
                <c:pt idx="2851">
                  <c:v>27075</c:v>
                </c:pt>
                <c:pt idx="2852">
                  <c:v>27115</c:v>
                </c:pt>
                <c:pt idx="2853">
                  <c:v>27139</c:v>
                </c:pt>
                <c:pt idx="2854">
                  <c:v>27181</c:v>
                </c:pt>
                <c:pt idx="2855">
                  <c:v>27227</c:v>
                </c:pt>
                <c:pt idx="2856">
                  <c:v>27275</c:v>
                </c:pt>
                <c:pt idx="2857">
                  <c:v>27323</c:v>
                </c:pt>
                <c:pt idx="2858">
                  <c:v>27356</c:v>
                </c:pt>
                <c:pt idx="2859">
                  <c:v>27380</c:v>
                </c:pt>
                <c:pt idx="2860">
                  <c:v>27408</c:v>
                </c:pt>
                <c:pt idx="2861">
                  <c:v>27439</c:v>
                </c:pt>
                <c:pt idx="2862">
                  <c:v>27460</c:v>
                </c:pt>
                <c:pt idx="2863">
                  <c:v>27505</c:v>
                </c:pt>
                <c:pt idx="2864">
                  <c:v>27547</c:v>
                </c:pt>
                <c:pt idx="2865">
                  <c:v>27597</c:v>
                </c:pt>
                <c:pt idx="2866">
                  <c:v>27637</c:v>
                </c:pt>
                <c:pt idx="2867">
                  <c:v>27672</c:v>
                </c:pt>
                <c:pt idx="2868">
                  <c:v>27730</c:v>
                </c:pt>
                <c:pt idx="2869">
                  <c:v>27766</c:v>
                </c:pt>
                <c:pt idx="2870">
                  <c:v>27817</c:v>
                </c:pt>
                <c:pt idx="2871">
                  <c:v>27856</c:v>
                </c:pt>
                <c:pt idx="2872">
                  <c:v>27893</c:v>
                </c:pt>
                <c:pt idx="2873">
                  <c:v>27929</c:v>
                </c:pt>
                <c:pt idx="2874">
                  <c:v>27977</c:v>
                </c:pt>
                <c:pt idx="2875">
                  <c:v>28039</c:v>
                </c:pt>
                <c:pt idx="2876">
                  <c:v>28079</c:v>
                </c:pt>
                <c:pt idx="2877">
                  <c:v>28127</c:v>
                </c:pt>
                <c:pt idx="2878">
                  <c:v>28177</c:v>
                </c:pt>
                <c:pt idx="2879">
                  <c:v>28234</c:v>
                </c:pt>
                <c:pt idx="2880">
                  <c:v>28271</c:v>
                </c:pt>
                <c:pt idx="2881">
                  <c:v>28306</c:v>
                </c:pt>
                <c:pt idx="2882">
                  <c:v>28351</c:v>
                </c:pt>
                <c:pt idx="2883">
                  <c:v>28377</c:v>
                </c:pt>
                <c:pt idx="2884">
                  <c:v>28418</c:v>
                </c:pt>
                <c:pt idx="2885">
                  <c:v>28457</c:v>
                </c:pt>
                <c:pt idx="2886">
                  <c:v>28497</c:v>
                </c:pt>
                <c:pt idx="2887">
                  <c:v>28528</c:v>
                </c:pt>
                <c:pt idx="2888">
                  <c:v>28567</c:v>
                </c:pt>
                <c:pt idx="2889">
                  <c:v>28598</c:v>
                </c:pt>
                <c:pt idx="2890">
                  <c:v>28632</c:v>
                </c:pt>
                <c:pt idx="2891">
                  <c:v>28658</c:v>
                </c:pt>
                <c:pt idx="2892">
                  <c:v>28683</c:v>
                </c:pt>
                <c:pt idx="2893">
                  <c:v>28715</c:v>
                </c:pt>
                <c:pt idx="2894">
                  <c:v>28757</c:v>
                </c:pt>
                <c:pt idx="2895">
                  <c:v>28788</c:v>
                </c:pt>
                <c:pt idx="2896">
                  <c:v>28817</c:v>
                </c:pt>
                <c:pt idx="2897">
                  <c:v>28859</c:v>
                </c:pt>
                <c:pt idx="2898">
                  <c:v>28913</c:v>
                </c:pt>
                <c:pt idx="2899">
                  <c:v>28946</c:v>
                </c:pt>
                <c:pt idx="2900">
                  <c:v>28985</c:v>
                </c:pt>
                <c:pt idx="2901">
                  <c:v>29024</c:v>
                </c:pt>
                <c:pt idx="2902">
                  <c:v>29050</c:v>
                </c:pt>
                <c:pt idx="2903">
                  <c:v>29079</c:v>
                </c:pt>
                <c:pt idx="2904">
                  <c:v>29117</c:v>
                </c:pt>
                <c:pt idx="2905">
                  <c:v>29144</c:v>
                </c:pt>
                <c:pt idx="2906">
                  <c:v>29176</c:v>
                </c:pt>
                <c:pt idx="2907">
                  <c:v>29212</c:v>
                </c:pt>
                <c:pt idx="2908">
                  <c:v>29248</c:v>
                </c:pt>
                <c:pt idx="2909">
                  <c:v>29274</c:v>
                </c:pt>
                <c:pt idx="2910">
                  <c:v>29291</c:v>
                </c:pt>
                <c:pt idx="2911">
                  <c:v>29308</c:v>
                </c:pt>
                <c:pt idx="2912">
                  <c:v>29338</c:v>
                </c:pt>
                <c:pt idx="2913">
                  <c:v>29370</c:v>
                </c:pt>
                <c:pt idx="2914">
                  <c:v>29387</c:v>
                </c:pt>
                <c:pt idx="2915">
                  <c:v>29402</c:v>
                </c:pt>
                <c:pt idx="2916">
                  <c:v>29434</c:v>
                </c:pt>
                <c:pt idx="2917">
                  <c:v>29461</c:v>
                </c:pt>
                <c:pt idx="2918">
                  <c:v>29490</c:v>
                </c:pt>
                <c:pt idx="2919">
                  <c:v>29526</c:v>
                </c:pt>
                <c:pt idx="2920">
                  <c:v>29549</c:v>
                </c:pt>
                <c:pt idx="2921">
                  <c:v>29572</c:v>
                </c:pt>
                <c:pt idx="2922">
                  <c:v>29588</c:v>
                </c:pt>
                <c:pt idx="2923">
                  <c:v>29617</c:v>
                </c:pt>
                <c:pt idx="2924">
                  <c:v>29629</c:v>
                </c:pt>
                <c:pt idx="2925">
                  <c:v>29624</c:v>
                </c:pt>
                <c:pt idx="2926">
                  <c:v>29610</c:v>
                </c:pt>
                <c:pt idx="2927">
                  <c:v>29610</c:v>
                </c:pt>
                <c:pt idx="2928">
                  <c:v>29642</c:v>
                </c:pt>
                <c:pt idx="2929">
                  <c:v>29656</c:v>
                </c:pt>
                <c:pt idx="2930">
                  <c:v>29662</c:v>
                </c:pt>
                <c:pt idx="2931">
                  <c:v>29672</c:v>
                </c:pt>
                <c:pt idx="2932">
                  <c:v>29681</c:v>
                </c:pt>
                <c:pt idx="2933">
                  <c:v>29694</c:v>
                </c:pt>
                <c:pt idx="2934">
                  <c:v>29701</c:v>
                </c:pt>
                <c:pt idx="2935">
                  <c:v>29698</c:v>
                </c:pt>
                <c:pt idx="2936">
                  <c:v>29699</c:v>
                </c:pt>
                <c:pt idx="2937">
                  <c:v>29710</c:v>
                </c:pt>
                <c:pt idx="2938">
                  <c:v>29710</c:v>
                </c:pt>
                <c:pt idx="2939">
                  <c:v>29709</c:v>
                </c:pt>
                <c:pt idx="2940">
                  <c:v>29715</c:v>
                </c:pt>
                <c:pt idx="2941">
                  <c:v>29723</c:v>
                </c:pt>
                <c:pt idx="2942">
                  <c:v>29732</c:v>
                </c:pt>
                <c:pt idx="2943">
                  <c:v>29736</c:v>
                </c:pt>
                <c:pt idx="2944">
                  <c:v>29748</c:v>
                </c:pt>
                <c:pt idx="2945">
                  <c:v>29757</c:v>
                </c:pt>
                <c:pt idx="2946">
                  <c:v>29760</c:v>
                </c:pt>
                <c:pt idx="2947">
                  <c:v>29770</c:v>
                </c:pt>
                <c:pt idx="2948">
                  <c:v>29805</c:v>
                </c:pt>
                <c:pt idx="2949">
                  <c:v>29861</c:v>
                </c:pt>
                <c:pt idx="2950">
                  <c:v>29898</c:v>
                </c:pt>
                <c:pt idx="2951">
                  <c:v>29941</c:v>
                </c:pt>
                <c:pt idx="2952">
                  <c:v>29984</c:v>
                </c:pt>
                <c:pt idx="2953">
                  <c:v>30033</c:v>
                </c:pt>
                <c:pt idx="2954">
                  <c:v>30069</c:v>
                </c:pt>
                <c:pt idx="2955">
                  <c:v>30102</c:v>
                </c:pt>
                <c:pt idx="2956">
                  <c:v>30154</c:v>
                </c:pt>
                <c:pt idx="2957">
                  <c:v>30180</c:v>
                </c:pt>
                <c:pt idx="2958">
                  <c:v>30217</c:v>
                </c:pt>
                <c:pt idx="2959">
                  <c:v>30260</c:v>
                </c:pt>
                <c:pt idx="2960">
                  <c:v>30311</c:v>
                </c:pt>
                <c:pt idx="2961">
                  <c:v>30352</c:v>
                </c:pt>
                <c:pt idx="2962">
                  <c:v>30411</c:v>
                </c:pt>
                <c:pt idx="2963">
                  <c:v>30449</c:v>
                </c:pt>
                <c:pt idx="2964">
                  <c:v>30498</c:v>
                </c:pt>
                <c:pt idx="2965">
                  <c:v>30540</c:v>
                </c:pt>
                <c:pt idx="2966">
                  <c:v>30584</c:v>
                </c:pt>
                <c:pt idx="2967">
                  <c:v>30611</c:v>
                </c:pt>
                <c:pt idx="2968">
                  <c:v>30660</c:v>
                </c:pt>
                <c:pt idx="2969">
                  <c:v>30712</c:v>
                </c:pt>
                <c:pt idx="2970">
                  <c:v>30776</c:v>
                </c:pt>
                <c:pt idx="2971">
                  <c:v>30807</c:v>
                </c:pt>
                <c:pt idx="2972">
                  <c:v>30855</c:v>
                </c:pt>
                <c:pt idx="2973">
                  <c:v>30896</c:v>
                </c:pt>
                <c:pt idx="2974">
                  <c:v>30956</c:v>
                </c:pt>
                <c:pt idx="2975">
                  <c:v>30989</c:v>
                </c:pt>
                <c:pt idx="2976">
                  <c:v>31032</c:v>
                </c:pt>
                <c:pt idx="2977">
                  <c:v>31069</c:v>
                </c:pt>
                <c:pt idx="2978">
                  <c:v>31110</c:v>
                </c:pt>
                <c:pt idx="2979">
                  <c:v>31153</c:v>
                </c:pt>
                <c:pt idx="2980">
                  <c:v>31212</c:v>
                </c:pt>
                <c:pt idx="2981">
                  <c:v>31243</c:v>
                </c:pt>
                <c:pt idx="2982">
                  <c:v>31293</c:v>
                </c:pt>
                <c:pt idx="2983">
                  <c:v>31352</c:v>
                </c:pt>
                <c:pt idx="2984">
                  <c:v>31395</c:v>
                </c:pt>
                <c:pt idx="2985">
                  <c:v>31448</c:v>
                </c:pt>
                <c:pt idx="2986">
                  <c:v>31486</c:v>
                </c:pt>
                <c:pt idx="2987">
                  <c:v>31539</c:v>
                </c:pt>
                <c:pt idx="2988">
                  <c:v>31576</c:v>
                </c:pt>
                <c:pt idx="2989">
                  <c:v>31623</c:v>
                </c:pt>
                <c:pt idx="2990">
                  <c:v>31656</c:v>
                </c:pt>
                <c:pt idx="2991">
                  <c:v>31692</c:v>
                </c:pt>
                <c:pt idx="2992">
                  <c:v>31759</c:v>
                </c:pt>
                <c:pt idx="2993">
                  <c:v>31819</c:v>
                </c:pt>
                <c:pt idx="2994">
                  <c:v>31891</c:v>
                </c:pt>
                <c:pt idx="2995">
                  <c:v>31979</c:v>
                </c:pt>
                <c:pt idx="2996">
                  <c:v>32041</c:v>
                </c:pt>
                <c:pt idx="2997">
                  <c:v>32105</c:v>
                </c:pt>
                <c:pt idx="2998">
                  <c:v>32160</c:v>
                </c:pt>
                <c:pt idx="2999">
                  <c:v>32248</c:v>
                </c:pt>
                <c:pt idx="3000">
                  <c:v>32311</c:v>
                </c:pt>
                <c:pt idx="3001">
                  <c:v>32361</c:v>
                </c:pt>
                <c:pt idx="3002">
                  <c:v>32411</c:v>
                </c:pt>
                <c:pt idx="3003">
                  <c:v>32454</c:v>
                </c:pt>
                <c:pt idx="3004">
                  <c:v>32502</c:v>
                </c:pt>
                <c:pt idx="3005">
                  <c:v>32547</c:v>
                </c:pt>
                <c:pt idx="3006">
                  <c:v>32576</c:v>
                </c:pt>
                <c:pt idx="3007">
                  <c:v>32640</c:v>
                </c:pt>
                <c:pt idx="3008">
                  <c:v>32677</c:v>
                </c:pt>
                <c:pt idx="3009">
                  <c:v>32724</c:v>
                </c:pt>
                <c:pt idx="3010">
                  <c:v>32767</c:v>
                </c:pt>
                <c:pt idx="3011">
                  <c:v>32804</c:v>
                </c:pt>
                <c:pt idx="3014">
                  <c:v>32982</c:v>
                </c:pt>
                <c:pt idx="3015">
                  <c:v>33006</c:v>
                </c:pt>
                <c:pt idx="3016">
                  <c:v>33032</c:v>
                </c:pt>
                <c:pt idx="3017">
                  <c:v>33091</c:v>
                </c:pt>
                <c:pt idx="3018">
                  <c:v>33098</c:v>
                </c:pt>
                <c:pt idx="3019">
                  <c:v>33137</c:v>
                </c:pt>
                <c:pt idx="3020">
                  <c:v>33192</c:v>
                </c:pt>
                <c:pt idx="3021">
                  <c:v>33323</c:v>
                </c:pt>
                <c:pt idx="3022">
                  <c:v>33361</c:v>
                </c:pt>
                <c:pt idx="3023">
                  <c:v>33385</c:v>
                </c:pt>
                <c:pt idx="3024">
                  <c:v>33450</c:v>
                </c:pt>
                <c:pt idx="3025">
                  <c:v>33503</c:v>
                </c:pt>
                <c:pt idx="3026">
                  <c:v>33551</c:v>
                </c:pt>
                <c:pt idx="3027">
                  <c:v>33578</c:v>
                </c:pt>
                <c:pt idx="3028">
                  <c:v>33612</c:v>
                </c:pt>
                <c:pt idx="3029">
                  <c:v>33666</c:v>
                </c:pt>
                <c:pt idx="3030">
                  <c:v>33709</c:v>
                </c:pt>
                <c:pt idx="3031">
                  <c:v>33761</c:v>
                </c:pt>
                <c:pt idx="3032">
                  <c:v>33786</c:v>
                </c:pt>
                <c:pt idx="3033">
                  <c:v>33837</c:v>
                </c:pt>
                <c:pt idx="3034">
                  <c:v>33911</c:v>
                </c:pt>
                <c:pt idx="3035">
                  <c:v>33960</c:v>
                </c:pt>
                <c:pt idx="3036">
                  <c:v>33987</c:v>
                </c:pt>
                <c:pt idx="3037">
                  <c:v>34007</c:v>
                </c:pt>
                <c:pt idx="3038">
                  <c:v>34050</c:v>
                </c:pt>
                <c:pt idx="3039">
                  <c:v>34088</c:v>
                </c:pt>
                <c:pt idx="3040">
                  <c:v>34123</c:v>
                </c:pt>
                <c:pt idx="3041">
                  <c:v>34147</c:v>
                </c:pt>
                <c:pt idx="3042">
                  <c:v>34185</c:v>
                </c:pt>
                <c:pt idx="3043">
                  <c:v>34212</c:v>
                </c:pt>
                <c:pt idx="3044">
                  <c:v>34246</c:v>
                </c:pt>
                <c:pt idx="3045">
                  <c:v>34257</c:v>
                </c:pt>
                <c:pt idx="3046">
                  <c:v>34289</c:v>
                </c:pt>
                <c:pt idx="3047">
                  <c:v>34318</c:v>
                </c:pt>
                <c:pt idx="3048">
                  <c:v>34352</c:v>
                </c:pt>
                <c:pt idx="3049">
                  <c:v>34387</c:v>
                </c:pt>
                <c:pt idx="3050">
                  <c:v>34416</c:v>
                </c:pt>
                <c:pt idx="3051">
                  <c:v>34454</c:v>
                </c:pt>
                <c:pt idx="3052">
                  <c:v>34506</c:v>
                </c:pt>
                <c:pt idx="3053">
                  <c:v>34543</c:v>
                </c:pt>
                <c:pt idx="3054">
                  <c:v>34574</c:v>
                </c:pt>
                <c:pt idx="3055">
                  <c:v>34597</c:v>
                </c:pt>
                <c:pt idx="3056">
                  <c:v>34620</c:v>
                </c:pt>
                <c:pt idx="3057">
                  <c:v>34627</c:v>
                </c:pt>
                <c:pt idx="3058">
                  <c:v>34622</c:v>
                </c:pt>
                <c:pt idx="3059">
                  <c:v>34620</c:v>
                </c:pt>
                <c:pt idx="3060">
                  <c:v>34621</c:v>
                </c:pt>
                <c:pt idx="3061">
                  <c:v>34612</c:v>
                </c:pt>
                <c:pt idx="3062">
                  <c:v>34608</c:v>
                </c:pt>
                <c:pt idx="3063">
                  <c:v>34610</c:v>
                </c:pt>
                <c:pt idx="3064">
                  <c:v>34611</c:v>
                </c:pt>
                <c:pt idx="3065">
                  <c:v>34609</c:v>
                </c:pt>
                <c:pt idx="3066">
                  <c:v>34610</c:v>
                </c:pt>
                <c:pt idx="3067">
                  <c:v>34607</c:v>
                </c:pt>
                <c:pt idx="3068">
                  <c:v>34604</c:v>
                </c:pt>
                <c:pt idx="3069">
                  <c:v>34598</c:v>
                </c:pt>
                <c:pt idx="3070">
                  <c:v>34597</c:v>
                </c:pt>
                <c:pt idx="3071">
                  <c:v>34628</c:v>
                </c:pt>
                <c:pt idx="3072">
                  <c:v>34655</c:v>
                </c:pt>
                <c:pt idx="3073">
                  <c:v>34676</c:v>
                </c:pt>
                <c:pt idx="3074">
                  <c:v>34692</c:v>
                </c:pt>
                <c:pt idx="3075">
                  <c:v>34683</c:v>
                </c:pt>
                <c:pt idx="3076">
                  <c:v>34676</c:v>
                </c:pt>
                <c:pt idx="3077">
                  <c:v>34674</c:v>
                </c:pt>
                <c:pt idx="3078">
                  <c:v>34678</c:v>
                </c:pt>
                <c:pt idx="3079">
                  <c:v>34672</c:v>
                </c:pt>
                <c:pt idx="3080">
                  <c:v>34668</c:v>
                </c:pt>
                <c:pt idx="3081">
                  <c:v>34667</c:v>
                </c:pt>
                <c:pt idx="3082">
                  <c:v>34666</c:v>
                </c:pt>
                <c:pt idx="3083">
                  <c:v>34660</c:v>
                </c:pt>
                <c:pt idx="3084">
                  <c:v>34653</c:v>
                </c:pt>
                <c:pt idx="3085">
                  <c:v>34651</c:v>
                </c:pt>
                <c:pt idx="3086">
                  <c:v>34650</c:v>
                </c:pt>
                <c:pt idx="3087">
                  <c:v>34643</c:v>
                </c:pt>
                <c:pt idx="3088">
                  <c:v>34636</c:v>
                </c:pt>
                <c:pt idx="3089">
                  <c:v>34638</c:v>
                </c:pt>
                <c:pt idx="3090">
                  <c:v>34642</c:v>
                </c:pt>
                <c:pt idx="3091">
                  <c:v>34631</c:v>
                </c:pt>
                <c:pt idx="3092">
                  <c:v>34628</c:v>
                </c:pt>
                <c:pt idx="3093">
                  <c:v>34627</c:v>
                </c:pt>
                <c:pt idx="3094">
                  <c:v>34622</c:v>
                </c:pt>
                <c:pt idx="3095">
                  <c:v>34623</c:v>
                </c:pt>
                <c:pt idx="3096">
                  <c:v>34634</c:v>
                </c:pt>
                <c:pt idx="3097">
                  <c:v>34645</c:v>
                </c:pt>
                <c:pt idx="3098">
                  <c:v>34643</c:v>
                </c:pt>
                <c:pt idx="3099">
                  <c:v>34640</c:v>
                </c:pt>
                <c:pt idx="3100">
                  <c:v>34634</c:v>
                </c:pt>
                <c:pt idx="3101">
                  <c:v>34632</c:v>
                </c:pt>
                <c:pt idx="3102">
                  <c:v>34632</c:v>
                </c:pt>
                <c:pt idx="3103">
                  <c:v>34633</c:v>
                </c:pt>
                <c:pt idx="3104">
                  <c:v>34633</c:v>
                </c:pt>
                <c:pt idx="3105">
                  <c:v>34629</c:v>
                </c:pt>
                <c:pt idx="3106">
                  <c:v>34623</c:v>
                </c:pt>
                <c:pt idx="3107">
                  <c:v>34626</c:v>
                </c:pt>
                <c:pt idx="3108">
                  <c:v>34627</c:v>
                </c:pt>
                <c:pt idx="3109">
                  <c:v>34625</c:v>
                </c:pt>
                <c:pt idx="3110">
                  <c:v>34622</c:v>
                </c:pt>
                <c:pt idx="3111">
                  <c:v>34619</c:v>
                </c:pt>
                <c:pt idx="3112">
                  <c:v>34619</c:v>
                </c:pt>
                <c:pt idx="3113">
                  <c:v>34608</c:v>
                </c:pt>
                <c:pt idx="3114">
                  <c:v>34608</c:v>
                </c:pt>
                <c:pt idx="3115">
                  <c:v>34602</c:v>
                </c:pt>
                <c:pt idx="3116">
                  <c:v>34599</c:v>
                </c:pt>
                <c:pt idx="3117">
                  <c:v>34594</c:v>
                </c:pt>
                <c:pt idx="3118">
                  <c:v>34592</c:v>
                </c:pt>
                <c:pt idx="3119">
                  <c:v>34599</c:v>
                </c:pt>
                <c:pt idx="3120">
                  <c:v>34594</c:v>
                </c:pt>
                <c:pt idx="3121">
                  <c:v>34584</c:v>
                </c:pt>
                <c:pt idx="3122">
                  <c:v>34583</c:v>
                </c:pt>
                <c:pt idx="3123">
                  <c:v>34585</c:v>
                </c:pt>
                <c:pt idx="3124">
                  <c:v>34584</c:v>
                </c:pt>
                <c:pt idx="3125">
                  <c:v>34580</c:v>
                </c:pt>
                <c:pt idx="3126">
                  <c:v>34575</c:v>
                </c:pt>
                <c:pt idx="3127">
                  <c:v>34576</c:v>
                </c:pt>
                <c:pt idx="3128">
                  <c:v>34562</c:v>
                </c:pt>
                <c:pt idx="3129">
                  <c:v>34559</c:v>
                </c:pt>
                <c:pt idx="3130">
                  <c:v>34564</c:v>
                </c:pt>
                <c:pt idx="3131">
                  <c:v>34570</c:v>
                </c:pt>
                <c:pt idx="3132">
                  <c:v>34568</c:v>
                </c:pt>
                <c:pt idx="3133">
                  <c:v>34568</c:v>
                </c:pt>
                <c:pt idx="3134">
                  <c:v>34578</c:v>
                </c:pt>
                <c:pt idx="3135">
                  <c:v>34584</c:v>
                </c:pt>
                <c:pt idx="3136">
                  <c:v>34587</c:v>
                </c:pt>
                <c:pt idx="3137">
                  <c:v>34589</c:v>
                </c:pt>
                <c:pt idx="3138">
                  <c:v>34594</c:v>
                </c:pt>
                <c:pt idx="3139">
                  <c:v>34599</c:v>
                </c:pt>
                <c:pt idx="3140">
                  <c:v>34600</c:v>
                </c:pt>
                <c:pt idx="3141">
                  <c:v>34603</c:v>
                </c:pt>
                <c:pt idx="3142">
                  <c:v>34607</c:v>
                </c:pt>
                <c:pt idx="3143">
                  <c:v>34615</c:v>
                </c:pt>
                <c:pt idx="3144">
                  <c:v>34618</c:v>
                </c:pt>
                <c:pt idx="3145">
                  <c:v>34615</c:v>
                </c:pt>
                <c:pt idx="3146">
                  <c:v>34619</c:v>
                </c:pt>
                <c:pt idx="3147">
                  <c:v>34628</c:v>
                </c:pt>
                <c:pt idx="3148">
                  <c:v>34637</c:v>
                </c:pt>
                <c:pt idx="3149">
                  <c:v>34639</c:v>
                </c:pt>
                <c:pt idx="3150">
                  <c:v>34644</c:v>
                </c:pt>
                <c:pt idx="3151">
                  <c:v>34646</c:v>
                </c:pt>
                <c:pt idx="3152">
                  <c:v>34647</c:v>
                </c:pt>
                <c:pt idx="3153">
                  <c:v>34647</c:v>
                </c:pt>
                <c:pt idx="3154">
                  <c:v>34651</c:v>
                </c:pt>
                <c:pt idx="3155">
                  <c:v>34652</c:v>
                </c:pt>
                <c:pt idx="3156">
                  <c:v>34653</c:v>
                </c:pt>
                <c:pt idx="3157">
                  <c:v>34657</c:v>
                </c:pt>
                <c:pt idx="3158">
                  <c:v>34656</c:v>
                </c:pt>
                <c:pt idx="3159">
                  <c:v>34662</c:v>
                </c:pt>
                <c:pt idx="3160">
                  <c:v>34659</c:v>
                </c:pt>
                <c:pt idx="3161">
                  <c:v>34660</c:v>
                </c:pt>
                <c:pt idx="3162">
                  <c:v>34659</c:v>
                </c:pt>
                <c:pt idx="3163">
                  <c:v>34664</c:v>
                </c:pt>
                <c:pt idx="3164">
                  <c:v>34657</c:v>
                </c:pt>
                <c:pt idx="3165">
                  <c:v>34661</c:v>
                </c:pt>
                <c:pt idx="3166">
                  <c:v>34661</c:v>
                </c:pt>
                <c:pt idx="3167">
                  <c:v>34667</c:v>
                </c:pt>
                <c:pt idx="3168">
                  <c:v>34666</c:v>
                </c:pt>
                <c:pt idx="3169">
                  <c:v>34666</c:v>
                </c:pt>
                <c:pt idx="3170">
                  <c:v>34670</c:v>
                </c:pt>
                <c:pt idx="3171">
                  <c:v>34676</c:v>
                </c:pt>
                <c:pt idx="3172">
                  <c:v>34674</c:v>
                </c:pt>
                <c:pt idx="3173">
                  <c:v>34681</c:v>
                </c:pt>
                <c:pt idx="3174">
                  <c:v>34687</c:v>
                </c:pt>
                <c:pt idx="3175">
                  <c:v>34689</c:v>
                </c:pt>
                <c:pt idx="3176">
                  <c:v>34689</c:v>
                </c:pt>
                <c:pt idx="3177">
                  <c:v>34691</c:v>
                </c:pt>
                <c:pt idx="3178">
                  <c:v>34688</c:v>
                </c:pt>
                <c:pt idx="3179">
                  <c:v>34691</c:v>
                </c:pt>
                <c:pt idx="3180">
                  <c:v>34695</c:v>
                </c:pt>
                <c:pt idx="3181">
                  <c:v>34705</c:v>
                </c:pt>
                <c:pt idx="3182">
                  <c:v>34721</c:v>
                </c:pt>
                <c:pt idx="3183">
                  <c:v>34724</c:v>
                </c:pt>
                <c:pt idx="3184">
                  <c:v>34728</c:v>
                </c:pt>
                <c:pt idx="3185">
                  <c:v>34739</c:v>
                </c:pt>
                <c:pt idx="3186">
                  <c:v>34750</c:v>
                </c:pt>
                <c:pt idx="3187">
                  <c:v>34759</c:v>
                </c:pt>
                <c:pt idx="3188">
                  <c:v>34767</c:v>
                </c:pt>
                <c:pt idx="3189">
                  <c:v>34770</c:v>
                </c:pt>
                <c:pt idx="3190">
                  <c:v>34776</c:v>
                </c:pt>
                <c:pt idx="3191">
                  <c:v>34774</c:v>
                </c:pt>
                <c:pt idx="3192">
                  <c:v>34767</c:v>
                </c:pt>
                <c:pt idx="3193">
                  <c:v>34775</c:v>
                </c:pt>
                <c:pt idx="3194">
                  <c:v>34777</c:v>
                </c:pt>
                <c:pt idx="3195">
                  <c:v>34785</c:v>
                </c:pt>
                <c:pt idx="3196">
                  <c:v>34792</c:v>
                </c:pt>
                <c:pt idx="3197">
                  <c:v>34785</c:v>
                </c:pt>
                <c:pt idx="3198">
                  <c:v>34794</c:v>
                </c:pt>
                <c:pt idx="3199">
                  <c:v>34794</c:v>
                </c:pt>
                <c:pt idx="3200">
                  <c:v>34806</c:v>
                </c:pt>
                <c:pt idx="3201">
                  <c:v>34799</c:v>
                </c:pt>
                <c:pt idx="3202">
                  <c:v>34802</c:v>
                </c:pt>
                <c:pt idx="3203">
                  <c:v>34804</c:v>
                </c:pt>
                <c:pt idx="3204">
                  <c:v>34789</c:v>
                </c:pt>
                <c:pt idx="3205">
                  <c:v>34795</c:v>
                </c:pt>
                <c:pt idx="3206">
                  <c:v>34796</c:v>
                </c:pt>
                <c:pt idx="3207">
                  <c:v>34802</c:v>
                </c:pt>
                <c:pt idx="3208">
                  <c:v>34801</c:v>
                </c:pt>
                <c:pt idx="3209">
                  <c:v>34803</c:v>
                </c:pt>
                <c:pt idx="3210">
                  <c:v>34812</c:v>
                </c:pt>
                <c:pt idx="3211">
                  <c:v>34817</c:v>
                </c:pt>
                <c:pt idx="3212">
                  <c:v>34826</c:v>
                </c:pt>
                <c:pt idx="3213">
                  <c:v>34824</c:v>
                </c:pt>
                <c:pt idx="3214">
                  <c:v>34819</c:v>
                </c:pt>
                <c:pt idx="3215">
                  <c:v>34818</c:v>
                </c:pt>
                <c:pt idx="3216">
                  <c:v>34829</c:v>
                </c:pt>
                <c:pt idx="3217">
                  <c:v>34840</c:v>
                </c:pt>
                <c:pt idx="3218">
                  <c:v>34841</c:v>
                </c:pt>
                <c:pt idx="3219">
                  <c:v>34839</c:v>
                </c:pt>
                <c:pt idx="3220">
                  <c:v>34835</c:v>
                </c:pt>
                <c:pt idx="3221">
                  <c:v>34836</c:v>
                </c:pt>
                <c:pt idx="3222">
                  <c:v>34839</c:v>
                </c:pt>
                <c:pt idx="3223">
                  <c:v>34840</c:v>
                </c:pt>
                <c:pt idx="3224">
                  <c:v>34844</c:v>
                </c:pt>
                <c:pt idx="3225">
                  <c:v>34852</c:v>
                </c:pt>
                <c:pt idx="3226">
                  <c:v>34854</c:v>
                </c:pt>
                <c:pt idx="3227">
                  <c:v>34861</c:v>
                </c:pt>
                <c:pt idx="3228">
                  <c:v>34855</c:v>
                </c:pt>
                <c:pt idx="3229">
                  <c:v>34851</c:v>
                </c:pt>
                <c:pt idx="3230">
                  <c:v>34863</c:v>
                </c:pt>
                <c:pt idx="3231">
                  <c:v>34866</c:v>
                </c:pt>
                <c:pt idx="3232">
                  <c:v>34880</c:v>
                </c:pt>
                <c:pt idx="3233">
                  <c:v>34882</c:v>
                </c:pt>
                <c:pt idx="3234">
                  <c:v>34882</c:v>
                </c:pt>
                <c:pt idx="3235">
                  <c:v>34894</c:v>
                </c:pt>
                <c:pt idx="3236">
                  <c:v>34902</c:v>
                </c:pt>
                <c:pt idx="3237">
                  <c:v>34930</c:v>
                </c:pt>
                <c:pt idx="3238">
                  <c:v>34958</c:v>
                </c:pt>
                <c:pt idx="3239">
                  <c:v>34992</c:v>
                </c:pt>
                <c:pt idx="3240">
                  <c:v>34996</c:v>
                </c:pt>
                <c:pt idx="3241">
                  <c:v>35000</c:v>
                </c:pt>
                <c:pt idx="3242">
                  <c:v>35004</c:v>
                </c:pt>
                <c:pt idx="3243">
                  <c:v>35030</c:v>
                </c:pt>
                <c:pt idx="3244">
                  <c:v>35061</c:v>
                </c:pt>
                <c:pt idx="3245">
                  <c:v>35088</c:v>
                </c:pt>
                <c:pt idx="3246">
                  <c:v>35106</c:v>
                </c:pt>
                <c:pt idx="3247">
                  <c:v>35118</c:v>
                </c:pt>
                <c:pt idx="3248">
                  <c:v>35127</c:v>
                </c:pt>
                <c:pt idx="3249">
                  <c:v>35140</c:v>
                </c:pt>
                <c:pt idx="3250">
                  <c:v>35152</c:v>
                </c:pt>
                <c:pt idx="3251">
                  <c:v>35166</c:v>
                </c:pt>
                <c:pt idx="3252">
                  <c:v>35175</c:v>
                </c:pt>
                <c:pt idx="3253">
                  <c:v>35184</c:v>
                </c:pt>
                <c:pt idx="3254">
                  <c:v>35194</c:v>
                </c:pt>
                <c:pt idx="3255">
                  <c:v>35200</c:v>
                </c:pt>
                <c:pt idx="3256">
                  <c:v>35211</c:v>
                </c:pt>
                <c:pt idx="3257">
                  <c:v>35219</c:v>
                </c:pt>
                <c:pt idx="3258">
                  <c:v>35234</c:v>
                </c:pt>
                <c:pt idx="3259">
                  <c:v>35251</c:v>
                </c:pt>
                <c:pt idx="3260">
                  <c:v>35261</c:v>
                </c:pt>
                <c:pt idx="3261">
                  <c:v>35265</c:v>
                </c:pt>
                <c:pt idx="3262">
                  <c:v>35272</c:v>
                </c:pt>
                <c:pt idx="3263">
                  <c:v>35271</c:v>
                </c:pt>
                <c:pt idx="3264">
                  <c:v>35281</c:v>
                </c:pt>
                <c:pt idx="3265">
                  <c:v>35283</c:v>
                </c:pt>
                <c:pt idx="3266">
                  <c:v>35293</c:v>
                </c:pt>
                <c:pt idx="3267">
                  <c:v>35302</c:v>
                </c:pt>
                <c:pt idx="3268">
                  <c:v>35304</c:v>
                </c:pt>
                <c:pt idx="3269">
                  <c:v>35313</c:v>
                </c:pt>
                <c:pt idx="3270">
                  <c:v>35327</c:v>
                </c:pt>
                <c:pt idx="3271">
                  <c:v>35327</c:v>
                </c:pt>
                <c:pt idx="3272">
                  <c:v>35324</c:v>
                </c:pt>
                <c:pt idx="3273">
                  <c:v>35327</c:v>
                </c:pt>
                <c:pt idx="3274">
                  <c:v>35337</c:v>
                </c:pt>
                <c:pt idx="3275">
                  <c:v>35331</c:v>
                </c:pt>
                <c:pt idx="3276">
                  <c:v>35330</c:v>
                </c:pt>
                <c:pt idx="3277">
                  <c:v>35332</c:v>
                </c:pt>
                <c:pt idx="3278">
                  <c:v>35331</c:v>
                </c:pt>
                <c:pt idx="3279">
                  <c:v>35340</c:v>
                </c:pt>
                <c:pt idx="3280">
                  <c:v>35341</c:v>
                </c:pt>
                <c:pt idx="3281">
                  <c:v>35340</c:v>
                </c:pt>
                <c:pt idx="3282">
                  <c:v>35344</c:v>
                </c:pt>
                <c:pt idx="3283">
                  <c:v>35346</c:v>
                </c:pt>
                <c:pt idx="3284">
                  <c:v>35351</c:v>
                </c:pt>
                <c:pt idx="3285">
                  <c:v>35358</c:v>
                </c:pt>
                <c:pt idx="3286">
                  <c:v>35366</c:v>
                </c:pt>
                <c:pt idx="3287">
                  <c:v>35374</c:v>
                </c:pt>
                <c:pt idx="3288">
                  <c:v>35381</c:v>
                </c:pt>
                <c:pt idx="3289">
                  <c:v>35392</c:v>
                </c:pt>
                <c:pt idx="3290">
                  <c:v>35407</c:v>
                </c:pt>
                <c:pt idx="3291">
                  <c:v>35414</c:v>
                </c:pt>
                <c:pt idx="3292">
                  <c:v>35436</c:v>
                </c:pt>
                <c:pt idx="3293">
                  <c:v>35446</c:v>
                </c:pt>
                <c:pt idx="3294">
                  <c:v>35460</c:v>
                </c:pt>
                <c:pt idx="3295">
                  <c:v>35469</c:v>
                </c:pt>
                <c:pt idx="3296">
                  <c:v>35480</c:v>
                </c:pt>
                <c:pt idx="3297">
                  <c:v>35496</c:v>
                </c:pt>
                <c:pt idx="3298">
                  <c:v>35518</c:v>
                </c:pt>
                <c:pt idx="3299">
                  <c:v>35533</c:v>
                </c:pt>
                <c:pt idx="3300">
                  <c:v>35550</c:v>
                </c:pt>
                <c:pt idx="3301">
                  <c:v>35566</c:v>
                </c:pt>
                <c:pt idx="3302">
                  <c:v>35569</c:v>
                </c:pt>
                <c:pt idx="3303">
                  <c:v>35586</c:v>
                </c:pt>
                <c:pt idx="3304">
                  <c:v>35608</c:v>
                </c:pt>
                <c:pt idx="3305">
                  <c:v>35620</c:v>
                </c:pt>
                <c:pt idx="3306">
                  <c:v>35628</c:v>
                </c:pt>
                <c:pt idx="3307">
                  <c:v>35626</c:v>
                </c:pt>
                <c:pt idx="3308">
                  <c:v>35631</c:v>
                </c:pt>
                <c:pt idx="3309">
                  <c:v>35641</c:v>
                </c:pt>
                <c:pt idx="3310">
                  <c:v>35643</c:v>
                </c:pt>
                <c:pt idx="3311">
                  <c:v>35655</c:v>
                </c:pt>
                <c:pt idx="3312">
                  <c:v>35658</c:v>
                </c:pt>
                <c:pt idx="3313">
                  <c:v>35664</c:v>
                </c:pt>
                <c:pt idx="3314">
                  <c:v>35660</c:v>
                </c:pt>
                <c:pt idx="3315">
                  <c:v>35671</c:v>
                </c:pt>
                <c:pt idx="3316">
                  <c:v>35690</c:v>
                </c:pt>
                <c:pt idx="3317">
                  <c:v>35693</c:v>
                </c:pt>
                <c:pt idx="3318">
                  <c:v>35709</c:v>
                </c:pt>
                <c:pt idx="3319">
                  <c:v>35733</c:v>
                </c:pt>
                <c:pt idx="3320">
                  <c:v>35758</c:v>
                </c:pt>
                <c:pt idx="3321">
                  <c:v>35770</c:v>
                </c:pt>
                <c:pt idx="3322">
                  <c:v>35776</c:v>
                </c:pt>
                <c:pt idx="3323">
                  <c:v>35789</c:v>
                </c:pt>
                <c:pt idx="3324">
                  <c:v>35795</c:v>
                </c:pt>
                <c:pt idx="3325">
                  <c:v>35828</c:v>
                </c:pt>
                <c:pt idx="3326">
                  <c:v>35838</c:v>
                </c:pt>
                <c:pt idx="3327">
                  <c:v>35848</c:v>
                </c:pt>
                <c:pt idx="3328">
                  <c:v>35857</c:v>
                </c:pt>
                <c:pt idx="3329">
                  <c:v>35865</c:v>
                </c:pt>
                <c:pt idx="3330">
                  <c:v>35087</c:v>
                </c:pt>
                <c:pt idx="3331">
                  <c:v>35896</c:v>
                </c:pt>
                <c:pt idx="3332">
                  <c:v>35910</c:v>
                </c:pt>
                <c:pt idx="3333">
                  <c:v>35920</c:v>
                </c:pt>
                <c:pt idx="3334">
                  <c:v>35924</c:v>
                </c:pt>
                <c:pt idx="3335">
                  <c:v>35929</c:v>
                </c:pt>
                <c:pt idx="3336">
                  <c:v>35937</c:v>
                </c:pt>
                <c:pt idx="3337">
                  <c:v>35944</c:v>
                </c:pt>
                <c:pt idx="3338">
                  <c:v>35944</c:v>
                </c:pt>
                <c:pt idx="3339">
                  <c:v>35955</c:v>
                </c:pt>
                <c:pt idx="3340">
                  <c:v>35959</c:v>
                </c:pt>
                <c:pt idx="3341">
                  <c:v>35964</c:v>
                </c:pt>
                <c:pt idx="3342">
                  <c:v>35968</c:v>
                </c:pt>
                <c:pt idx="3343">
                  <c:v>35975</c:v>
                </c:pt>
                <c:pt idx="3344">
                  <c:v>35981</c:v>
                </c:pt>
                <c:pt idx="3345">
                  <c:v>35983</c:v>
                </c:pt>
                <c:pt idx="3346">
                  <c:v>35984</c:v>
                </c:pt>
                <c:pt idx="3347">
                  <c:v>35988</c:v>
                </c:pt>
                <c:pt idx="3348">
                  <c:v>35984</c:v>
                </c:pt>
                <c:pt idx="3349">
                  <c:v>35996</c:v>
                </c:pt>
                <c:pt idx="3350">
                  <c:v>36000</c:v>
                </c:pt>
                <c:pt idx="3351">
                  <c:v>36008</c:v>
                </c:pt>
                <c:pt idx="3352">
                  <c:v>36023</c:v>
                </c:pt>
                <c:pt idx="3353">
                  <c:v>36033</c:v>
                </c:pt>
                <c:pt idx="3354">
                  <c:v>36036</c:v>
                </c:pt>
                <c:pt idx="3355">
                  <c:v>36038</c:v>
                </c:pt>
                <c:pt idx="3356">
                  <c:v>36044</c:v>
                </c:pt>
                <c:pt idx="3357">
                  <c:v>36048</c:v>
                </c:pt>
                <c:pt idx="3358">
                  <c:v>36055</c:v>
                </c:pt>
                <c:pt idx="3359">
                  <c:v>36059</c:v>
                </c:pt>
                <c:pt idx="3360">
                  <c:v>36067</c:v>
                </c:pt>
                <c:pt idx="3361">
                  <c:v>36082</c:v>
                </c:pt>
                <c:pt idx="3362">
                  <c:v>36103</c:v>
                </c:pt>
                <c:pt idx="3363">
                  <c:v>36109</c:v>
                </c:pt>
                <c:pt idx="3364">
                  <c:v>36127</c:v>
                </c:pt>
                <c:pt idx="3365">
                  <c:v>36141</c:v>
                </c:pt>
                <c:pt idx="3366">
                  <c:v>36158</c:v>
                </c:pt>
                <c:pt idx="3367">
                  <c:v>36164</c:v>
                </c:pt>
                <c:pt idx="3368">
                  <c:v>36173</c:v>
                </c:pt>
                <c:pt idx="3369">
                  <c:v>36183</c:v>
                </c:pt>
                <c:pt idx="3370">
                  <c:v>36201</c:v>
                </c:pt>
                <c:pt idx="3371">
                  <c:v>36210</c:v>
                </c:pt>
                <c:pt idx="3372">
                  <c:v>36218</c:v>
                </c:pt>
                <c:pt idx="3373">
                  <c:v>36228</c:v>
                </c:pt>
                <c:pt idx="3374">
                  <c:v>36238</c:v>
                </c:pt>
                <c:pt idx="3375">
                  <c:v>36252</c:v>
                </c:pt>
                <c:pt idx="3376">
                  <c:v>36245</c:v>
                </c:pt>
                <c:pt idx="3377">
                  <c:v>36256</c:v>
                </c:pt>
                <c:pt idx="3378">
                  <c:v>36267</c:v>
                </c:pt>
                <c:pt idx="3379">
                  <c:v>36283</c:v>
                </c:pt>
                <c:pt idx="3380">
                  <c:v>36297</c:v>
                </c:pt>
                <c:pt idx="3381">
                  <c:v>36305</c:v>
                </c:pt>
                <c:pt idx="3382">
                  <c:v>36302</c:v>
                </c:pt>
                <c:pt idx="3383">
                  <c:v>36308</c:v>
                </c:pt>
                <c:pt idx="3384">
                  <c:v>36310</c:v>
                </c:pt>
                <c:pt idx="3385">
                  <c:v>36316</c:v>
                </c:pt>
                <c:pt idx="3386">
                  <c:v>36325</c:v>
                </c:pt>
                <c:pt idx="3387">
                  <c:v>36327</c:v>
                </c:pt>
                <c:pt idx="3388">
                  <c:v>36325</c:v>
                </c:pt>
                <c:pt idx="3389">
                  <c:v>36325</c:v>
                </c:pt>
                <c:pt idx="3390">
                  <c:v>36330</c:v>
                </c:pt>
                <c:pt idx="3391">
                  <c:v>36333</c:v>
                </c:pt>
                <c:pt idx="3392">
                  <c:v>36326</c:v>
                </c:pt>
                <c:pt idx="3393">
                  <c:v>36324</c:v>
                </c:pt>
                <c:pt idx="3394">
                  <c:v>36320</c:v>
                </c:pt>
                <c:pt idx="3395">
                  <c:v>36306</c:v>
                </c:pt>
                <c:pt idx="3396">
                  <c:v>36301</c:v>
                </c:pt>
                <c:pt idx="3397">
                  <c:v>36308</c:v>
                </c:pt>
                <c:pt idx="3398">
                  <c:v>36310</c:v>
                </c:pt>
                <c:pt idx="3399">
                  <c:v>36326</c:v>
                </c:pt>
                <c:pt idx="3400">
                  <c:v>36321</c:v>
                </c:pt>
                <c:pt idx="3401">
                  <c:v>36325</c:v>
                </c:pt>
                <c:pt idx="3402">
                  <c:v>36328</c:v>
                </c:pt>
                <c:pt idx="3403">
                  <c:v>36328</c:v>
                </c:pt>
                <c:pt idx="3404">
                  <c:v>36336</c:v>
                </c:pt>
                <c:pt idx="3405">
                  <c:v>36349</c:v>
                </c:pt>
                <c:pt idx="3406">
                  <c:v>36352</c:v>
                </c:pt>
                <c:pt idx="3407">
                  <c:v>36358</c:v>
                </c:pt>
                <c:pt idx="3408">
                  <c:v>36370</c:v>
                </c:pt>
                <c:pt idx="3409">
                  <c:v>36377</c:v>
                </c:pt>
                <c:pt idx="3410">
                  <c:v>36389</c:v>
                </c:pt>
                <c:pt idx="3411">
                  <c:v>36389</c:v>
                </c:pt>
                <c:pt idx="3412">
                  <c:v>36406</c:v>
                </c:pt>
                <c:pt idx="3413">
                  <c:v>36415</c:v>
                </c:pt>
                <c:pt idx="3414">
                  <c:v>36418</c:v>
                </c:pt>
                <c:pt idx="3415">
                  <c:v>36415</c:v>
                </c:pt>
                <c:pt idx="3416">
                  <c:v>36418</c:v>
                </c:pt>
                <c:pt idx="3417">
                  <c:v>36420</c:v>
                </c:pt>
                <c:pt idx="3418">
                  <c:v>36426</c:v>
                </c:pt>
                <c:pt idx="3419">
                  <c:v>36432</c:v>
                </c:pt>
                <c:pt idx="3420">
                  <c:v>36436</c:v>
                </c:pt>
                <c:pt idx="3421">
                  <c:v>36446</c:v>
                </c:pt>
                <c:pt idx="3422">
                  <c:v>36448</c:v>
                </c:pt>
                <c:pt idx="3423">
                  <c:v>36456</c:v>
                </c:pt>
                <c:pt idx="3424">
                  <c:v>36458</c:v>
                </c:pt>
                <c:pt idx="3425">
                  <c:v>36459</c:v>
                </c:pt>
                <c:pt idx="3426">
                  <c:v>36449</c:v>
                </c:pt>
                <c:pt idx="3427">
                  <c:v>36451</c:v>
                </c:pt>
                <c:pt idx="3428">
                  <c:v>36449</c:v>
                </c:pt>
                <c:pt idx="3429">
                  <c:v>36450</c:v>
                </c:pt>
                <c:pt idx="3430">
                  <c:v>36452</c:v>
                </c:pt>
                <c:pt idx="3431">
                  <c:v>36443</c:v>
                </c:pt>
                <c:pt idx="3432">
                  <c:v>36445</c:v>
                </c:pt>
                <c:pt idx="3433">
                  <c:v>36452</c:v>
                </c:pt>
                <c:pt idx="3434">
                  <c:v>36451</c:v>
                </c:pt>
                <c:pt idx="3435">
                  <c:v>36451</c:v>
                </c:pt>
                <c:pt idx="3436">
                  <c:v>36452</c:v>
                </c:pt>
                <c:pt idx="3437">
                  <c:v>36455</c:v>
                </c:pt>
                <c:pt idx="3438">
                  <c:v>36459</c:v>
                </c:pt>
                <c:pt idx="3439">
                  <c:v>36466</c:v>
                </c:pt>
                <c:pt idx="3440">
                  <c:v>36473</c:v>
                </c:pt>
                <c:pt idx="3441">
                  <c:v>36473</c:v>
                </c:pt>
                <c:pt idx="3442">
                  <c:v>36464</c:v>
                </c:pt>
                <c:pt idx="3443">
                  <c:v>36467</c:v>
                </c:pt>
                <c:pt idx="3444">
                  <c:v>36481</c:v>
                </c:pt>
                <c:pt idx="3445">
                  <c:v>36481</c:v>
                </c:pt>
                <c:pt idx="3446">
                  <c:v>36473</c:v>
                </c:pt>
                <c:pt idx="3447">
                  <c:v>36477</c:v>
                </c:pt>
                <c:pt idx="3448">
                  <c:v>36478</c:v>
                </c:pt>
                <c:pt idx="3449">
                  <c:v>36489</c:v>
                </c:pt>
                <c:pt idx="3450">
                  <c:v>36506</c:v>
                </c:pt>
                <c:pt idx="3451">
                  <c:v>36514</c:v>
                </c:pt>
                <c:pt idx="3452">
                  <c:v>36526</c:v>
                </c:pt>
                <c:pt idx="3453">
                  <c:v>36520</c:v>
                </c:pt>
                <c:pt idx="3454">
                  <c:v>36533</c:v>
                </c:pt>
                <c:pt idx="3455">
                  <c:v>36531</c:v>
                </c:pt>
                <c:pt idx="3456">
                  <c:v>36543</c:v>
                </c:pt>
                <c:pt idx="3457">
                  <c:v>36551</c:v>
                </c:pt>
                <c:pt idx="3458">
                  <c:v>36554</c:v>
                </c:pt>
                <c:pt idx="3459">
                  <c:v>36547</c:v>
                </c:pt>
                <c:pt idx="3460">
                  <c:v>36557</c:v>
                </c:pt>
                <c:pt idx="3461">
                  <c:v>36574</c:v>
                </c:pt>
                <c:pt idx="3462">
                  <c:v>36578</c:v>
                </c:pt>
                <c:pt idx="3463">
                  <c:v>36581</c:v>
                </c:pt>
                <c:pt idx="3464">
                  <c:v>36588</c:v>
                </c:pt>
                <c:pt idx="3465">
                  <c:v>36595</c:v>
                </c:pt>
                <c:pt idx="3466">
                  <c:v>36610</c:v>
                </c:pt>
                <c:pt idx="3467">
                  <c:v>36614</c:v>
                </c:pt>
                <c:pt idx="3468">
                  <c:v>36629</c:v>
                </c:pt>
                <c:pt idx="3469">
                  <c:v>36634</c:v>
                </c:pt>
                <c:pt idx="3470">
                  <c:v>36643</c:v>
                </c:pt>
                <c:pt idx="3471">
                  <c:v>36651</c:v>
                </c:pt>
                <c:pt idx="3472">
                  <c:v>36661</c:v>
                </c:pt>
                <c:pt idx="3473">
                  <c:v>36671</c:v>
                </c:pt>
                <c:pt idx="3474">
                  <c:v>36675</c:v>
                </c:pt>
                <c:pt idx="3475">
                  <c:v>36683</c:v>
                </c:pt>
                <c:pt idx="3476">
                  <c:v>36694</c:v>
                </c:pt>
                <c:pt idx="3477">
                  <c:v>36707</c:v>
                </c:pt>
                <c:pt idx="3478">
                  <c:v>36707</c:v>
                </c:pt>
                <c:pt idx="3479">
                  <c:v>36717</c:v>
                </c:pt>
                <c:pt idx="3480">
                  <c:v>36731</c:v>
                </c:pt>
                <c:pt idx="3481">
                  <c:v>36740</c:v>
                </c:pt>
                <c:pt idx="3482">
                  <c:v>36742</c:v>
                </c:pt>
                <c:pt idx="3483">
                  <c:v>36741</c:v>
                </c:pt>
                <c:pt idx="3484">
                  <c:v>36742</c:v>
                </c:pt>
                <c:pt idx="3485">
                  <c:v>36747</c:v>
                </c:pt>
                <c:pt idx="3486">
                  <c:v>36753</c:v>
                </c:pt>
                <c:pt idx="3487">
                  <c:v>36763</c:v>
                </c:pt>
                <c:pt idx="3488">
                  <c:v>36766</c:v>
                </c:pt>
                <c:pt idx="3489">
                  <c:v>36764</c:v>
                </c:pt>
                <c:pt idx="3490">
                  <c:v>36771</c:v>
                </c:pt>
                <c:pt idx="3491">
                  <c:v>36771</c:v>
                </c:pt>
                <c:pt idx="3492">
                  <c:v>36783</c:v>
                </c:pt>
                <c:pt idx="3493">
                  <c:v>36789</c:v>
                </c:pt>
                <c:pt idx="3494">
                  <c:v>36794</c:v>
                </c:pt>
                <c:pt idx="3495">
                  <c:v>36808</c:v>
                </c:pt>
                <c:pt idx="3496">
                  <c:v>36810</c:v>
                </c:pt>
                <c:pt idx="3497">
                  <c:v>36818</c:v>
                </c:pt>
                <c:pt idx="3498">
                  <c:v>36819</c:v>
                </c:pt>
                <c:pt idx="3499">
                  <c:v>36826</c:v>
                </c:pt>
                <c:pt idx="3500">
                  <c:v>36825</c:v>
                </c:pt>
                <c:pt idx="3501">
                  <c:v>36830</c:v>
                </c:pt>
                <c:pt idx="3502">
                  <c:v>36826</c:v>
                </c:pt>
                <c:pt idx="3503">
                  <c:v>36838</c:v>
                </c:pt>
                <c:pt idx="3504">
                  <c:v>36839</c:v>
                </c:pt>
                <c:pt idx="3505">
                  <c:v>36842</c:v>
                </c:pt>
                <c:pt idx="3506">
                  <c:v>36849</c:v>
                </c:pt>
                <c:pt idx="3507">
                  <c:v>36851</c:v>
                </c:pt>
                <c:pt idx="3508">
                  <c:v>36849</c:v>
                </c:pt>
                <c:pt idx="3509">
                  <c:v>36869</c:v>
                </c:pt>
                <c:pt idx="3510">
                  <c:v>36863</c:v>
                </c:pt>
                <c:pt idx="3511">
                  <c:v>36862</c:v>
                </c:pt>
                <c:pt idx="3512">
                  <c:v>36869</c:v>
                </c:pt>
                <c:pt idx="3513">
                  <c:v>36876</c:v>
                </c:pt>
                <c:pt idx="3514">
                  <c:v>36871</c:v>
                </c:pt>
                <c:pt idx="3515">
                  <c:v>36878</c:v>
                </c:pt>
                <c:pt idx="3516">
                  <c:v>36888</c:v>
                </c:pt>
                <c:pt idx="3517">
                  <c:v>36876</c:v>
                </c:pt>
                <c:pt idx="3518">
                  <c:v>36868</c:v>
                </c:pt>
                <c:pt idx="3519">
                  <c:v>36856</c:v>
                </c:pt>
                <c:pt idx="3520">
                  <c:v>36858</c:v>
                </c:pt>
                <c:pt idx="3521">
                  <c:v>36868</c:v>
                </c:pt>
                <c:pt idx="3522">
                  <c:v>36881</c:v>
                </c:pt>
                <c:pt idx="3523">
                  <c:v>36879</c:v>
                </c:pt>
                <c:pt idx="3524">
                  <c:v>36877</c:v>
                </c:pt>
                <c:pt idx="3525">
                  <c:v>36882</c:v>
                </c:pt>
                <c:pt idx="3526">
                  <c:v>36881</c:v>
                </c:pt>
                <c:pt idx="3527">
                  <c:v>36874</c:v>
                </c:pt>
                <c:pt idx="3528">
                  <c:v>36881</c:v>
                </c:pt>
                <c:pt idx="3529">
                  <c:v>36889</c:v>
                </c:pt>
                <c:pt idx="3530">
                  <c:v>36903</c:v>
                </c:pt>
                <c:pt idx="3531">
                  <c:v>36907</c:v>
                </c:pt>
                <c:pt idx="3532">
                  <c:v>36914</c:v>
                </c:pt>
                <c:pt idx="3533">
                  <c:v>36918</c:v>
                </c:pt>
                <c:pt idx="3534">
                  <c:v>36921</c:v>
                </c:pt>
                <c:pt idx="3535">
                  <c:v>36922</c:v>
                </c:pt>
                <c:pt idx="3536">
                  <c:v>36932</c:v>
                </c:pt>
                <c:pt idx="3537">
                  <c:v>36937</c:v>
                </c:pt>
                <c:pt idx="3538">
                  <c:v>36933</c:v>
                </c:pt>
                <c:pt idx="3539">
                  <c:v>36938</c:v>
                </c:pt>
                <c:pt idx="3540">
                  <c:v>36945</c:v>
                </c:pt>
                <c:pt idx="3541">
                  <c:v>36949</c:v>
                </c:pt>
                <c:pt idx="3542">
                  <c:v>36951</c:v>
                </c:pt>
                <c:pt idx="3543">
                  <c:v>36956</c:v>
                </c:pt>
                <c:pt idx="3544">
                  <c:v>36965</c:v>
                </c:pt>
                <c:pt idx="3545">
                  <c:v>36960</c:v>
                </c:pt>
                <c:pt idx="3546">
                  <c:v>36967</c:v>
                </c:pt>
                <c:pt idx="3547">
                  <c:v>36976</c:v>
                </c:pt>
                <c:pt idx="3548">
                  <c:v>36978</c:v>
                </c:pt>
                <c:pt idx="3549">
                  <c:v>36984</c:v>
                </c:pt>
                <c:pt idx="3550">
                  <c:v>36986</c:v>
                </c:pt>
                <c:pt idx="3551">
                  <c:v>36995</c:v>
                </c:pt>
                <c:pt idx="3552">
                  <c:v>37013</c:v>
                </c:pt>
                <c:pt idx="3553">
                  <c:v>37012</c:v>
                </c:pt>
                <c:pt idx="3554">
                  <c:v>37015</c:v>
                </c:pt>
                <c:pt idx="3555">
                  <c:v>37020</c:v>
                </c:pt>
                <c:pt idx="3556">
                  <c:v>37023</c:v>
                </c:pt>
                <c:pt idx="3557">
                  <c:v>37030</c:v>
                </c:pt>
                <c:pt idx="3558">
                  <c:v>37038</c:v>
                </c:pt>
                <c:pt idx="3559">
                  <c:v>37048</c:v>
                </c:pt>
                <c:pt idx="3560">
                  <c:v>37056</c:v>
                </c:pt>
                <c:pt idx="3561">
                  <c:v>37058</c:v>
                </c:pt>
                <c:pt idx="3562">
                  <c:v>37066</c:v>
                </c:pt>
                <c:pt idx="3563">
                  <c:v>37068</c:v>
                </c:pt>
                <c:pt idx="3564">
                  <c:v>37069</c:v>
                </c:pt>
                <c:pt idx="3565">
                  <c:v>37071</c:v>
                </c:pt>
                <c:pt idx="3566">
                  <c:v>37082</c:v>
                </c:pt>
                <c:pt idx="3567">
                  <c:v>37077</c:v>
                </c:pt>
                <c:pt idx="3568">
                  <c:v>37080</c:v>
                </c:pt>
                <c:pt idx="3569">
                  <c:v>37080</c:v>
                </c:pt>
                <c:pt idx="3570">
                  <c:v>37088</c:v>
                </c:pt>
                <c:pt idx="3571">
                  <c:v>37085</c:v>
                </c:pt>
                <c:pt idx="3572">
                  <c:v>37090</c:v>
                </c:pt>
                <c:pt idx="3573">
                  <c:v>37101</c:v>
                </c:pt>
                <c:pt idx="3574">
                  <c:v>37104</c:v>
                </c:pt>
                <c:pt idx="3575">
                  <c:v>37104</c:v>
                </c:pt>
                <c:pt idx="3576">
                  <c:v>37114</c:v>
                </c:pt>
                <c:pt idx="3577">
                  <c:v>37117</c:v>
                </c:pt>
                <c:pt idx="3578">
                  <c:v>37126</c:v>
                </c:pt>
                <c:pt idx="3579">
                  <c:v>37128</c:v>
                </c:pt>
                <c:pt idx="3580">
                  <c:v>37133</c:v>
                </c:pt>
                <c:pt idx="3581">
                  <c:v>37145</c:v>
                </c:pt>
                <c:pt idx="3582">
                  <c:v>37151</c:v>
                </c:pt>
                <c:pt idx="3583">
                  <c:v>37148</c:v>
                </c:pt>
                <c:pt idx="3584">
                  <c:v>37159</c:v>
                </c:pt>
                <c:pt idx="3585">
                  <c:v>37171</c:v>
                </c:pt>
                <c:pt idx="3586">
                  <c:v>37176</c:v>
                </c:pt>
                <c:pt idx="3587">
                  <c:v>37176</c:v>
                </c:pt>
                <c:pt idx="3588">
                  <c:v>37182</c:v>
                </c:pt>
                <c:pt idx="3589">
                  <c:v>37186</c:v>
                </c:pt>
                <c:pt idx="3590">
                  <c:v>37184</c:v>
                </c:pt>
                <c:pt idx="3591">
                  <c:v>37188</c:v>
                </c:pt>
                <c:pt idx="3592">
                  <c:v>37185</c:v>
                </c:pt>
                <c:pt idx="3593">
                  <c:v>37193</c:v>
                </c:pt>
                <c:pt idx="3594">
                  <c:v>37208</c:v>
                </c:pt>
                <c:pt idx="3595">
                  <c:v>37210</c:v>
                </c:pt>
                <c:pt idx="3596">
                  <c:v>37218</c:v>
                </c:pt>
                <c:pt idx="3597">
                  <c:v>37222</c:v>
                </c:pt>
                <c:pt idx="3598">
                  <c:v>37224</c:v>
                </c:pt>
                <c:pt idx="3599">
                  <c:v>37235</c:v>
                </c:pt>
                <c:pt idx="3600">
                  <c:v>37236</c:v>
                </c:pt>
                <c:pt idx="3601">
                  <c:v>37246</c:v>
                </c:pt>
                <c:pt idx="3602">
                  <c:v>37245</c:v>
                </c:pt>
                <c:pt idx="3603">
                  <c:v>37247</c:v>
                </c:pt>
                <c:pt idx="3604">
                  <c:v>37252</c:v>
                </c:pt>
                <c:pt idx="3605">
                  <c:v>37264</c:v>
                </c:pt>
                <c:pt idx="3606">
                  <c:v>37272</c:v>
                </c:pt>
                <c:pt idx="3607">
                  <c:v>37279</c:v>
                </c:pt>
                <c:pt idx="3608">
                  <c:v>37300</c:v>
                </c:pt>
                <c:pt idx="3609">
                  <c:v>37308</c:v>
                </c:pt>
                <c:pt idx="3610">
                  <c:v>37317</c:v>
                </c:pt>
                <c:pt idx="3611">
                  <c:v>37328</c:v>
                </c:pt>
                <c:pt idx="3612">
                  <c:v>37330</c:v>
                </c:pt>
                <c:pt idx="3613">
                  <c:v>37344</c:v>
                </c:pt>
                <c:pt idx="3614">
                  <c:v>37346</c:v>
                </c:pt>
                <c:pt idx="3615">
                  <c:v>37363</c:v>
                </c:pt>
                <c:pt idx="3616">
                  <c:v>37383</c:v>
                </c:pt>
                <c:pt idx="3617">
                  <c:v>37396</c:v>
                </c:pt>
                <c:pt idx="3618">
                  <c:v>37406</c:v>
                </c:pt>
                <c:pt idx="3619">
                  <c:v>37417</c:v>
                </c:pt>
                <c:pt idx="3620">
                  <c:v>37440</c:v>
                </c:pt>
                <c:pt idx="3621">
                  <c:v>37444</c:v>
                </c:pt>
                <c:pt idx="3622">
                  <c:v>37450</c:v>
                </c:pt>
                <c:pt idx="3623">
                  <c:v>37483</c:v>
                </c:pt>
                <c:pt idx="3624">
                  <c:v>37492</c:v>
                </c:pt>
                <c:pt idx="3625">
                  <c:v>37489</c:v>
                </c:pt>
                <c:pt idx="3626">
                  <c:v>37499</c:v>
                </c:pt>
                <c:pt idx="3627">
                  <c:v>37513</c:v>
                </c:pt>
                <c:pt idx="3628">
                  <c:v>37541</c:v>
                </c:pt>
                <c:pt idx="3629">
                  <c:v>37567</c:v>
                </c:pt>
                <c:pt idx="3630">
                  <c:v>37584</c:v>
                </c:pt>
                <c:pt idx="3631">
                  <c:v>37599</c:v>
                </c:pt>
                <c:pt idx="3632">
                  <c:v>37618</c:v>
                </c:pt>
                <c:pt idx="3633">
                  <c:v>37631</c:v>
                </c:pt>
                <c:pt idx="3634">
                  <c:v>37641</c:v>
                </c:pt>
                <c:pt idx="3635">
                  <c:v>37651</c:v>
                </c:pt>
                <c:pt idx="3636">
                  <c:v>37657</c:v>
                </c:pt>
                <c:pt idx="3637">
                  <c:v>37667</c:v>
                </c:pt>
                <c:pt idx="3638">
                  <c:v>37670</c:v>
                </c:pt>
                <c:pt idx="3639">
                  <c:v>37676</c:v>
                </c:pt>
                <c:pt idx="3640">
                  <c:v>37681</c:v>
                </c:pt>
                <c:pt idx="3641">
                  <c:v>37688</c:v>
                </c:pt>
                <c:pt idx="3642">
                  <c:v>37694</c:v>
                </c:pt>
                <c:pt idx="3643">
                  <c:v>37698</c:v>
                </c:pt>
                <c:pt idx="3644">
                  <c:v>37702</c:v>
                </c:pt>
                <c:pt idx="3645">
                  <c:v>37693</c:v>
                </c:pt>
                <c:pt idx="3646">
                  <c:v>37688</c:v>
                </c:pt>
                <c:pt idx="3647">
                  <c:v>37693</c:v>
                </c:pt>
                <c:pt idx="3648">
                  <c:v>37694</c:v>
                </c:pt>
                <c:pt idx="3649">
                  <c:v>37699</c:v>
                </c:pt>
                <c:pt idx="3650">
                  <c:v>37691</c:v>
                </c:pt>
                <c:pt idx="3651">
                  <c:v>37696</c:v>
                </c:pt>
                <c:pt idx="3652">
                  <c:v>37691</c:v>
                </c:pt>
                <c:pt idx="3653">
                  <c:v>37694</c:v>
                </c:pt>
                <c:pt idx="3654">
                  <c:v>37706</c:v>
                </c:pt>
                <c:pt idx="3655">
                  <c:v>37720</c:v>
                </c:pt>
                <c:pt idx="3656">
                  <c:v>37743</c:v>
                </c:pt>
                <c:pt idx="3657">
                  <c:v>37751</c:v>
                </c:pt>
                <c:pt idx="3658">
                  <c:v>37752</c:v>
                </c:pt>
                <c:pt idx="3659">
                  <c:v>37764</c:v>
                </c:pt>
                <c:pt idx="3660">
                  <c:v>37777</c:v>
                </c:pt>
                <c:pt idx="3661">
                  <c:v>37787</c:v>
                </c:pt>
                <c:pt idx="3662">
                  <c:v>37800</c:v>
                </c:pt>
                <c:pt idx="3663">
                  <c:v>37806</c:v>
                </c:pt>
                <c:pt idx="3664">
                  <c:v>37831</c:v>
                </c:pt>
                <c:pt idx="3665">
                  <c:v>37841</c:v>
                </c:pt>
                <c:pt idx="3666">
                  <c:v>37851</c:v>
                </c:pt>
                <c:pt idx="3667">
                  <c:v>37871</c:v>
                </c:pt>
                <c:pt idx="3668">
                  <c:v>37886</c:v>
                </c:pt>
                <c:pt idx="3669">
                  <c:v>37909</c:v>
                </c:pt>
                <c:pt idx="3670">
                  <c:v>37921</c:v>
                </c:pt>
                <c:pt idx="3671">
                  <c:v>37953</c:v>
                </c:pt>
                <c:pt idx="3672">
                  <c:v>37985</c:v>
                </c:pt>
                <c:pt idx="3673">
                  <c:v>38014</c:v>
                </c:pt>
                <c:pt idx="3674">
                  <c:v>38033</c:v>
                </c:pt>
                <c:pt idx="3675">
                  <c:v>38057</c:v>
                </c:pt>
                <c:pt idx="3676">
                  <c:v>38067</c:v>
                </c:pt>
                <c:pt idx="3677">
                  <c:v>38072</c:v>
                </c:pt>
                <c:pt idx="3678">
                  <c:v>38149</c:v>
                </c:pt>
                <c:pt idx="3679">
                  <c:v>38201</c:v>
                </c:pt>
                <c:pt idx="3680">
                  <c:v>38229</c:v>
                </c:pt>
                <c:pt idx="3681">
                  <c:v>38244</c:v>
                </c:pt>
                <c:pt idx="3682">
                  <c:v>38258</c:v>
                </c:pt>
                <c:pt idx="3683">
                  <c:v>38267</c:v>
                </c:pt>
                <c:pt idx="3684">
                  <c:v>38281</c:v>
                </c:pt>
                <c:pt idx="3685">
                  <c:v>38295</c:v>
                </c:pt>
                <c:pt idx="3686">
                  <c:v>38314</c:v>
                </c:pt>
                <c:pt idx="3687">
                  <c:v>38325</c:v>
                </c:pt>
                <c:pt idx="3688">
                  <c:v>38328</c:v>
                </c:pt>
                <c:pt idx="3689">
                  <c:v>38335</c:v>
                </c:pt>
                <c:pt idx="3690">
                  <c:v>38344</c:v>
                </c:pt>
                <c:pt idx="3691">
                  <c:v>38354</c:v>
                </c:pt>
                <c:pt idx="3692">
                  <c:v>38362</c:v>
                </c:pt>
                <c:pt idx="3693">
                  <c:v>38365</c:v>
                </c:pt>
                <c:pt idx="3694">
                  <c:v>38369</c:v>
                </c:pt>
                <c:pt idx="3695">
                  <c:v>38381</c:v>
                </c:pt>
                <c:pt idx="3696">
                  <c:v>38404</c:v>
                </c:pt>
                <c:pt idx="3697">
                  <c:v>38406</c:v>
                </c:pt>
                <c:pt idx="3698">
                  <c:v>38413</c:v>
                </c:pt>
                <c:pt idx="3699">
                  <c:v>38421</c:v>
                </c:pt>
                <c:pt idx="3700">
                  <c:v>38424</c:v>
                </c:pt>
                <c:pt idx="3701">
                  <c:v>38435</c:v>
                </c:pt>
                <c:pt idx="3702">
                  <c:v>38450</c:v>
                </c:pt>
                <c:pt idx="3703">
                  <c:v>38456</c:v>
                </c:pt>
                <c:pt idx="3704">
                  <c:v>38467</c:v>
                </c:pt>
                <c:pt idx="3705">
                  <c:v>38488</c:v>
                </c:pt>
                <c:pt idx="3706">
                  <c:v>38503</c:v>
                </c:pt>
                <c:pt idx="3707">
                  <c:v>38507</c:v>
                </c:pt>
                <c:pt idx="3708">
                  <c:v>38519</c:v>
                </c:pt>
                <c:pt idx="3709">
                  <c:v>38533</c:v>
                </c:pt>
                <c:pt idx="3710">
                  <c:v>38545</c:v>
                </c:pt>
                <c:pt idx="3711">
                  <c:v>38566</c:v>
                </c:pt>
                <c:pt idx="3712">
                  <c:v>38574</c:v>
                </c:pt>
                <c:pt idx="3713">
                  <c:v>38573</c:v>
                </c:pt>
                <c:pt idx="3714">
                  <c:v>38583</c:v>
                </c:pt>
                <c:pt idx="3715">
                  <c:v>38589</c:v>
                </c:pt>
                <c:pt idx="3716">
                  <c:v>38594</c:v>
                </c:pt>
                <c:pt idx="3717">
                  <c:v>38605</c:v>
                </c:pt>
                <c:pt idx="3718">
                  <c:v>38608</c:v>
                </c:pt>
                <c:pt idx="3719">
                  <c:v>38618</c:v>
                </c:pt>
                <c:pt idx="3720">
                  <c:v>38625</c:v>
                </c:pt>
                <c:pt idx="3721">
                  <c:v>38631</c:v>
                </c:pt>
                <c:pt idx="3722">
                  <c:v>38630</c:v>
                </c:pt>
                <c:pt idx="3723">
                  <c:v>38647</c:v>
                </c:pt>
                <c:pt idx="3724">
                  <c:v>38653</c:v>
                </c:pt>
                <c:pt idx="3725">
                  <c:v>38654</c:v>
                </c:pt>
                <c:pt idx="3726">
                  <c:v>38655</c:v>
                </c:pt>
                <c:pt idx="3727">
                  <c:v>38648</c:v>
                </c:pt>
                <c:pt idx="3728">
                  <c:v>38647</c:v>
                </c:pt>
                <c:pt idx="3729">
                  <c:v>38642</c:v>
                </c:pt>
                <c:pt idx="3730">
                  <c:v>38638</c:v>
                </c:pt>
                <c:pt idx="3731">
                  <c:v>38640</c:v>
                </c:pt>
                <c:pt idx="3732">
                  <c:v>38648</c:v>
                </c:pt>
                <c:pt idx="3733">
                  <c:v>38647</c:v>
                </c:pt>
                <c:pt idx="3734">
                  <c:v>38640</c:v>
                </c:pt>
                <c:pt idx="3735">
                  <c:v>38632</c:v>
                </c:pt>
                <c:pt idx="3736">
                  <c:v>38631</c:v>
                </c:pt>
                <c:pt idx="3737">
                  <c:v>38630</c:v>
                </c:pt>
                <c:pt idx="3738">
                  <c:v>38640</c:v>
                </c:pt>
                <c:pt idx="3739">
                  <c:v>38642</c:v>
                </c:pt>
                <c:pt idx="3740">
                  <c:v>38630</c:v>
                </c:pt>
                <c:pt idx="3741">
                  <c:v>38637</c:v>
                </c:pt>
                <c:pt idx="3742">
                  <c:v>38640</c:v>
                </c:pt>
                <c:pt idx="3743">
                  <c:v>38657</c:v>
                </c:pt>
                <c:pt idx="3744">
                  <c:v>38657</c:v>
                </c:pt>
                <c:pt idx="3745">
                  <c:v>38654</c:v>
                </c:pt>
                <c:pt idx="3746">
                  <c:v>38645</c:v>
                </c:pt>
                <c:pt idx="3747">
                  <c:v>38646</c:v>
                </c:pt>
                <c:pt idx="3748">
                  <c:v>38645</c:v>
                </c:pt>
                <c:pt idx="3749">
                  <c:v>38650</c:v>
                </c:pt>
                <c:pt idx="3750">
                  <c:v>38660</c:v>
                </c:pt>
                <c:pt idx="3751">
                  <c:v>38653</c:v>
                </c:pt>
                <c:pt idx="3752">
                  <c:v>38652</c:v>
                </c:pt>
                <c:pt idx="3753">
                  <c:v>38638</c:v>
                </c:pt>
                <c:pt idx="3754">
                  <c:v>38642</c:v>
                </c:pt>
                <c:pt idx="3755">
                  <c:v>38648</c:v>
                </c:pt>
                <c:pt idx="3756">
                  <c:v>38648</c:v>
                </c:pt>
                <c:pt idx="3757">
                  <c:v>38641</c:v>
                </c:pt>
                <c:pt idx="3758">
                  <c:v>38643</c:v>
                </c:pt>
                <c:pt idx="3759">
                  <c:v>38653</c:v>
                </c:pt>
                <c:pt idx="3760">
                  <c:v>38652</c:v>
                </c:pt>
                <c:pt idx="3761">
                  <c:v>38652</c:v>
                </c:pt>
                <c:pt idx="3762">
                  <c:v>38645</c:v>
                </c:pt>
                <c:pt idx="3763">
                  <c:v>38652</c:v>
                </c:pt>
                <c:pt idx="3764">
                  <c:v>38658</c:v>
                </c:pt>
                <c:pt idx="3765">
                  <c:v>38667</c:v>
                </c:pt>
                <c:pt idx="3766">
                  <c:v>38679</c:v>
                </c:pt>
                <c:pt idx="3767">
                  <c:v>38692</c:v>
                </c:pt>
                <c:pt idx="3768">
                  <c:v>38711</c:v>
                </c:pt>
                <c:pt idx="3769">
                  <c:v>38725</c:v>
                </c:pt>
                <c:pt idx="3770">
                  <c:v>38748</c:v>
                </c:pt>
                <c:pt idx="3771">
                  <c:v>38777</c:v>
                </c:pt>
                <c:pt idx="3772">
                  <c:v>38799</c:v>
                </c:pt>
                <c:pt idx="3773">
                  <c:v>38824</c:v>
                </c:pt>
                <c:pt idx="3774">
                  <c:v>38860</c:v>
                </c:pt>
                <c:pt idx="3775">
                  <c:v>38915</c:v>
                </c:pt>
                <c:pt idx="3776">
                  <c:v>38955</c:v>
                </c:pt>
                <c:pt idx="3777">
                  <c:v>38989</c:v>
                </c:pt>
                <c:pt idx="3778">
                  <c:v>39028</c:v>
                </c:pt>
                <c:pt idx="3779">
                  <c:v>39026</c:v>
                </c:pt>
                <c:pt idx="3780">
                  <c:v>39070</c:v>
                </c:pt>
                <c:pt idx="3781">
                  <c:v>39104</c:v>
                </c:pt>
                <c:pt idx="3782">
                  <c:v>39121</c:v>
                </c:pt>
                <c:pt idx="3783">
                  <c:v>39136</c:v>
                </c:pt>
                <c:pt idx="3784">
                  <c:v>39149</c:v>
                </c:pt>
                <c:pt idx="3785">
                  <c:v>39171</c:v>
                </c:pt>
                <c:pt idx="3786">
                  <c:v>39178</c:v>
                </c:pt>
                <c:pt idx="3787">
                  <c:v>39206</c:v>
                </c:pt>
                <c:pt idx="3788">
                  <c:v>39240</c:v>
                </c:pt>
                <c:pt idx="3789">
                  <c:v>39270</c:v>
                </c:pt>
                <c:pt idx="3790">
                  <c:v>39293</c:v>
                </c:pt>
                <c:pt idx="3791">
                  <c:v>39329</c:v>
                </c:pt>
                <c:pt idx="3792">
                  <c:v>39347</c:v>
                </c:pt>
                <c:pt idx="3793">
                  <c:v>39362</c:v>
                </c:pt>
                <c:pt idx="3794">
                  <c:v>39398</c:v>
                </c:pt>
                <c:pt idx="3795">
                  <c:v>39426</c:v>
                </c:pt>
                <c:pt idx="3796">
                  <c:v>39449</c:v>
                </c:pt>
                <c:pt idx="3797">
                  <c:v>39454</c:v>
                </c:pt>
                <c:pt idx="3798">
                  <c:v>39468</c:v>
                </c:pt>
                <c:pt idx="3799">
                  <c:v>39482</c:v>
                </c:pt>
                <c:pt idx="3800">
                  <c:v>39492</c:v>
                </c:pt>
                <c:pt idx="3801">
                  <c:v>39513</c:v>
                </c:pt>
                <c:pt idx="3802">
                  <c:v>39517</c:v>
                </c:pt>
                <c:pt idx="3803">
                  <c:v>39526</c:v>
                </c:pt>
                <c:pt idx="3804">
                  <c:v>39554</c:v>
                </c:pt>
                <c:pt idx="3805">
                  <c:v>39563</c:v>
                </c:pt>
                <c:pt idx="3806">
                  <c:v>39583</c:v>
                </c:pt>
                <c:pt idx="3807">
                  <c:v>39600</c:v>
                </c:pt>
                <c:pt idx="3808">
                  <c:v>39646</c:v>
                </c:pt>
                <c:pt idx="3809">
                  <c:v>39694</c:v>
                </c:pt>
                <c:pt idx="3810">
                  <c:v>39733</c:v>
                </c:pt>
                <c:pt idx="3811">
                  <c:v>39767</c:v>
                </c:pt>
                <c:pt idx="3812">
                  <c:v>39803</c:v>
                </c:pt>
                <c:pt idx="3813">
                  <c:v>39840</c:v>
                </c:pt>
                <c:pt idx="3814">
                  <c:v>39887</c:v>
                </c:pt>
                <c:pt idx="3815">
                  <c:v>39943</c:v>
                </c:pt>
                <c:pt idx="3816">
                  <c:v>39989</c:v>
                </c:pt>
                <c:pt idx="3817">
                  <c:v>40035</c:v>
                </c:pt>
                <c:pt idx="3818">
                  <c:v>40078</c:v>
                </c:pt>
                <c:pt idx="3819">
                  <c:v>40124</c:v>
                </c:pt>
                <c:pt idx="3820">
                  <c:v>40162</c:v>
                </c:pt>
                <c:pt idx="3821">
                  <c:v>40198</c:v>
                </c:pt>
                <c:pt idx="3822">
                  <c:v>40233</c:v>
                </c:pt>
                <c:pt idx="3823">
                  <c:v>40273</c:v>
                </c:pt>
                <c:pt idx="3824">
                  <c:v>40292</c:v>
                </c:pt>
                <c:pt idx="3825">
                  <c:v>40304</c:v>
                </c:pt>
                <c:pt idx="3826">
                  <c:v>40340</c:v>
                </c:pt>
                <c:pt idx="3827">
                  <c:v>40383</c:v>
                </c:pt>
                <c:pt idx="3828">
                  <c:v>40402</c:v>
                </c:pt>
                <c:pt idx="3829">
                  <c:v>40430</c:v>
                </c:pt>
                <c:pt idx="3830">
                  <c:v>40461</c:v>
                </c:pt>
                <c:pt idx="3831">
                  <c:v>40479</c:v>
                </c:pt>
                <c:pt idx="3832">
                  <c:v>40494</c:v>
                </c:pt>
                <c:pt idx="3833">
                  <c:v>40523</c:v>
                </c:pt>
                <c:pt idx="3834">
                  <c:v>40557</c:v>
                </c:pt>
                <c:pt idx="3835">
                  <c:v>40577</c:v>
                </c:pt>
                <c:pt idx="3836">
                  <c:v>40602</c:v>
                </c:pt>
                <c:pt idx="3837">
                  <c:v>40616</c:v>
                </c:pt>
                <c:pt idx="3838">
                  <c:v>40644</c:v>
                </c:pt>
                <c:pt idx="3839">
                  <c:v>40664</c:v>
                </c:pt>
                <c:pt idx="3840">
                  <c:v>40674</c:v>
                </c:pt>
                <c:pt idx="3841">
                  <c:v>40681</c:v>
                </c:pt>
                <c:pt idx="3842">
                  <c:v>40706</c:v>
                </c:pt>
                <c:pt idx="3843">
                  <c:v>40722</c:v>
                </c:pt>
                <c:pt idx="3844">
                  <c:v>40768</c:v>
                </c:pt>
                <c:pt idx="3845">
                  <c:v>40805</c:v>
                </c:pt>
                <c:pt idx="3846">
                  <c:v>40831</c:v>
                </c:pt>
                <c:pt idx="3847">
                  <c:v>40859</c:v>
                </c:pt>
                <c:pt idx="3848">
                  <c:v>40882</c:v>
                </c:pt>
                <c:pt idx="3849">
                  <c:v>40918</c:v>
                </c:pt>
                <c:pt idx="3850">
                  <c:v>40959</c:v>
                </c:pt>
                <c:pt idx="3851">
                  <c:v>40988</c:v>
                </c:pt>
                <c:pt idx="3852">
                  <c:v>41025</c:v>
                </c:pt>
                <c:pt idx="3853">
                  <c:v>41046</c:v>
                </c:pt>
                <c:pt idx="3854">
                  <c:v>41084</c:v>
                </c:pt>
                <c:pt idx="3855">
                  <c:v>41104</c:v>
                </c:pt>
                <c:pt idx="3856">
                  <c:v>41141</c:v>
                </c:pt>
                <c:pt idx="3857">
                  <c:v>41185</c:v>
                </c:pt>
                <c:pt idx="3858">
                  <c:v>41243</c:v>
                </c:pt>
                <c:pt idx="3859">
                  <c:v>41325</c:v>
                </c:pt>
                <c:pt idx="3860">
                  <c:v>41382</c:v>
                </c:pt>
                <c:pt idx="3861">
                  <c:v>41463</c:v>
                </c:pt>
                <c:pt idx="3862">
                  <c:v>41521</c:v>
                </c:pt>
                <c:pt idx="3863">
                  <c:v>41565</c:v>
                </c:pt>
                <c:pt idx="3864">
                  <c:v>41606</c:v>
                </c:pt>
                <c:pt idx="3865">
                  <c:v>41654</c:v>
                </c:pt>
                <c:pt idx="3866">
                  <c:v>41700</c:v>
                </c:pt>
                <c:pt idx="3867">
                  <c:v>41762</c:v>
                </c:pt>
                <c:pt idx="3868">
                  <c:v>41817</c:v>
                </c:pt>
                <c:pt idx="3869">
                  <c:v>41885</c:v>
                </c:pt>
                <c:pt idx="3870">
                  <c:v>41933</c:v>
                </c:pt>
                <c:pt idx="3871">
                  <c:v>41988</c:v>
                </c:pt>
                <c:pt idx="3872">
                  <c:v>42023</c:v>
                </c:pt>
                <c:pt idx="3873">
                  <c:v>42067</c:v>
                </c:pt>
                <c:pt idx="3874">
                  <c:v>42146</c:v>
                </c:pt>
                <c:pt idx="3875">
                  <c:v>42196</c:v>
                </c:pt>
                <c:pt idx="3876">
                  <c:v>42251</c:v>
                </c:pt>
                <c:pt idx="3877">
                  <c:v>42318</c:v>
                </c:pt>
                <c:pt idx="3878">
                  <c:v>42362</c:v>
                </c:pt>
                <c:pt idx="3879">
                  <c:v>42392</c:v>
                </c:pt>
                <c:pt idx="3880">
                  <c:v>42454</c:v>
                </c:pt>
                <c:pt idx="3881">
                  <c:v>42497</c:v>
                </c:pt>
                <c:pt idx="3882">
                  <c:v>42546</c:v>
                </c:pt>
                <c:pt idx="3883">
                  <c:v>42593</c:v>
                </c:pt>
                <c:pt idx="3884">
                  <c:v>42631</c:v>
                </c:pt>
                <c:pt idx="3885">
                  <c:v>42681</c:v>
                </c:pt>
                <c:pt idx="3886">
                  <c:v>42726</c:v>
                </c:pt>
                <c:pt idx="3887">
                  <c:v>42761</c:v>
                </c:pt>
                <c:pt idx="3888">
                  <c:v>42793</c:v>
                </c:pt>
                <c:pt idx="3889">
                  <c:v>42826</c:v>
                </c:pt>
                <c:pt idx="3890">
                  <c:v>42843</c:v>
                </c:pt>
                <c:pt idx="3891">
                  <c:v>42876</c:v>
                </c:pt>
                <c:pt idx="3892">
                  <c:v>42903</c:v>
                </c:pt>
                <c:pt idx="3893">
                  <c:v>42915</c:v>
                </c:pt>
                <c:pt idx="3894">
                  <c:v>42937</c:v>
                </c:pt>
                <c:pt idx="3895">
                  <c:v>42959</c:v>
                </c:pt>
                <c:pt idx="3896">
                  <c:v>42979</c:v>
                </c:pt>
                <c:pt idx="3897">
                  <c:v>43008</c:v>
                </c:pt>
                <c:pt idx="3898">
                  <c:v>43018</c:v>
                </c:pt>
                <c:pt idx="3899">
                  <c:v>43034</c:v>
                </c:pt>
                <c:pt idx="3900">
                  <c:v>43051</c:v>
                </c:pt>
                <c:pt idx="3901">
                  <c:v>43078</c:v>
                </c:pt>
                <c:pt idx="3902">
                  <c:v>43089</c:v>
                </c:pt>
                <c:pt idx="3903">
                  <c:v>43122</c:v>
                </c:pt>
                <c:pt idx="3904">
                  <c:v>43153</c:v>
                </c:pt>
                <c:pt idx="3905">
                  <c:v>43180</c:v>
                </c:pt>
                <c:pt idx="3906">
                  <c:v>43213</c:v>
                </c:pt>
                <c:pt idx="3907">
                  <c:v>43246</c:v>
                </c:pt>
                <c:pt idx="3908">
                  <c:v>43279</c:v>
                </c:pt>
                <c:pt idx="3909">
                  <c:v>43313</c:v>
                </c:pt>
                <c:pt idx="3910">
                  <c:v>43340</c:v>
                </c:pt>
                <c:pt idx="3911">
                  <c:v>43356</c:v>
                </c:pt>
                <c:pt idx="3912">
                  <c:v>43389</c:v>
                </c:pt>
                <c:pt idx="3913">
                  <c:v>43411</c:v>
                </c:pt>
                <c:pt idx="3914">
                  <c:v>43443</c:v>
                </c:pt>
                <c:pt idx="3915">
                  <c:v>43466</c:v>
                </c:pt>
                <c:pt idx="3916">
                  <c:v>43506</c:v>
                </c:pt>
                <c:pt idx="3917">
                  <c:v>43526</c:v>
                </c:pt>
                <c:pt idx="3918">
                  <c:v>43543</c:v>
                </c:pt>
                <c:pt idx="3919">
                  <c:v>43577</c:v>
                </c:pt>
                <c:pt idx="3920">
                  <c:v>43595</c:v>
                </c:pt>
                <c:pt idx="3921">
                  <c:v>43625</c:v>
                </c:pt>
                <c:pt idx="3922">
                  <c:v>43653</c:v>
                </c:pt>
                <c:pt idx="3923">
                  <c:v>43663</c:v>
                </c:pt>
                <c:pt idx="3924">
                  <c:v>43687</c:v>
                </c:pt>
                <c:pt idx="3925">
                  <c:v>43710</c:v>
                </c:pt>
                <c:pt idx="3926">
                  <c:v>43734</c:v>
                </c:pt>
                <c:pt idx="3927">
                  <c:v>43758</c:v>
                </c:pt>
                <c:pt idx="3928">
                  <c:v>43804</c:v>
                </c:pt>
                <c:pt idx="3929">
                  <c:v>43833</c:v>
                </c:pt>
                <c:pt idx="3930">
                  <c:v>43851</c:v>
                </c:pt>
                <c:pt idx="3931">
                  <c:v>43886</c:v>
                </c:pt>
                <c:pt idx="3932">
                  <c:v>43925</c:v>
                </c:pt>
                <c:pt idx="3933">
                  <c:v>43988</c:v>
                </c:pt>
                <c:pt idx="3934">
                  <c:v>44026</c:v>
                </c:pt>
                <c:pt idx="3935">
                  <c:v>44066</c:v>
                </c:pt>
                <c:pt idx="3936">
                  <c:v>44095</c:v>
                </c:pt>
                <c:pt idx="3937">
                  <c:v>44122</c:v>
                </c:pt>
                <c:pt idx="3938">
                  <c:v>44152</c:v>
                </c:pt>
                <c:pt idx="3939">
                  <c:v>44188</c:v>
                </c:pt>
                <c:pt idx="3940">
                  <c:v>44225</c:v>
                </c:pt>
                <c:pt idx="3941">
                  <c:v>44271</c:v>
                </c:pt>
                <c:pt idx="3942">
                  <c:v>44317</c:v>
                </c:pt>
                <c:pt idx="3943">
                  <c:v>44340</c:v>
                </c:pt>
                <c:pt idx="3944">
                  <c:v>44366</c:v>
                </c:pt>
                <c:pt idx="3945">
                  <c:v>44411</c:v>
                </c:pt>
                <c:pt idx="3946">
                  <c:v>44450</c:v>
                </c:pt>
                <c:pt idx="3947">
                  <c:v>44480</c:v>
                </c:pt>
                <c:pt idx="3948">
                  <c:v>44515</c:v>
                </c:pt>
                <c:pt idx="3949">
                  <c:v>44541</c:v>
                </c:pt>
                <c:pt idx="3950">
                  <c:v>44571</c:v>
                </c:pt>
                <c:pt idx="3951">
                  <c:v>44590</c:v>
                </c:pt>
                <c:pt idx="3952">
                  <c:v>44622</c:v>
                </c:pt>
                <c:pt idx="3953">
                  <c:v>44640</c:v>
                </c:pt>
                <c:pt idx="3954">
                  <c:v>44664</c:v>
                </c:pt>
                <c:pt idx="3955">
                  <c:v>44689</c:v>
                </c:pt>
                <c:pt idx="3956">
                  <c:v>44725</c:v>
                </c:pt>
                <c:pt idx="3957">
                  <c:v>44764</c:v>
                </c:pt>
                <c:pt idx="3958">
                  <c:v>44793</c:v>
                </c:pt>
                <c:pt idx="3959">
                  <c:v>44845</c:v>
                </c:pt>
                <c:pt idx="3960">
                  <c:v>44881</c:v>
                </c:pt>
                <c:pt idx="3961">
                  <c:v>44927</c:v>
                </c:pt>
                <c:pt idx="3962">
                  <c:v>44969</c:v>
                </c:pt>
                <c:pt idx="3963">
                  <c:v>44995</c:v>
                </c:pt>
                <c:pt idx="3964">
                  <c:v>45039</c:v>
                </c:pt>
                <c:pt idx="3965">
                  <c:v>45094</c:v>
                </c:pt>
                <c:pt idx="3966">
                  <c:v>45122</c:v>
                </c:pt>
                <c:pt idx="3967">
                  <c:v>45174</c:v>
                </c:pt>
                <c:pt idx="3968">
                  <c:v>45202</c:v>
                </c:pt>
                <c:pt idx="3969">
                  <c:v>45242</c:v>
                </c:pt>
                <c:pt idx="3970">
                  <c:v>45302</c:v>
                </c:pt>
                <c:pt idx="3971">
                  <c:v>45349</c:v>
                </c:pt>
                <c:pt idx="3972">
                  <c:v>45435</c:v>
                </c:pt>
                <c:pt idx="3973">
                  <c:v>45519</c:v>
                </c:pt>
                <c:pt idx="3974">
                  <c:v>45632</c:v>
                </c:pt>
                <c:pt idx="3975">
                  <c:v>45699</c:v>
                </c:pt>
                <c:pt idx="3976">
                  <c:v>45744</c:v>
                </c:pt>
                <c:pt idx="3977">
                  <c:v>45779</c:v>
                </c:pt>
                <c:pt idx="3978">
                  <c:v>45818</c:v>
                </c:pt>
                <c:pt idx="3979">
                  <c:v>45840</c:v>
                </c:pt>
                <c:pt idx="3980">
                  <c:v>45868</c:v>
                </c:pt>
                <c:pt idx="3981">
                  <c:v>45910</c:v>
                </c:pt>
                <c:pt idx="3982">
                  <c:v>45926</c:v>
                </c:pt>
                <c:pt idx="3983">
                  <c:v>45964</c:v>
                </c:pt>
                <c:pt idx="3984">
                  <c:v>45989</c:v>
                </c:pt>
                <c:pt idx="3985">
                  <c:v>46005</c:v>
                </c:pt>
                <c:pt idx="3986">
                  <c:v>46026</c:v>
                </c:pt>
                <c:pt idx="3987">
                  <c:v>46062</c:v>
                </c:pt>
                <c:pt idx="3988">
                  <c:v>46100</c:v>
                </c:pt>
                <c:pt idx="3989">
                  <c:v>46141</c:v>
                </c:pt>
                <c:pt idx="3990">
                  <c:v>46210</c:v>
                </c:pt>
                <c:pt idx="3991">
                  <c:v>46250</c:v>
                </c:pt>
                <c:pt idx="3992">
                  <c:v>46281</c:v>
                </c:pt>
                <c:pt idx="3993">
                  <c:v>46313</c:v>
                </c:pt>
                <c:pt idx="3994">
                  <c:v>46346</c:v>
                </c:pt>
                <c:pt idx="3995">
                  <c:v>46398</c:v>
                </c:pt>
                <c:pt idx="3996">
                  <c:v>46417</c:v>
                </c:pt>
                <c:pt idx="3997">
                  <c:v>46436</c:v>
                </c:pt>
                <c:pt idx="3998">
                  <c:v>46461</c:v>
                </c:pt>
                <c:pt idx="3999">
                  <c:v>46507</c:v>
                </c:pt>
                <c:pt idx="4000">
                  <c:v>46534</c:v>
                </c:pt>
                <c:pt idx="4001">
                  <c:v>46558</c:v>
                </c:pt>
                <c:pt idx="4002">
                  <c:v>46586</c:v>
                </c:pt>
                <c:pt idx="4003">
                  <c:v>46611</c:v>
                </c:pt>
                <c:pt idx="4004">
                  <c:v>46657</c:v>
                </c:pt>
                <c:pt idx="4005">
                  <c:v>46677</c:v>
                </c:pt>
                <c:pt idx="4006">
                  <c:v>46713</c:v>
                </c:pt>
                <c:pt idx="4007">
                  <c:v>46741</c:v>
                </c:pt>
                <c:pt idx="4008">
                  <c:v>46783</c:v>
                </c:pt>
                <c:pt idx="4009">
                  <c:v>46802</c:v>
                </c:pt>
                <c:pt idx="4010">
                  <c:v>46829</c:v>
                </c:pt>
                <c:pt idx="4011">
                  <c:v>46848</c:v>
                </c:pt>
                <c:pt idx="4012">
                  <c:v>46871</c:v>
                </c:pt>
                <c:pt idx="4013">
                  <c:v>46897</c:v>
                </c:pt>
                <c:pt idx="4014">
                  <c:v>46928</c:v>
                </c:pt>
                <c:pt idx="4015">
                  <c:v>46957</c:v>
                </c:pt>
                <c:pt idx="4016">
                  <c:v>46983</c:v>
                </c:pt>
                <c:pt idx="4017">
                  <c:v>46994</c:v>
                </c:pt>
                <c:pt idx="4018">
                  <c:v>46990</c:v>
                </c:pt>
                <c:pt idx="4019">
                  <c:v>46997</c:v>
                </c:pt>
                <c:pt idx="4020">
                  <c:v>47027</c:v>
                </c:pt>
                <c:pt idx="4021">
                  <c:v>47148</c:v>
                </c:pt>
                <c:pt idx="4022">
                  <c:v>47206</c:v>
                </c:pt>
                <c:pt idx="4023">
                  <c:v>47229</c:v>
                </c:pt>
                <c:pt idx="4024">
                  <c:v>47275</c:v>
                </c:pt>
                <c:pt idx="4025">
                  <c:v>47325</c:v>
                </c:pt>
                <c:pt idx="4026">
                  <c:v>47398</c:v>
                </c:pt>
                <c:pt idx="4027">
                  <c:v>47451</c:v>
                </c:pt>
                <c:pt idx="4028">
                  <c:v>47494</c:v>
                </c:pt>
                <c:pt idx="4029">
                  <c:v>47531</c:v>
                </c:pt>
                <c:pt idx="4030">
                  <c:v>47606</c:v>
                </c:pt>
                <c:pt idx="4031">
                  <c:v>47639</c:v>
                </c:pt>
                <c:pt idx="4032">
                  <c:v>47690</c:v>
                </c:pt>
                <c:pt idx="4033">
                  <c:v>47717</c:v>
                </c:pt>
                <c:pt idx="4034">
                  <c:v>47752</c:v>
                </c:pt>
                <c:pt idx="4035">
                  <c:v>47781</c:v>
                </c:pt>
                <c:pt idx="4036">
                  <c:v>47820</c:v>
                </c:pt>
                <c:pt idx="4037">
                  <c:v>47843</c:v>
                </c:pt>
                <c:pt idx="4038">
                  <c:v>47888</c:v>
                </c:pt>
                <c:pt idx="4039">
                  <c:v>47921</c:v>
                </c:pt>
                <c:pt idx="4040">
                  <c:v>47962</c:v>
                </c:pt>
                <c:pt idx="4041">
                  <c:v>47989</c:v>
                </c:pt>
                <c:pt idx="4042">
                  <c:v>48032</c:v>
                </c:pt>
                <c:pt idx="4043">
                  <c:v>48055</c:v>
                </c:pt>
                <c:pt idx="4044">
                  <c:v>48075</c:v>
                </c:pt>
                <c:pt idx="4045">
                  <c:v>48118</c:v>
                </c:pt>
                <c:pt idx="4046">
                  <c:v>48156</c:v>
                </c:pt>
                <c:pt idx="4047">
                  <c:v>48191</c:v>
                </c:pt>
                <c:pt idx="4048">
                  <c:v>48198</c:v>
                </c:pt>
                <c:pt idx="4049">
                  <c:v>48210</c:v>
                </c:pt>
                <c:pt idx="4050">
                  <c:v>48232</c:v>
                </c:pt>
                <c:pt idx="4051">
                  <c:v>48248</c:v>
                </c:pt>
                <c:pt idx="4052">
                  <c:v>48258</c:v>
                </c:pt>
                <c:pt idx="4053">
                  <c:v>48285</c:v>
                </c:pt>
                <c:pt idx="4054">
                  <c:v>48303</c:v>
                </c:pt>
                <c:pt idx="4055">
                  <c:v>48334</c:v>
                </c:pt>
                <c:pt idx="4056">
                  <c:v>48362</c:v>
                </c:pt>
                <c:pt idx="4057">
                  <c:v>48386</c:v>
                </c:pt>
                <c:pt idx="4058">
                  <c:v>48406</c:v>
                </c:pt>
                <c:pt idx="4059">
                  <c:v>48423</c:v>
                </c:pt>
                <c:pt idx="4060">
                  <c:v>48449</c:v>
                </c:pt>
                <c:pt idx="4061">
                  <c:v>48483</c:v>
                </c:pt>
                <c:pt idx="4062">
                  <c:v>48488</c:v>
                </c:pt>
                <c:pt idx="4063">
                  <c:v>48508</c:v>
                </c:pt>
                <c:pt idx="4064">
                  <c:v>48518</c:v>
                </c:pt>
                <c:pt idx="4065">
                  <c:v>48548</c:v>
                </c:pt>
                <c:pt idx="4066">
                  <c:v>48566</c:v>
                </c:pt>
                <c:pt idx="4067">
                  <c:v>48607</c:v>
                </c:pt>
                <c:pt idx="4068">
                  <c:v>48624</c:v>
                </c:pt>
                <c:pt idx="4069">
                  <c:v>48650</c:v>
                </c:pt>
                <c:pt idx="4070">
                  <c:v>48663</c:v>
                </c:pt>
                <c:pt idx="4071">
                  <c:v>48684</c:v>
                </c:pt>
                <c:pt idx="4072">
                  <c:v>48699</c:v>
                </c:pt>
                <c:pt idx="4073">
                  <c:v>48711</c:v>
                </c:pt>
                <c:pt idx="4074">
                  <c:v>48725</c:v>
                </c:pt>
                <c:pt idx="4075">
                  <c:v>48746</c:v>
                </c:pt>
                <c:pt idx="4076">
                  <c:v>48763</c:v>
                </c:pt>
                <c:pt idx="4077">
                  <c:v>48750</c:v>
                </c:pt>
                <c:pt idx="4078">
                  <c:v>48798</c:v>
                </c:pt>
                <c:pt idx="4079">
                  <c:v>48818</c:v>
                </c:pt>
                <c:pt idx="4080">
                  <c:v>48836</c:v>
                </c:pt>
                <c:pt idx="4081">
                  <c:v>48861</c:v>
                </c:pt>
                <c:pt idx="4082">
                  <c:v>48880</c:v>
                </c:pt>
                <c:pt idx="4083">
                  <c:v>48896</c:v>
                </c:pt>
                <c:pt idx="4084">
                  <c:v>48915</c:v>
                </c:pt>
                <c:pt idx="4085">
                  <c:v>48936</c:v>
                </c:pt>
                <c:pt idx="4086">
                  <c:v>48967</c:v>
                </c:pt>
                <c:pt idx="4087">
                  <c:v>49003</c:v>
                </c:pt>
                <c:pt idx="4088">
                  <c:v>49027</c:v>
                </c:pt>
                <c:pt idx="4089">
                  <c:v>49041</c:v>
                </c:pt>
                <c:pt idx="4090">
                  <c:v>49056</c:v>
                </c:pt>
                <c:pt idx="4091">
                  <c:v>49083</c:v>
                </c:pt>
                <c:pt idx="4092">
                  <c:v>49104</c:v>
                </c:pt>
                <c:pt idx="4093">
                  <c:v>49140</c:v>
                </c:pt>
                <c:pt idx="4094">
                  <c:v>49170</c:v>
                </c:pt>
                <c:pt idx="4095">
                  <c:v>49198</c:v>
                </c:pt>
                <c:pt idx="4096">
                  <c:v>49210</c:v>
                </c:pt>
                <c:pt idx="4097">
                  <c:v>49232</c:v>
                </c:pt>
                <c:pt idx="4098">
                  <c:v>49250</c:v>
                </c:pt>
                <c:pt idx="4099">
                  <c:v>49267</c:v>
                </c:pt>
                <c:pt idx="4100">
                  <c:v>49276</c:v>
                </c:pt>
                <c:pt idx="4101">
                  <c:v>49296</c:v>
                </c:pt>
                <c:pt idx="4102">
                  <c:v>49320</c:v>
                </c:pt>
                <c:pt idx="4103">
                  <c:v>49334</c:v>
                </c:pt>
                <c:pt idx="4104">
                  <c:v>49353</c:v>
                </c:pt>
                <c:pt idx="4105">
                  <c:v>49363</c:v>
                </c:pt>
                <c:pt idx="4106">
                  <c:v>49368</c:v>
                </c:pt>
                <c:pt idx="4107">
                  <c:v>49381</c:v>
                </c:pt>
                <c:pt idx="4108">
                  <c:v>49401</c:v>
                </c:pt>
                <c:pt idx="4109">
                  <c:v>49412</c:v>
                </c:pt>
                <c:pt idx="4110">
                  <c:v>49438</c:v>
                </c:pt>
                <c:pt idx="4111">
                  <c:v>49462</c:v>
                </c:pt>
                <c:pt idx="4112">
                  <c:v>49475</c:v>
                </c:pt>
                <c:pt idx="4113">
                  <c:v>49493</c:v>
                </c:pt>
                <c:pt idx="4114">
                  <c:v>49518</c:v>
                </c:pt>
                <c:pt idx="4115">
                  <c:v>49542</c:v>
                </c:pt>
                <c:pt idx="4116">
                  <c:v>49575</c:v>
                </c:pt>
                <c:pt idx="4117">
                  <c:v>49613</c:v>
                </c:pt>
                <c:pt idx="4118">
                  <c:v>49648</c:v>
                </c:pt>
                <c:pt idx="4119">
                  <c:v>49675</c:v>
                </c:pt>
                <c:pt idx="4120">
                  <c:v>49706</c:v>
                </c:pt>
                <c:pt idx="4121">
                  <c:v>49719</c:v>
                </c:pt>
                <c:pt idx="4122">
                  <c:v>49743</c:v>
                </c:pt>
                <c:pt idx="4123">
                  <c:v>49772</c:v>
                </c:pt>
                <c:pt idx="4124">
                  <c:v>49793</c:v>
                </c:pt>
                <c:pt idx="4125">
                  <c:v>49824</c:v>
                </c:pt>
                <c:pt idx="4126">
                  <c:v>49835</c:v>
                </c:pt>
                <c:pt idx="4127">
                  <c:v>49857</c:v>
                </c:pt>
                <c:pt idx="4128">
                  <c:v>49872</c:v>
                </c:pt>
                <c:pt idx="4129">
                  <c:v>49886</c:v>
                </c:pt>
                <c:pt idx="4130">
                  <c:v>49910</c:v>
                </c:pt>
                <c:pt idx="4131">
                  <c:v>49936</c:v>
                </c:pt>
                <c:pt idx="4132">
                  <c:v>49969</c:v>
                </c:pt>
                <c:pt idx="4133">
                  <c:v>50002</c:v>
                </c:pt>
                <c:pt idx="4134">
                  <c:v>50035</c:v>
                </c:pt>
                <c:pt idx="4135">
                  <c:v>50059</c:v>
                </c:pt>
                <c:pt idx="4136">
                  <c:v>50074</c:v>
                </c:pt>
                <c:pt idx="4137">
                  <c:v>50092</c:v>
                </c:pt>
                <c:pt idx="4138">
                  <c:v>50113</c:v>
                </c:pt>
                <c:pt idx="4139">
                  <c:v>50129</c:v>
                </c:pt>
                <c:pt idx="4140">
                  <c:v>50147</c:v>
                </c:pt>
                <c:pt idx="4141">
                  <c:v>50167</c:v>
                </c:pt>
                <c:pt idx="4142">
                  <c:v>50192</c:v>
                </c:pt>
                <c:pt idx="4143">
                  <c:v>50222</c:v>
                </c:pt>
                <c:pt idx="4144">
                  <c:v>50240</c:v>
                </c:pt>
                <c:pt idx="4145">
                  <c:v>50253</c:v>
                </c:pt>
                <c:pt idx="4146">
                  <c:v>50280</c:v>
                </c:pt>
                <c:pt idx="4147">
                  <c:v>50295</c:v>
                </c:pt>
                <c:pt idx="4148">
                  <c:v>50307</c:v>
                </c:pt>
                <c:pt idx="4149">
                  <c:v>50324</c:v>
                </c:pt>
                <c:pt idx="4150">
                  <c:v>50363</c:v>
                </c:pt>
                <c:pt idx="4151">
                  <c:v>50375</c:v>
                </c:pt>
                <c:pt idx="4152">
                  <c:v>50400</c:v>
                </c:pt>
                <c:pt idx="4153">
                  <c:v>50417</c:v>
                </c:pt>
                <c:pt idx="4154">
                  <c:v>50437</c:v>
                </c:pt>
                <c:pt idx="4155">
                  <c:v>50452</c:v>
                </c:pt>
                <c:pt idx="4156">
                  <c:v>50474</c:v>
                </c:pt>
                <c:pt idx="4157">
                  <c:v>50499</c:v>
                </c:pt>
                <c:pt idx="4158">
                  <c:v>50528</c:v>
                </c:pt>
                <c:pt idx="4159">
                  <c:v>50547</c:v>
                </c:pt>
                <c:pt idx="4160">
                  <c:v>50570</c:v>
                </c:pt>
                <c:pt idx="4161">
                  <c:v>50585</c:v>
                </c:pt>
                <c:pt idx="4162">
                  <c:v>50602</c:v>
                </c:pt>
                <c:pt idx="4163">
                  <c:v>50626</c:v>
                </c:pt>
                <c:pt idx="4164">
                  <c:v>50646</c:v>
                </c:pt>
                <c:pt idx="4165">
                  <c:v>50650</c:v>
                </c:pt>
                <c:pt idx="4166">
                  <c:v>50663</c:v>
                </c:pt>
                <c:pt idx="4167">
                  <c:v>50676</c:v>
                </c:pt>
                <c:pt idx="4168">
                  <c:v>50697</c:v>
                </c:pt>
                <c:pt idx="4169">
                  <c:v>50722</c:v>
                </c:pt>
                <c:pt idx="4170">
                  <c:v>50730</c:v>
                </c:pt>
                <c:pt idx="4171">
                  <c:v>50750</c:v>
                </c:pt>
                <c:pt idx="4172">
                  <c:v>50776</c:v>
                </c:pt>
                <c:pt idx="4173">
                  <c:v>50802</c:v>
                </c:pt>
                <c:pt idx="4174">
                  <c:v>50849</c:v>
                </c:pt>
                <c:pt idx="4175">
                  <c:v>50865</c:v>
                </c:pt>
                <c:pt idx="4176">
                  <c:v>50877</c:v>
                </c:pt>
                <c:pt idx="4177">
                  <c:v>50914</c:v>
                </c:pt>
                <c:pt idx="4178">
                  <c:v>50940</c:v>
                </c:pt>
                <c:pt idx="4179">
                  <c:v>50967</c:v>
                </c:pt>
                <c:pt idx="4180">
                  <c:v>50990</c:v>
                </c:pt>
                <c:pt idx="4181">
                  <c:v>51021</c:v>
                </c:pt>
                <c:pt idx="4182">
                  <c:v>51046</c:v>
                </c:pt>
                <c:pt idx="4183">
                  <c:v>51057</c:v>
                </c:pt>
                <c:pt idx="4184">
                  <c:v>51070</c:v>
                </c:pt>
                <c:pt idx="4185">
                  <c:v>51107</c:v>
                </c:pt>
                <c:pt idx="4186">
                  <c:v>51129</c:v>
                </c:pt>
                <c:pt idx="4187">
                  <c:v>51153</c:v>
                </c:pt>
                <c:pt idx="4188">
                  <c:v>51168</c:v>
                </c:pt>
                <c:pt idx="4189">
                  <c:v>51194</c:v>
                </c:pt>
                <c:pt idx="4190">
                  <c:v>51220</c:v>
                </c:pt>
                <c:pt idx="4191">
                  <c:v>51243</c:v>
                </c:pt>
                <c:pt idx="4192">
                  <c:v>51258</c:v>
                </c:pt>
                <c:pt idx="4193">
                  <c:v>51273</c:v>
                </c:pt>
                <c:pt idx="4194">
                  <c:v>51294</c:v>
                </c:pt>
                <c:pt idx="4195">
                  <c:v>51323</c:v>
                </c:pt>
                <c:pt idx="4196">
                  <c:v>51325</c:v>
                </c:pt>
                <c:pt idx="4197">
                  <c:v>51350</c:v>
                </c:pt>
                <c:pt idx="4198">
                  <c:v>51373</c:v>
                </c:pt>
                <c:pt idx="4199">
                  <c:v>51388</c:v>
                </c:pt>
                <c:pt idx="4200">
                  <c:v>51405</c:v>
                </c:pt>
                <c:pt idx="4201">
                  <c:v>51421</c:v>
                </c:pt>
                <c:pt idx="4202">
                  <c:v>51431</c:v>
                </c:pt>
                <c:pt idx="4203">
                  <c:v>51445</c:v>
                </c:pt>
                <c:pt idx="4204">
                  <c:v>51459</c:v>
                </c:pt>
                <c:pt idx="4205">
                  <c:v>51471</c:v>
                </c:pt>
                <c:pt idx="4206">
                  <c:v>51498</c:v>
                </c:pt>
                <c:pt idx="4207">
                  <c:v>51532</c:v>
                </c:pt>
                <c:pt idx="4208">
                  <c:v>51557</c:v>
                </c:pt>
                <c:pt idx="4209">
                  <c:v>51567</c:v>
                </c:pt>
                <c:pt idx="4210">
                  <c:v>51573</c:v>
                </c:pt>
                <c:pt idx="4211">
                  <c:v>51584</c:v>
                </c:pt>
                <c:pt idx="4212">
                  <c:v>51611</c:v>
                </c:pt>
                <c:pt idx="4213">
                  <c:v>51624</c:v>
                </c:pt>
                <c:pt idx="4214">
                  <c:v>51637</c:v>
                </c:pt>
                <c:pt idx="4215">
                  <c:v>51633</c:v>
                </c:pt>
                <c:pt idx="4216">
                  <c:v>51659</c:v>
                </c:pt>
                <c:pt idx="4217">
                  <c:v>51679</c:v>
                </c:pt>
                <c:pt idx="4218">
                  <c:v>51693</c:v>
                </c:pt>
                <c:pt idx="4219">
                  <c:v>51709</c:v>
                </c:pt>
                <c:pt idx="4220">
                  <c:v>51727</c:v>
                </c:pt>
                <c:pt idx="4221">
                  <c:v>51749</c:v>
                </c:pt>
                <c:pt idx="4222">
                  <c:v>51770</c:v>
                </c:pt>
                <c:pt idx="4223">
                  <c:v>51792</c:v>
                </c:pt>
                <c:pt idx="4224">
                  <c:v>51810</c:v>
                </c:pt>
                <c:pt idx="4225">
                  <c:v>51823</c:v>
                </c:pt>
                <c:pt idx="4226">
                  <c:v>51853</c:v>
                </c:pt>
                <c:pt idx="4227">
                  <c:v>51870</c:v>
                </c:pt>
                <c:pt idx="4228">
                  <c:v>51879</c:v>
                </c:pt>
                <c:pt idx="4229">
                  <c:v>51896</c:v>
                </c:pt>
                <c:pt idx="4230">
                  <c:v>51910</c:v>
                </c:pt>
                <c:pt idx="4231">
                  <c:v>51916</c:v>
                </c:pt>
                <c:pt idx="4232">
                  <c:v>51927</c:v>
                </c:pt>
                <c:pt idx="4233">
                  <c:v>51936</c:v>
                </c:pt>
                <c:pt idx="4234">
                  <c:v>51963</c:v>
                </c:pt>
                <c:pt idx="4235">
                  <c:v>51986</c:v>
                </c:pt>
                <c:pt idx="4236">
                  <c:v>52011</c:v>
                </c:pt>
                <c:pt idx="4237">
                  <c:v>52029</c:v>
                </c:pt>
                <c:pt idx="4238">
                  <c:v>52044</c:v>
                </c:pt>
                <c:pt idx="4239">
                  <c:v>52079</c:v>
                </c:pt>
                <c:pt idx="4240">
                  <c:v>52101</c:v>
                </c:pt>
                <c:pt idx="4241">
                  <c:v>52122</c:v>
                </c:pt>
                <c:pt idx="4242">
                  <c:v>52153</c:v>
                </c:pt>
                <c:pt idx="4243">
                  <c:v>52179</c:v>
                </c:pt>
                <c:pt idx="4244">
                  <c:v>52247</c:v>
                </c:pt>
                <c:pt idx="4245">
                  <c:v>52330</c:v>
                </c:pt>
                <c:pt idx="4246">
                  <c:v>52373</c:v>
                </c:pt>
                <c:pt idx="4247">
                  <c:v>52394</c:v>
                </c:pt>
                <c:pt idx="4248">
                  <c:v>52409</c:v>
                </c:pt>
                <c:pt idx="4249">
                  <c:v>52435</c:v>
                </c:pt>
                <c:pt idx="4250">
                  <c:v>52463</c:v>
                </c:pt>
                <c:pt idx="4251">
                  <c:v>52486</c:v>
                </c:pt>
                <c:pt idx="4252">
                  <c:v>52509</c:v>
                </c:pt>
                <c:pt idx="4253">
                  <c:v>52530</c:v>
                </c:pt>
                <c:pt idx="4254">
                  <c:v>52550</c:v>
                </c:pt>
                <c:pt idx="4255">
                  <c:v>52567</c:v>
                </c:pt>
                <c:pt idx="4256">
                  <c:v>52604</c:v>
                </c:pt>
                <c:pt idx="4257">
                  <c:v>52627</c:v>
                </c:pt>
                <c:pt idx="4258">
                  <c:v>52651</c:v>
                </c:pt>
                <c:pt idx="4259">
                  <c:v>52659</c:v>
                </c:pt>
                <c:pt idx="4260">
                  <c:v>52676</c:v>
                </c:pt>
                <c:pt idx="4261">
                  <c:v>52704</c:v>
                </c:pt>
                <c:pt idx="4262">
                  <c:v>52720</c:v>
                </c:pt>
                <c:pt idx="4263">
                  <c:v>52747</c:v>
                </c:pt>
                <c:pt idx="4264">
                  <c:v>52787</c:v>
                </c:pt>
                <c:pt idx="4265">
                  <c:v>52806</c:v>
                </c:pt>
                <c:pt idx="4266">
                  <c:v>52808</c:v>
                </c:pt>
                <c:pt idx="4267">
                  <c:v>52822</c:v>
                </c:pt>
                <c:pt idx="4268">
                  <c:v>52833</c:v>
                </c:pt>
                <c:pt idx="4269">
                  <c:v>52851</c:v>
                </c:pt>
                <c:pt idx="4270">
                  <c:v>52873</c:v>
                </c:pt>
                <c:pt idx="4271">
                  <c:v>52889</c:v>
                </c:pt>
                <c:pt idx="4272">
                  <c:v>52898</c:v>
                </c:pt>
                <c:pt idx="4273">
                  <c:v>52909</c:v>
                </c:pt>
                <c:pt idx="4274">
                  <c:v>52932</c:v>
                </c:pt>
                <c:pt idx="4275">
                  <c:v>52956</c:v>
                </c:pt>
                <c:pt idx="4276">
                  <c:v>52974</c:v>
                </c:pt>
                <c:pt idx="4277">
                  <c:v>52997</c:v>
                </c:pt>
                <c:pt idx="4278">
                  <c:v>53005</c:v>
                </c:pt>
                <c:pt idx="4279">
                  <c:v>53026</c:v>
                </c:pt>
                <c:pt idx="4280">
                  <c:v>53041</c:v>
                </c:pt>
                <c:pt idx="4281">
                  <c:v>53055</c:v>
                </c:pt>
                <c:pt idx="4282">
                  <c:v>53056</c:v>
                </c:pt>
                <c:pt idx="4283">
                  <c:v>53075</c:v>
                </c:pt>
                <c:pt idx="4284">
                  <c:v>53092</c:v>
                </c:pt>
                <c:pt idx="4285">
                  <c:v>53122</c:v>
                </c:pt>
                <c:pt idx="4286">
                  <c:v>53127</c:v>
                </c:pt>
                <c:pt idx="4287">
                  <c:v>53156</c:v>
                </c:pt>
                <c:pt idx="4288">
                  <c:v>53170</c:v>
                </c:pt>
                <c:pt idx="4289">
                  <c:v>53200</c:v>
                </c:pt>
                <c:pt idx="4290">
                  <c:v>53231</c:v>
                </c:pt>
                <c:pt idx="4291">
                  <c:v>53251</c:v>
                </c:pt>
                <c:pt idx="4292">
                  <c:v>53268</c:v>
                </c:pt>
                <c:pt idx="4293">
                  <c:v>53278</c:v>
                </c:pt>
                <c:pt idx="4294">
                  <c:v>53298</c:v>
                </c:pt>
                <c:pt idx="4295">
                  <c:v>53304</c:v>
                </c:pt>
                <c:pt idx="4296">
                  <c:v>53316</c:v>
                </c:pt>
                <c:pt idx="4297">
                  <c:v>53343</c:v>
                </c:pt>
                <c:pt idx="4298">
                  <c:v>53359</c:v>
                </c:pt>
                <c:pt idx="4299">
                  <c:v>53363</c:v>
                </c:pt>
                <c:pt idx="4300">
                  <c:v>53377</c:v>
                </c:pt>
                <c:pt idx="4301">
                  <c:v>53378</c:v>
                </c:pt>
                <c:pt idx="4302">
                  <c:v>53391</c:v>
                </c:pt>
                <c:pt idx="4303">
                  <c:v>53412</c:v>
                </c:pt>
                <c:pt idx="4304">
                  <c:v>53421</c:v>
                </c:pt>
                <c:pt idx="4305">
                  <c:v>53435</c:v>
                </c:pt>
                <c:pt idx="4306">
                  <c:v>53446</c:v>
                </c:pt>
                <c:pt idx="4307">
                  <c:v>53456</c:v>
                </c:pt>
                <c:pt idx="4308">
                  <c:v>53475</c:v>
                </c:pt>
                <c:pt idx="4309">
                  <c:v>53487</c:v>
                </c:pt>
                <c:pt idx="4310">
                  <c:v>53501</c:v>
                </c:pt>
                <c:pt idx="4311">
                  <c:v>53528</c:v>
                </c:pt>
                <c:pt idx="4312">
                  <c:v>53546</c:v>
                </c:pt>
                <c:pt idx="4313">
                  <c:v>53553</c:v>
                </c:pt>
                <c:pt idx="4314">
                  <c:v>53564</c:v>
                </c:pt>
                <c:pt idx="4315">
                  <c:v>53591</c:v>
                </c:pt>
                <c:pt idx="4316">
                  <c:v>53605</c:v>
                </c:pt>
                <c:pt idx="4317">
                  <c:v>53620</c:v>
                </c:pt>
                <c:pt idx="4318">
                  <c:v>53644</c:v>
                </c:pt>
                <c:pt idx="4319">
                  <c:v>53656</c:v>
                </c:pt>
                <c:pt idx="4320">
                  <c:v>53660</c:v>
                </c:pt>
                <c:pt idx="4321">
                  <c:v>53683</c:v>
                </c:pt>
                <c:pt idx="4322">
                  <c:v>53698</c:v>
                </c:pt>
                <c:pt idx="4323">
                  <c:v>53705</c:v>
                </c:pt>
                <c:pt idx="4324">
                  <c:v>53711</c:v>
                </c:pt>
                <c:pt idx="4325">
                  <c:v>53731</c:v>
                </c:pt>
                <c:pt idx="4326">
                  <c:v>53744</c:v>
                </c:pt>
                <c:pt idx="4327">
                  <c:v>53757</c:v>
                </c:pt>
                <c:pt idx="4328">
                  <c:v>53781</c:v>
                </c:pt>
                <c:pt idx="4329">
                  <c:v>53807</c:v>
                </c:pt>
                <c:pt idx="4330">
                  <c:v>53829</c:v>
                </c:pt>
                <c:pt idx="4331">
                  <c:v>53866</c:v>
                </c:pt>
                <c:pt idx="4332">
                  <c:v>53894</c:v>
                </c:pt>
                <c:pt idx="4333">
                  <c:v>53920</c:v>
                </c:pt>
                <c:pt idx="4334">
                  <c:v>53934</c:v>
                </c:pt>
                <c:pt idx="4335">
                  <c:v>53958</c:v>
                </c:pt>
                <c:pt idx="4336">
                  <c:v>53980</c:v>
                </c:pt>
                <c:pt idx="4337">
                  <c:v>54005</c:v>
                </c:pt>
                <c:pt idx="4338">
                  <c:v>54016</c:v>
                </c:pt>
                <c:pt idx="4339">
                  <c:v>54026</c:v>
                </c:pt>
                <c:pt idx="4340">
                  <c:v>54041</c:v>
                </c:pt>
                <c:pt idx="4341">
                  <c:v>54050</c:v>
                </c:pt>
                <c:pt idx="4342">
                  <c:v>54063</c:v>
                </c:pt>
                <c:pt idx="4343">
                  <c:v>54082</c:v>
                </c:pt>
                <c:pt idx="4344">
                  <c:v>54104</c:v>
                </c:pt>
                <c:pt idx="4345">
                  <c:v>54115</c:v>
                </c:pt>
                <c:pt idx="4346">
                  <c:v>54137</c:v>
                </c:pt>
                <c:pt idx="4347">
                  <c:v>54157</c:v>
                </c:pt>
                <c:pt idx="4348">
                  <c:v>54166</c:v>
                </c:pt>
                <c:pt idx="4349">
                  <c:v>54169</c:v>
                </c:pt>
                <c:pt idx="4350">
                  <c:v>54184</c:v>
                </c:pt>
                <c:pt idx="4351">
                  <c:v>54195</c:v>
                </c:pt>
                <c:pt idx="4352">
                  <c:v>54200</c:v>
                </c:pt>
                <c:pt idx="4353">
                  <c:v>54212</c:v>
                </c:pt>
                <c:pt idx="4354">
                  <c:v>54214</c:v>
                </c:pt>
                <c:pt idx="4355">
                  <c:v>54224</c:v>
                </c:pt>
                <c:pt idx="4356">
                  <c:v>54223</c:v>
                </c:pt>
                <c:pt idx="4357">
                  <c:v>54224</c:v>
                </c:pt>
                <c:pt idx="4358">
                  <c:v>54212</c:v>
                </c:pt>
                <c:pt idx="4359">
                  <c:v>54232</c:v>
                </c:pt>
                <c:pt idx="4360">
                  <c:v>54242</c:v>
                </c:pt>
                <c:pt idx="4361">
                  <c:v>54256</c:v>
                </c:pt>
                <c:pt idx="4362">
                  <c:v>54264</c:v>
                </c:pt>
                <c:pt idx="4363">
                  <c:v>54266</c:v>
                </c:pt>
                <c:pt idx="4364">
                  <c:v>54275</c:v>
                </c:pt>
                <c:pt idx="4365">
                  <c:v>54287</c:v>
                </c:pt>
                <c:pt idx="4366">
                  <c:v>54303</c:v>
                </c:pt>
                <c:pt idx="4367">
                  <c:v>54308</c:v>
                </c:pt>
                <c:pt idx="4368">
                  <c:v>54316</c:v>
                </c:pt>
                <c:pt idx="4369">
                  <c:v>54309</c:v>
                </c:pt>
                <c:pt idx="4370">
                  <c:v>54317</c:v>
                </c:pt>
                <c:pt idx="4371">
                  <c:v>54326</c:v>
                </c:pt>
                <c:pt idx="4372">
                  <c:v>54325</c:v>
                </c:pt>
                <c:pt idx="4373">
                  <c:v>54338</c:v>
                </c:pt>
                <c:pt idx="4374">
                  <c:v>54341</c:v>
                </c:pt>
                <c:pt idx="4375">
                  <c:v>54350</c:v>
                </c:pt>
                <c:pt idx="4376">
                  <c:v>54354</c:v>
                </c:pt>
                <c:pt idx="4377">
                  <c:v>54364</c:v>
                </c:pt>
                <c:pt idx="4378">
                  <c:v>54368</c:v>
                </c:pt>
                <c:pt idx="4379">
                  <c:v>54386</c:v>
                </c:pt>
                <c:pt idx="4380">
                  <c:v>54394</c:v>
                </c:pt>
                <c:pt idx="4381">
                  <c:v>54414</c:v>
                </c:pt>
                <c:pt idx="4382">
                  <c:v>54370</c:v>
                </c:pt>
                <c:pt idx="4383">
                  <c:v>54367</c:v>
                </c:pt>
                <c:pt idx="4384">
                  <c:v>54368</c:v>
                </c:pt>
                <c:pt idx="4385">
                  <c:v>54364</c:v>
                </c:pt>
                <c:pt idx="4386">
                  <c:v>54367</c:v>
                </c:pt>
                <c:pt idx="4387">
                  <c:v>54362</c:v>
                </c:pt>
                <c:pt idx="4388">
                  <c:v>54365</c:v>
                </c:pt>
                <c:pt idx="4389">
                  <c:v>54363</c:v>
                </c:pt>
                <c:pt idx="4390">
                  <c:v>54369</c:v>
                </c:pt>
                <c:pt idx="4391">
                  <c:v>54386</c:v>
                </c:pt>
                <c:pt idx="4392">
                  <c:v>54384</c:v>
                </c:pt>
                <c:pt idx="4393">
                  <c:v>54386</c:v>
                </c:pt>
                <c:pt idx="4394">
                  <c:v>54394</c:v>
                </c:pt>
                <c:pt idx="4395">
                  <c:v>54390</c:v>
                </c:pt>
                <c:pt idx="4396">
                  <c:v>54399</c:v>
                </c:pt>
                <c:pt idx="4397">
                  <c:v>54402</c:v>
                </c:pt>
                <c:pt idx="4398">
                  <c:v>54418</c:v>
                </c:pt>
                <c:pt idx="4399">
                  <c:v>54434</c:v>
                </c:pt>
                <c:pt idx="4400">
                  <c:v>54442</c:v>
                </c:pt>
                <c:pt idx="4401">
                  <c:v>54457</c:v>
                </c:pt>
                <c:pt idx="4402">
                  <c:v>54454</c:v>
                </c:pt>
                <c:pt idx="4403">
                  <c:v>54468</c:v>
                </c:pt>
                <c:pt idx="4404">
                  <c:v>54455</c:v>
                </c:pt>
                <c:pt idx="4405">
                  <c:v>54465</c:v>
                </c:pt>
                <c:pt idx="4406">
                  <c:v>54475</c:v>
                </c:pt>
                <c:pt idx="4407">
                  <c:v>54494</c:v>
                </c:pt>
                <c:pt idx="4408">
                  <c:v>54503</c:v>
                </c:pt>
                <c:pt idx="4409">
                  <c:v>54514</c:v>
                </c:pt>
                <c:pt idx="4410">
                  <c:v>54518</c:v>
                </c:pt>
                <c:pt idx="4411">
                  <c:v>54523</c:v>
                </c:pt>
                <c:pt idx="4412">
                  <c:v>54525</c:v>
                </c:pt>
                <c:pt idx="4413">
                  <c:v>54519</c:v>
                </c:pt>
                <c:pt idx="4414">
                  <c:v>54519</c:v>
                </c:pt>
                <c:pt idx="4415">
                  <c:v>54523</c:v>
                </c:pt>
                <c:pt idx="4416">
                  <c:v>54535</c:v>
                </c:pt>
                <c:pt idx="4417">
                  <c:v>54555</c:v>
                </c:pt>
                <c:pt idx="4418">
                  <c:v>54567</c:v>
                </c:pt>
                <c:pt idx="4419">
                  <c:v>54573</c:v>
                </c:pt>
                <c:pt idx="4420">
                  <c:v>54590</c:v>
                </c:pt>
                <c:pt idx="4421">
                  <c:v>54599</c:v>
                </c:pt>
                <c:pt idx="4422">
                  <c:v>54602</c:v>
                </c:pt>
                <c:pt idx="4423">
                  <c:v>54617</c:v>
                </c:pt>
                <c:pt idx="4424">
                  <c:v>54641</c:v>
                </c:pt>
                <c:pt idx="4425">
                  <c:v>54646</c:v>
                </c:pt>
                <c:pt idx="4426">
                  <c:v>54667</c:v>
                </c:pt>
                <c:pt idx="4427">
                  <c:v>54675</c:v>
                </c:pt>
                <c:pt idx="4428">
                  <c:v>54696</c:v>
                </c:pt>
                <c:pt idx="4429">
                  <c:v>54724</c:v>
                </c:pt>
                <c:pt idx="4430">
                  <c:v>54741</c:v>
                </c:pt>
                <c:pt idx="4431">
                  <c:v>54766</c:v>
                </c:pt>
                <c:pt idx="4432">
                  <c:v>54785</c:v>
                </c:pt>
                <c:pt idx="4433">
                  <c:v>54817</c:v>
                </c:pt>
                <c:pt idx="4434">
                  <c:v>54839</c:v>
                </c:pt>
                <c:pt idx="4435">
                  <c:v>54879</c:v>
                </c:pt>
                <c:pt idx="4436">
                  <c:v>54894</c:v>
                </c:pt>
                <c:pt idx="4437">
                  <c:v>54916</c:v>
                </c:pt>
                <c:pt idx="4438">
                  <c:v>54928</c:v>
                </c:pt>
                <c:pt idx="4439">
                  <c:v>54940</c:v>
                </c:pt>
                <c:pt idx="4440">
                  <c:v>54967</c:v>
                </c:pt>
                <c:pt idx="4441">
                  <c:v>54990</c:v>
                </c:pt>
                <c:pt idx="4442">
                  <c:v>54995</c:v>
                </c:pt>
                <c:pt idx="4443">
                  <c:v>55015</c:v>
                </c:pt>
                <c:pt idx="4444">
                  <c:v>55028</c:v>
                </c:pt>
                <c:pt idx="4445">
                  <c:v>55046</c:v>
                </c:pt>
                <c:pt idx="4446">
                  <c:v>55064</c:v>
                </c:pt>
                <c:pt idx="4447">
                  <c:v>55088</c:v>
                </c:pt>
                <c:pt idx="4448">
                  <c:v>55106</c:v>
                </c:pt>
                <c:pt idx="4449">
                  <c:v>55137</c:v>
                </c:pt>
                <c:pt idx="4450">
                  <c:v>55150</c:v>
                </c:pt>
                <c:pt idx="4451">
                  <c:v>55184</c:v>
                </c:pt>
                <c:pt idx="4452">
                  <c:v>55186</c:v>
                </c:pt>
                <c:pt idx="4453">
                  <c:v>55208</c:v>
                </c:pt>
                <c:pt idx="4454">
                  <c:v>55225</c:v>
                </c:pt>
                <c:pt idx="4455">
                  <c:v>55240</c:v>
                </c:pt>
                <c:pt idx="4456">
                  <c:v>55273</c:v>
                </c:pt>
                <c:pt idx="4457">
                  <c:v>55300</c:v>
                </c:pt>
                <c:pt idx="4458">
                  <c:v>55311</c:v>
                </c:pt>
                <c:pt idx="4459">
                  <c:v>55345</c:v>
                </c:pt>
                <c:pt idx="4460">
                  <c:v>55366</c:v>
                </c:pt>
                <c:pt idx="4461">
                  <c:v>55384</c:v>
                </c:pt>
                <c:pt idx="4462">
                  <c:v>55399</c:v>
                </c:pt>
                <c:pt idx="4463">
                  <c:v>55414</c:v>
                </c:pt>
                <c:pt idx="4464">
                  <c:v>55435</c:v>
                </c:pt>
                <c:pt idx="4465">
                  <c:v>55472</c:v>
                </c:pt>
                <c:pt idx="4466">
                  <c:v>55501</c:v>
                </c:pt>
                <c:pt idx="4467">
                  <c:v>55522</c:v>
                </c:pt>
                <c:pt idx="4468">
                  <c:v>55537</c:v>
                </c:pt>
                <c:pt idx="4469">
                  <c:v>55558</c:v>
                </c:pt>
                <c:pt idx="4470">
                  <c:v>55576</c:v>
                </c:pt>
                <c:pt idx="4471">
                  <c:v>55595</c:v>
                </c:pt>
                <c:pt idx="4472">
                  <c:v>55617</c:v>
                </c:pt>
                <c:pt idx="4473">
                  <c:v>55636</c:v>
                </c:pt>
                <c:pt idx="4474">
                  <c:v>55648</c:v>
                </c:pt>
                <c:pt idx="4475">
                  <c:v>55660</c:v>
                </c:pt>
                <c:pt idx="4476">
                  <c:v>55673</c:v>
                </c:pt>
                <c:pt idx="4477">
                  <c:v>55688</c:v>
                </c:pt>
                <c:pt idx="4478">
                  <c:v>55695</c:v>
                </c:pt>
                <c:pt idx="4479">
                  <c:v>55715</c:v>
                </c:pt>
                <c:pt idx="4480">
                  <c:v>55738</c:v>
                </c:pt>
                <c:pt idx="4481">
                  <c:v>55760</c:v>
                </c:pt>
                <c:pt idx="4482">
                  <c:v>55775</c:v>
                </c:pt>
                <c:pt idx="4483">
                  <c:v>55795</c:v>
                </c:pt>
                <c:pt idx="4484">
                  <c:v>55815</c:v>
                </c:pt>
                <c:pt idx="4485">
                  <c:v>55847</c:v>
                </c:pt>
                <c:pt idx="4486">
                  <c:v>55863</c:v>
                </c:pt>
                <c:pt idx="4487">
                  <c:v>55894</c:v>
                </c:pt>
                <c:pt idx="4488">
                  <c:v>55915</c:v>
                </c:pt>
                <c:pt idx="4489">
                  <c:v>55930</c:v>
                </c:pt>
                <c:pt idx="4490">
                  <c:v>55948</c:v>
                </c:pt>
                <c:pt idx="4491">
                  <c:v>55980</c:v>
                </c:pt>
                <c:pt idx="4492">
                  <c:v>55974</c:v>
                </c:pt>
                <c:pt idx="4493">
                  <c:v>55997</c:v>
                </c:pt>
                <c:pt idx="4494">
                  <c:v>56026</c:v>
                </c:pt>
                <c:pt idx="4495">
                  <c:v>56041</c:v>
                </c:pt>
                <c:pt idx="4496">
                  <c:v>56068</c:v>
                </c:pt>
                <c:pt idx="4497">
                  <c:v>56091</c:v>
                </c:pt>
                <c:pt idx="4498">
                  <c:v>56099</c:v>
                </c:pt>
                <c:pt idx="4499">
                  <c:v>56107</c:v>
                </c:pt>
                <c:pt idx="4500">
                  <c:v>56136</c:v>
                </c:pt>
                <c:pt idx="4501">
                  <c:v>56153</c:v>
                </c:pt>
                <c:pt idx="4502">
                  <c:v>56170</c:v>
                </c:pt>
                <c:pt idx="4503">
                  <c:v>56188</c:v>
                </c:pt>
                <c:pt idx="4504">
                  <c:v>56216</c:v>
                </c:pt>
                <c:pt idx="4505">
                  <c:v>56231</c:v>
                </c:pt>
                <c:pt idx="4506">
                  <c:v>56241</c:v>
                </c:pt>
                <c:pt idx="4507">
                  <c:v>56260</c:v>
                </c:pt>
                <c:pt idx="4508">
                  <c:v>56287</c:v>
                </c:pt>
                <c:pt idx="4509">
                  <c:v>56315</c:v>
                </c:pt>
                <c:pt idx="4510">
                  <c:v>56326</c:v>
                </c:pt>
                <c:pt idx="4511">
                  <c:v>56352</c:v>
                </c:pt>
                <c:pt idx="4512">
                  <c:v>56353</c:v>
                </c:pt>
                <c:pt idx="4513">
                  <c:v>56357</c:v>
                </c:pt>
                <c:pt idx="4514">
                  <c:v>56364</c:v>
                </c:pt>
                <c:pt idx="4515">
                  <c:v>56364</c:v>
                </c:pt>
                <c:pt idx="4516">
                  <c:v>56389</c:v>
                </c:pt>
                <c:pt idx="4517">
                  <c:v>56409</c:v>
                </c:pt>
                <c:pt idx="4518">
                  <c:v>56425</c:v>
                </c:pt>
                <c:pt idx="4519">
                  <c:v>56433</c:v>
                </c:pt>
                <c:pt idx="4520">
                  <c:v>56436</c:v>
                </c:pt>
                <c:pt idx="4521">
                  <c:v>56462</c:v>
                </c:pt>
                <c:pt idx="4522">
                  <c:v>56479</c:v>
                </c:pt>
                <c:pt idx="4523">
                  <c:v>56506</c:v>
                </c:pt>
                <c:pt idx="4524">
                  <c:v>56512</c:v>
                </c:pt>
                <c:pt idx="4525">
                  <c:v>56516</c:v>
                </c:pt>
                <c:pt idx="4526">
                  <c:v>56534</c:v>
                </c:pt>
                <c:pt idx="4527">
                  <c:v>56561</c:v>
                </c:pt>
                <c:pt idx="4528">
                  <c:v>56581</c:v>
                </c:pt>
                <c:pt idx="4529">
                  <c:v>56588</c:v>
                </c:pt>
                <c:pt idx="4530">
                  <c:v>56570</c:v>
                </c:pt>
                <c:pt idx="4531">
                  <c:v>56579</c:v>
                </c:pt>
                <c:pt idx="4532">
                  <c:v>56609</c:v>
                </c:pt>
                <c:pt idx="4533">
                  <c:v>56608</c:v>
                </c:pt>
                <c:pt idx="4534">
                  <c:v>56613</c:v>
                </c:pt>
                <c:pt idx="4535">
                  <c:v>56639</c:v>
                </c:pt>
                <c:pt idx="4536">
                  <c:v>56659</c:v>
                </c:pt>
                <c:pt idx="4537">
                  <c:v>56676</c:v>
                </c:pt>
                <c:pt idx="4538">
                  <c:v>56683</c:v>
                </c:pt>
                <c:pt idx="4539">
                  <c:v>56696</c:v>
                </c:pt>
                <c:pt idx="4540">
                  <c:v>56725</c:v>
                </c:pt>
                <c:pt idx="4541">
                  <c:v>56736</c:v>
                </c:pt>
                <c:pt idx="4542">
                  <c:v>56759</c:v>
                </c:pt>
                <c:pt idx="4543">
                  <c:v>56775</c:v>
                </c:pt>
                <c:pt idx="4544">
                  <c:v>56790</c:v>
                </c:pt>
                <c:pt idx="4545">
                  <c:v>56807</c:v>
                </c:pt>
                <c:pt idx="4546">
                  <c:v>56831</c:v>
                </c:pt>
                <c:pt idx="4547">
                  <c:v>56843</c:v>
                </c:pt>
                <c:pt idx="4548">
                  <c:v>56872</c:v>
                </c:pt>
                <c:pt idx="4549">
                  <c:v>56890</c:v>
                </c:pt>
                <c:pt idx="4550">
                  <c:v>56928</c:v>
                </c:pt>
                <c:pt idx="4551">
                  <c:v>56950</c:v>
                </c:pt>
                <c:pt idx="4552">
                  <c:v>56984</c:v>
                </c:pt>
                <c:pt idx="4553">
                  <c:v>57008</c:v>
                </c:pt>
                <c:pt idx="4554">
                  <c:v>57030</c:v>
                </c:pt>
                <c:pt idx="4555">
                  <c:v>57062</c:v>
                </c:pt>
                <c:pt idx="4556">
                  <c:v>57097</c:v>
                </c:pt>
                <c:pt idx="4557">
                  <c:v>57114</c:v>
                </c:pt>
                <c:pt idx="4558">
                  <c:v>57153</c:v>
                </c:pt>
                <c:pt idx="4559">
                  <c:v>57150</c:v>
                </c:pt>
                <c:pt idx="4560">
                  <c:v>57152</c:v>
                </c:pt>
                <c:pt idx="4561">
                  <c:v>57162</c:v>
                </c:pt>
                <c:pt idx="4562">
                  <c:v>57184</c:v>
                </c:pt>
                <c:pt idx="4563">
                  <c:v>57206</c:v>
                </c:pt>
                <c:pt idx="4564">
                  <c:v>57215</c:v>
                </c:pt>
                <c:pt idx="4565">
                  <c:v>57197</c:v>
                </c:pt>
                <c:pt idx="4566">
                  <c:v>57209</c:v>
                </c:pt>
                <c:pt idx="4567">
                  <c:v>57235</c:v>
                </c:pt>
                <c:pt idx="4568">
                  <c:v>57242</c:v>
                </c:pt>
                <c:pt idx="4569">
                  <c:v>57264</c:v>
                </c:pt>
                <c:pt idx="4570">
                  <c:v>57268</c:v>
                </c:pt>
                <c:pt idx="4571">
                  <c:v>57261</c:v>
                </c:pt>
                <c:pt idx="4572">
                  <c:v>57278</c:v>
                </c:pt>
                <c:pt idx="4573">
                  <c:v>57290</c:v>
                </c:pt>
                <c:pt idx="4574">
                  <c:v>57296</c:v>
                </c:pt>
                <c:pt idx="4575">
                  <c:v>57323</c:v>
                </c:pt>
                <c:pt idx="4576">
                  <c:v>57344</c:v>
                </c:pt>
                <c:pt idx="4577">
                  <c:v>57368</c:v>
                </c:pt>
                <c:pt idx="4578">
                  <c:v>57383</c:v>
                </c:pt>
                <c:pt idx="4579">
                  <c:v>57404</c:v>
                </c:pt>
                <c:pt idx="4580">
                  <c:v>57422</c:v>
                </c:pt>
                <c:pt idx="4581">
                  <c:v>57433</c:v>
                </c:pt>
                <c:pt idx="4582">
                  <c:v>57457</c:v>
                </c:pt>
                <c:pt idx="4583">
                  <c:v>57490</c:v>
                </c:pt>
                <c:pt idx="4584">
                  <c:v>57508</c:v>
                </c:pt>
                <c:pt idx="4585">
                  <c:v>57548</c:v>
                </c:pt>
                <c:pt idx="4586">
                  <c:v>57561</c:v>
                </c:pt>
                <c:pt idx="4587">
                  <c:v>57574</c:v>
                </c:pt>
                <c:pt idx="4588">
                  <c:v>57585</c:v>
                </c:pt>
                <c:pt idx="4589">
                  <c:v>57605</c:v>
                </c:pt>
                <c:pt idx="4590">
                  <c:v>57633</c:v>
                </c:pt>
                <c:pt idx="4591">
                  <c:v>57656</c:v>
                </c:pt>
                <c:pt idx="4592">
                  <c:v>57675</c:v>
                </c:pt>
                <c:pt idx="4593">
                  <c:v>57716</c:v>
                </c:pt>
                <c:pt idx="4594">
                  <c:v>57726</c:v>
                </c:pt>
                <c:pt idx="4595">
                  <c:v>57754</c:v>
                </c:pt>
                <c:pt idx="4596">
                  <c:v>57782</c:v>
                </c:pt>
                <c:pt idx="4597">
                  <c:v>57812</c:v>
                </c:pt>
                <c:pt idx="4598">
                  <c:v>57844</c:v>
                </c:pt>
                <c:pt idx="4599">
                  <c:v>57853</c:v>
                </c:pt>
                <c:pt idx="4600">
                  <c:v>57881</c:v>
                </c:pt>
                <c:pt idx="4601">
                  <c:v>57890</c:v>
                </c:pt>
                <c:pt idx="4602">
                  <c:v>57913</c:v>
                </c:pt>
                <c:pt idx="4603">
                  <c:v>57932</c:v>
                </c:pt>
                <c:pt idx="4604">
                  <c:v>57954</c:v>
                </c:pt>
                <c:pt idx="4605">
                  <c:v>57976</c:v>
                </c:pt>
                <c:pt idx="4606">
                  <c:v>57993</c:v>
                </c:pt>
                <c:pt idx="4607">
                  <c:v>58008</c:v>
                </c:pt>
                <c:pt idx="4608">
                  <c:v>58035</c:v>
                </c:pt>
                <c:pt idx="4609">
                  <c:v>58060</c:v>
                </c:pt>
                <c:pt idx="4610">
                  <c:v>58075</c:v>
                </c:pt>
                <c:pt idx="4611">
                  <c:v>58097</c:v>
                </c:pt>
                <c:pt idx="4612">
                  <c:v>58114</c:v>
                </c:pt>
                <c:pt idx="4613">
                  <c:v>58141</c:v>
                </c:pt>
                <c:pt idx="4614">
                  <c:v>58155</c:v>
                </c:pt>
                <c:pt idx="4615">
                  <c:v>58173</c:v>
                </c:pt>
                <c:pt idx="4616">
                  <c:v>58205</c:v>
                </c:pt>
                <c:pt idx="4617">
                  <c:v>58245</c:v>
                </c:pt>
                <c:pt idx="4618">
                  <c:v>58275</c:v>
                </c:pt>
                <c:pt idx="4619">
                  <c:v>58300</c:v>
                </c:pt>
                <c:pt idx="4620">
                  <c:v>58336</c:v>
                </c:pt>
                <c:pt idx="4621">
                  <c:v>58361</c:v>
                </c:pt>
                <c:pt idx="4622">
                  <c:v>58396</c:v>
                </c:pt>
                <c:pt idx="4623">
                  <c:v>58424</c:v>
                </c:pt>
                <c:pt idx="4624">
                  <c:v>58440</c:v>
                </c:pt>
                <c:pt idx="4625">
                  <c:v>58491</c:v>
                </c:pt>
                <c:pt idx="4626">
                  <c:v>58520</c:v>
                </c:pt>
                <c:pt idx="4627">
                  <c:v>58539</c:v>
                </c:pt>
                <c:pt idx="4628">
                  <c:v>58555</c:v>
                </c:pt>
                <c:pt idx="4629">
                  <c:v>58563</c:v>
                </c:pt>
                <c:pt idx="4630">
                  <c:v>58583</c:v>
                </c:pt>
                <c:pt idx="4631">
                  <c:v>58589</c:v>
                </c:pt>
                <c:pt idx="4632">
                  <c:v>58618</c:v>
                </c:pt>
                <c:pt idx="4633">
                  <c:v>58633</c:v>
                </c:pt>
                <c:pt idx="4634">
                  <c:v>58656</c:v>
                </c:pt>
                <c:pt idx="4635">
                  <c:v>58693</c:v>
                </c:pt>
                <c:pt idx="4636">
                  <c:v>58735</c:v>
                </c:pt>
                <c:pt idx="4637">
                  <c:v>58761</c:v>
                </c:pt>
                <c:pt idx="4638">
                  <c:v>58803</c:v>
                </c:pt>
                <c:pt idx="4639">
                  <c:v>58839</c:v>
                </c:pt>
                <c:pt idx="4640">
                  <c:v>58873</c:v>
                </c:pt>
                <c:pt idx="4641">
                  <c:v>58881</c:v>
                </c:pt>
                <c:pt idx="4642">
                  <c:v>58947</c:v>
                </c:pt>
                <c:pt idx="4643">
                  <c:v>59023</c:v>
                </c:pt>
                <c:pt idx="4644">
                  <c:v>59060</c:v>
                </c:pt>
                <c:pt idx="4645">
                  <c:v>59095</c:v>
                </c:pt>
                <c:pt idx="4646">
                  <c:v>59121</c:v>
                </c:pt>
                <c:pt idx="4647">
                  <c:v>59147</c:v>
                </c:pt>
                <c:pt idx="4648">
                  <c:v>59184</c:v>
                </c:pt>
                <c:pt idx="4649">
                  <c:v>59209</c:v>
                </c:pt>
                <c:pt idx="4650">
                  <c:v>59226</c:v>
                </c:pt>
                <c:pt idx="4651">
                  <c:v>59276</c:v>
                </c:pt>
                <c:pt idx="4652">
                  <c:v>59313</c:v>
                </c:pt>
                <c:pt idx="4653">
                  <c:v>59345</c:v>
                </c:pt>
                <c:pt idx="4654">
                  <c:v>59354</c:v>
                </c:pt>
                <c:pt idx="4655">
                  <c:v>59386</c:v>
                </c:pt>
                <c:pt idx="4656">
                  <c:v>59397</c:v>
                </c:pt>
                <c:pt idx="4657">
                  <c:v>59428</c:v>
                </c:pt>
                <c:pt idx="4658">
                  <c:v>59505</c:v>
                </c:pt>
                <c:pt idx="4659">
                  <c:v>59546</c:v>
                </c:pt>
                <c:pt idx="4660">
                  <c:v>59584</c:v>
                </c:pt>
                <c:pt idx="4661">
                  <c:v>59624</c:v>
                </c:pt>
                <c:pt idx="4662">
                  <c:v>59650</c:v>
                </c:pt>
                <c:pt idx="4663">
                  <c:v>59671</c:v>
                </c:pt>
                <c:pt idx="4664">
                  <c:v>59690</c:v>
                </c:pt>
                <c:pt idx="4665">
                  <c:v>59719</c:v>
                </c:pt>
                <c:pt idx="4666">
                  <c:v>59741</c:v>
                </c:pt>
                <c:pt idx="4667">
                  <c:v>59771</c:v>
                </c:pt>
                <c:pt idx="4668">
                  <c:v>59813</c:v>
                </c:pt>
                <c:pt idx="4669">
                  <c:v>59834</c:v>
                </c:pt>
                <c:pt idx="4670">
                  <c:v>59897</c:v>
                </c:pt>
                <c:pt idx="4671">
                  <c:v>59962</c:v>
                </c:pt>
                <c:pt idx="4672">
                  <c:v>60027</c:v>
                </c:pt>
                <c:pt idx="4673">
                  <c:v>60087</c:v>
                </c:pt>
                <c:pt idx="4674">
                  <c:v>60137</c:v>
                </c:pt>
                <c:pt idx="4675">
                  <c:v>60184</c:v>
                </c:pt>
                <c:pt idx="4676">
                  <c:v>60239</c:v>
                </c:pt>
                <c:pt idx="4677">
                  <c:v>60261</c:v>
                </c:pt>
                <c:pt idx="4678">
                  <c:v>60288</c:v>
                </c:pt>
                <c:pt idx="4679">
                  <c:v>60310</c:v>
                </c:pt>
                <c:pt idx="4680">
                  <c:v>60328</c:v>
                </c:pt>
                <c:pt idx="4681">
                  <c:v>60348</c:v>
                </c:pt>
                <c:pt idx="4682">
                  <c:v>60361</c:v>
                </c:pt>
                <c:pt idx="4683">
                  <c:v>60401</c:v>
                </c:pt>
                <c:pt idx="4684">
                  <c:v>60444</c:v>
                </c:pt>
                <c:pt idx="4685">
                  <c:v>60484</c:v>
                </c:pt>
                <c:pt idx="4686">
                  <c:v>60531</c:v>
                </c:pt>
                <c:pt idx="4687">
                  <c:v>60599</c:v>
                </c:pt>
                <c:pt idx="4688">
                  <c:v>60682</c:v>
                </c:pt>
                <c:pt idx="4689">
                  <c:v>60721</c:v>
                </c:pt>
                <c:pt idx="4690">
                  <c:v>60773</c:v>
                </c:pt>
                <c:pt idx="4691">
                  <c:v>60832</c:v>
                </c:pt>
                <c:pt idx="4692">
                  <c:v>60911</c:v>
                </c:pt>
                <c:pt idx="4693">
                  <c:v>60982</c:v>
                </c:pt>
                <c:pt idx="4694">
                  <c:v>61030</c:v>
                </c:pt>
                <c:pt idx="4695">
                  <c:v>61077</c:v>
                </c:pt>
                <c:pt idx="4696">
                  <c:v>61123</c:v>
                </c:pt>
                <c:pt idx="4697">
                  <c:v>61166</c:v>
                </c:pt>
                <c:pt idx="4698">
                  <c:v>61200</c:v>
                </c:pt>
                <c:pt idx="4699">
                  <c:v>61234</c:v>
                </c:pt>
                <c:pt idx="4700">
                  <c:v>61283</c:v>
                </c:pt>
                <c:pt idx="4701">
                  <c:v>61325</c:v>
                </c:pt>
                <c:pt idx="4702">
                  <c:v>61367</c:v>
                </c:pt>
                <c:pt idx="4703">
                  <c:v>61386</c:v>
                </c:pt>
                <c:pt idx="4704">
                  <c:v>61404</c:v>
                </c:pt>
                <c:pt idx="4705">
                  <c:v>61441</c:v>
                </c:pt>
                <c:pt idx="4706">
                  <c:v>61476</c:v>
                </c:pt>
                <c:pt idx="4707">
                  <c:v>61526</c:v>
                </c:pt>
                <c:pt idx="4708">
                  <c:v>61577</c:v>
                </c:pt>
                <c:pt idx="4709">
                  <c:v>61635</c:v>
                </c:pt>
                <c:pt idx="4710">
                  <c:v>61691</c:v>
                </c:pt>
                <c:pt idx="4711">
                  <c:v>61731</c:v>
                </c:pt>
                <c:pt idx="4712">
                  <c:v>61789</c:v>
                </c:pt>
                <c:pt idx="4713">
                  <c:v>61847</c:v>
                </c:pt>
                <c:pt idx="4714">
                  <c:v>61890</c:v>
                </c:pt>
                <c:pt idx="4715">
                  <c:v>61930</c:v>
                </c:pt>
                <c:pt idx="4716">
                  <c:v>61965</c:v>
                </c:pt>
                <c:pt idx="4717">
                  <c:v>62021</c:v>
                </c:pt>
                <c:pt idx="4718">
                  <c:v>62063</c:v>
                </c:pt>
                <c:pt idx="4719">
                  <c:v>62103</c:v>
                </c:pt>
                <c:pt idx="4720">
                  <c:v>62122</c:v>
                </c:pt>
                <c:pt idx="4721">
                  <c:v>62146</c:v>
                </c:pt>
                <c:pt idx="4722">
                  <c:v>62186</c:v>
                </c:pt>
                <c:pt idx="4723">
                  <c:v>62225</c:v>
                </c:pt>
                <c:pt idx="4724">
                  <c:v>62261</c:v>
                </c:pt>
                <c:pt idx="4725">
                  <c:v>62299</c:v>
                </c:pt>
                <c:pt idx="4726">
                  <c:v>62317</c:v>
                </c:pt>
                <c:pt idx="4727">
                  <c:v>62328</c:v>
                </c:pt>
                <c:pt idx="4728">
                  <c:v>62359</c:v>
                </c:pt>
                <c:pt idx="4729">
                  <c:v>62370</c:v>
                </c:pt>
                <c:pt idx="4730">
                  <c:v>62384</c:v>
                </c:pt>
                <c:pt idx="4731">
                  <c:v>62387</c:v>
                </c:pt>
                <c:pt idx="4732">
                  <c:v>62401</c:v>
                </c:pt>
                <c:pt idx="4733">
                  <c:v>62409</c:v>
                </c:pt>
                <c:pt idx="4734">
                  <c:v>62427</c:v>
                </c:pt>
                <c:pt idx="4735">
                  <c:v>62437</c:v>
                </c:pt>
                <c:pt idx="4736">
                  <c:v>62448</c:v>
                </c:pt>
                <c:pt idx="4737">
                  <c:v>62454</c:v>
                </c:pt>
                <c:pt idx="4738">
                  <c:v>62471</c:v>
                </c:pt>
                <c:pt idx="4739">
                  <c:v>62482</c:v>
                </c:pt>
                <c:pt idx="4740">
                  <c:v>62496</c:v>
                </c:pt>
                <c:pt idx="4741">
                  <c:v>62514</c:v>
                </c:pt>
                <c:pt idx="4742">
                  <c:v>62539</c:v>
                </c:pt>
                <c:pt idx="4743">
                  <c:v>62549</c:v>
                </c:pt>
                <c:pt idx="4744">
                  <c:v>62581</c:v>
                </c:pt>
                <c:pt idx="4745">
                  <c:v>62603</c:v>
                </c:pt>
                <c:pt idx="4746">
                  <c:v>62629</c:v>
                </c:pt>
                <c:pt idx="4747">
                  <c:v>62641</c:v>
                </c:pt>
                <c:pt idx="4748">
                  <c:v>62648</c:v>
                </c:pt>
                <c:pt idx="4749">
                  <c:v>62648</c:v>
                </c:pt>
                <c:pt idx="4750">
                  <c:v>62675</c:v>
                </c:pt>
                <c:pt idx="4751">
                  <c:v>62685</c:v>
                </c:pt>
                <c:pt idx="4752">
                  <c:v>62701</c:v>
                </c:pt>
                <c:pt idx="4753">
                  <c:v>62730</c:v>
                </c:pt>
                <c:pt idx="4754">
                  <c:v>62749</c:v>
                </c:pt>
                <c:pt idx="4755">
                  <c:v>62768</c:v>
                </c:pt>
                <c:pt idx="4756">
                  <c:v>62789</c:v>
                </c:pt>
                <c:pt idx="4757">
                  <c:v>62800</c:v>
                </c:pt>
                <c:pt idx="4758">
                  <c:v>62819</c:v>
                </c:pt>
                <c:pt idx="4759">
                  <c:v>62830</c:v>
                </c:pt>
                <c:pt idx="4760">
                  <c:v>62837</c:v>
                </c:pt>
                <c:pt idx="4761">
                  <c:v>62844</c:v>
                </c:pt>
                <c:pt idx="4762">
                  <c:v>62859</c:v>
                </c:pt>
                <c:pt idx="4763">
                  <c:v>62882</c:v>
                </c:pt>
                <c:pt idx="4764">
                  <c:v>62895</c:v>
                </c:pt>
                <c:pt idx="4765">
                  <c:v>62901</c:v>
                </c:pt>
                <c:pt idx="4766">
                  <c:v>62908</c:v>
                </c:pt>
                <c:pt idx="4767">
                  <c:v>62922</c:v>
                </c:pt>
                <c:pt idx="4768">
                  <c:v>62935</c:v>
                </c:pt>
                <c:pt idx="4769">
                  <c:v>62947</c:v>
                </c:pt>
                <c:pt idx="4770">
                  <c:v>62961</c:v>
                </c:pt>
                <c:pt idx="4771">
                  <c:v>62969</c:v>
                </c:pt>
                <c:pt idx="4772">
                  <c:v>62981</c:v>
                </c:pt>
                <c:pt idx="4773">
                  <c:v>62987</c:v>
                </c:pt>
                <c:pt idx="4774">
                  <c:v>63017</c:v>
                </c:pt>
                <c:pt idx="4775">
                  <c:v>63028</c:v>
                </c:pt>
                <c:pt idx="4776">
                  <c:v>63044</c:v>
                </c:pt>
                <c:pt idx="4777">
                  <c:v>63069</c:v>
                </c:pt>
                <c:pt idx="4778">
                  <c:v>63097</c:v>
                </c:pt>
                <c:pt idx="4779">
                  <c:v>63112</c:v>
                </c:pt>
                <c:pt idx="4780">
                  <c:v>63138</c:v>
                </c:pt>
                <c:pt idx="4781">
                  <c:v>63154</c:v>
                </c:pt>
                <c:pt idx="4782">
                  <c:v>63171</c:v>
                </c:pt>
                <c:pt idx="4783">
                  <c:v>63190</c:v>
                </c:pt>
                <c:pt idx="4784">
                  <c:v>63223</c:v>
                </c:pt>
                <c:pt idx="4785">
                  <c:v>63241</c:v>
                </c:pt>
                <c:pt idx="4786">
                  <c:v>63267</c:v>
                </c:pt>
                <c:pt idx="4787">
                  <c:v>63285</c:v>
                </c:pt>
                <c:pt idx="4788">
                  <c:v>63303</c:v>
                </c:pt>
                <c:pt idx="4789">
                  <c:v>63335</c:v>
                </c:pt>
                <c:pt idx="4790">
                  <c:v>63362</c:v>
                </c:pt>
                <c:pt idx="4791">
                  <c:v>63378</c:v>
                </c:pt>
                <c:pt idx="4792">
                  <c:v>63416</c:v>
                </c:pt>
                <c:pt idx="4793">
                  <c:v>63440</c:v>
                </c:pt>
                <c:pt idx="4794">
                  <c:v>63473</c:v>
                </c:pt>
                <c:pt idx="4795">
                  <c:v>63503</c:v>
                </c:pt>
                <c:pt idx="4796">
                  <c:v>63525</c:v>
                </c:pt>
                <c:pt idx="4797">
                  <c:v>63556</c:v>
                </c:pt>
                <c:pt idx="4798">
                  <c:v>63565</c:v>
                </c:pt>
                <c:pt idx="4799">
                  <c:v>63595</c:v>
                </c:pt>
                <c:pt idx="4800">
                  <c:v>63623</c:v>
                </c:pt>
                <c:pt idx="4801">
                  <c:v>63651</c:v>
                </c:pt>
                <c:pt idx="4802">
                  <c:v>63672</c:v>
                </c:pt>
                <c:pt idx="4803">
                  <c:v>63686</c:v>
                </c:pt>
                <c:pt idx="4804">
                  <c:v>63724</c:v>
                </c:pt>
                <c:pt idx="4805">
                  <c:v>63761</c:v>
                </c:pt>
                <c:pt idx="4806">
                  <c:v>63796</c:v>
                </c:pt>
                <c:pt idx="4807">
                  <c:v>63832</c:v>
                </c:pt>
                <c:pt idx="4808">
                  <c:v>63873</c:v>
                </c:pt>
                <c:pt idx="4809">
                  <c:v>63909</c:v>
                </c:pt>
                <c:pt idx="4810">
                  <c:v>63917</c:v>
                </c:pt>
                <c:pt idx="4811">
                  <c:v>63943</c:v>
                </c:pt>
                <c:pt idx="4812">
                  <c:v>63957</c:v>
                </c:pt>
                <c:pt idx="4813">
                  <c:v>63975</c:v>
                </c:pt>
                <c:pt idx="4814">
                  <c:v>63991</c:v>
                </c:pt>
                <c:pt idx="4815">
                  <c:v>64010</c:v>
                </c:pt>
                <c:pt idx="4816">
                  <c:v>64061</c:v>
                </c:pt>
                <c:pt idx="4817">
                  <c:v>64104</c:v>
                </c:pt>
                <c:pt idx="4818">
                  <c:v>64122</c:v>
                </c:pt>
                <c:pt idx="4819">
                  <c:v>64171</c:v>
                </c:pt>
                <c:pt idx="4820">
                  <c:v>64218</c:v>
                </c:pt>
                <c:pt idx="4821">
                  <c:v>64235</c:v>
                </c:pt>
                <c:pt idx="4822">
                  <c:v>64275</c:v>
                </c:pt>
                <c:pt idx="4823">
                  <c:v>64321</c:v>
                </c:pt>
                <c:pt idx="4824">
                  <c:v>64364</c:v>
                </c:pt>
                <c:pt idx="4825">
                  <c:v>64409</c:v>
                </c:pt>
                <c:pt idx="4826">
                  <c:v>64440</c:v>
                </c:pt>
                <c:pt idx="4827">
                  <c:v>64466</c:v>
                </c:pt>
                <c:pt idx="4828">
                  <c:v>64506</c:v>
                </c:pt>
                <c:pt idx="4829">
                  <c:v>64529</c:v>
                </c:pt>
                <c:pt idx="4830">
                  <c:v>64565</c:v>
                </c:pt>
                <c:pt idx="4831">
                  <c:v>64589</c:v>
                </c:pt>
                <c:pt idx="4832">
                  <c:v>64599</c:v>
                </c:pt>
                <c:pt idx="4833">
                  <c:v>64630</c:v>
                </c:pt>
                <c:pt idx="4834">
                  <c:v>64665</c:v>
                </c:pt>
                <c:pt idx="4835">
                  <c:v>64688</c:v>
                </c:pt>
                <c:pt idx="4836">
                  <c:v>64705</c:v>
                </c:pt>
                <c:pt idx="4837">
                  <c:v>64735</c:v>
                </c:pt>
                <c:pt idx="4838">
                  <c:v>64768</c:v>
                </c:pt>
                <c:pt idx="4839">
                  <c:v>64784</c:v>
                </c:pt>
                <c:pt idx="4840">
                  <c:v>64802</c:v>
                </c:pt>
                <c:pt idx="4841">
                  <c:v>64826</c:v>
                </c:pt>
                <c:pt idx="4842">
                  <c:v>64853</c:v>
                </c:pt>
                <c:pt idx="4843">
                  <c:v>64864</c:v>
                </c:pt>
                <c:pt idx="4844">
                  <c:v>64866</c:v>
                </c:pt>
                <c:pt idx="4845">
                  <c:v>64888</c:v>
                </c:pt>
                <c:pt idx="4846">
                  <c:v>64904</c:v>
                </c:pt>
                <c:pt idx="4847">
                  <c:v>64918</c:v>
                </c:pt>
                <c:pt idx="4848">
                  <c:v>64931</c:v>
                </c:pt>
                <c:pt idx="4849">
                  <c:v>64957</c:v>
                </c:pt>
                <c:pt idx="4850">
                  <c:v>65047</c:v>
                </c:pt>
                <c:pt idx="4851">
                  <c:v>65173</c:v>
                </c:pt>
                <c:pt idx="4852">
                  <c:v>65205</c:v>
                </c:pt>
                <c:pt idx="4853">
                  <c:v>65245</c:v>
                </c:pt>
                <c:pt idx="4854">
                  <c:v>65274</c:v>
                </c:pt>
                <c:pt idx="4855">
                  <c:v>65304</c:v>
                </c:pt>
                <c:pt idx="4856">
                  <c:v>65323</c:v>
                </c:pt>
                <c:pt idx="4857">
                  <c:v>65336</c:v>
                </c:pt>
                <c:pt idx="4858">
                  <c:v>65322</c:v>
                </c:pt>
                <c:pt idx="4859">
                  <c:v>65331</c:v>
                </c:pt>
                <c:pt idx="4860">
                  <c:v>65340</c:v>
                </c:pt>
                <c:pt idx="4861">
                  <c:v>65345</c:v>
                </c:pt>
                <c:pt idx="4862">
                  <c:v>65329</c:v>
                </c:pt>
                <c:pt idx="4863">
                  <c:v>65330</c:v>
                </c:pt>
                <c:pt idx="4864">
                  <c:v>65328</c:v>
                </c:pt>
                <c:pt idx="4865">
                  <c:v>65327</c:v>
                </c:pt>
                <c:pt idx="4866">
                  <c:v>65326</c:v>
                </c:pt>
                <c:pt idx="4867">
                  <c:v>65326</c:v>
                </c:pt>
                <c:pt idx="4868">
                  <c:v>65317</c:v>
                </c:pt>
                <c:pt idx="4869">
                  <c:v>65339</c:v>
                </c:pt>
                <c:pt idx="4870">
                  <c:v>65383</c:v>
                </c:pt>
                <c:pt idx="4871">
                  <c:v>65413</c:v>
                </c:pt>
                <c:pt idx="4872">
                  <c:v>65469</c:v>
                </c:pt>
                <c:pt idx="4873">
                  <c:v>65512</c:v>
                </c:pt>
                <c:pt idx="4874">
                  <c:v>65543</c:v>
                </c:pt>
                <c:pt idx="4875">
                  <c:v>65590</c:v>
                </c:pt>
                <c:pt idx="4876">
                  <c:v>65632</c:v>
                </c:pt>
                <c:pt idx="4877">
                  <c:v>65670</c:v>
                </c:pt>
                <c:pt idx="4878">
                  <c:v>65703</c:v>
                </c:pt>
                <c:pt idx="4879">
                  <c:v>65747</c:v>
                </c:pt>
                <c:pt idx="4880">
                  <c:v>65783</c:v>
                </c:pt>
                <c:pt idx="4881">
                  <c:v>65805</c:v>
                </c:pt>
                <c:pt idx="4882">
                  <c:v>65822</c:v>
                </c:pt>
                <c:pt idx="4883">
                  <c:v>65845</c:v>
                </c:pt>
                <c:pt idx="4884">
                  <c:v>65869</c:v>
                </c:pt>
                <c:pt idx="4885">
                  <c:v>65884</c:v>
                </c:pt>
                <c:pt idx="4886">
                  <c:v>65917</c:v>
                </c:pt>
                <c:pt idx="4887">
                  <c:v>65949</c:v>
                </c:pt>
                <c:pt idx="4888">
                  <c:v>65983</c:v>
                </c:pt>
                <c:pt idx="4889">
                  <c:v>65998</c:v>
                </c:pt>
                <c:pt idx="4890">
                  <c:v>66015</c:v>
                </c:pt>
                <c:pt idx="4891">
                  <c:v>66040</c:v>
                </c:pt>
                <c:pt idx="4892">
                  <c:v>66075</c:v>
                </c:pt>
                <c:pt idx="4893">
                  <c:v>66110</c:v>
                </c:pt>
                <c:pt idx="4894">
                  <c:v>66141</c:v>
                </c:pt>
                <c:pt idx="4895">
                  <c:v>66178</c:v>
                </c:pt>
                <c:pt idx="4896">
                  <c:v>66237</c:v>
                </c:pt>
                <c:pt idx="4897">
                  <c:v>66257</c:v>
                </c:pt>
                <c:pt idx="4898">
                  <c:v>66269</c:v>
                </c:pt>
                <c:pt idx="4899">
                  <c:v>66273</c:v>
                </c:pt>
                <c:pt idx="4900">
                  <c:v>66283</c:v>
                </c:pt>
                <c:pt idx="4901">
                  <c:v>66296</c:v>
                </c:pt>
                <c:pt idx="4902">
                  <c:v>66295</c:v>
                </c:pt>
                <c:pt idx="4903">
                  <c:v>66303</c:v>
                </c:pt>
                <c:pt idx="4904">
                  <c:v>66307</c:v>
                </c:pt>
                <c:pt idx="4905">
                  <c:v>66302</c:v>
                </c:pt>
                <c:pt idx="4906">
                  <c:v>66297</c:v>
                </c:pt>
                <c:pt idx="4907">
                  <c:v>66301</c:v>
                </c:pt>
                <c:pt idx="4908">
                  <c:v>66311</c:v>
                </c:pt>
                <c:pt idx="4909">
                  <c:v>66324</c:v>
                </c:pt>
                <c:pt idx="4910">
                  <c:v>66320</c:v>
                </c:pt>
                <c:pt idx="4911">
                  <c:v>66326</c:v>
                </c:pt>
                <c:pt idx="4912">
                  <c:v>66321</c:v>
                </c:pt>
                <c:pt idx="4913">
                  <c:v>66322</c:v>
                </c:pt>
                <c:pt idx="4914">
                  <c:v>66322</c:v>
                </c:pt>
                <c:pt idx="4915">
                  <c:v>66314</c:v>
                </c:pt>
                <c:pt idx="4916">
                  <c:v>66318</c:v>
                </c:pt>
                <c:pt idx="4917">
                  <c:v>66323</c:v>
                </c:pt>
                <c:pt idx="4918">
                  <c:v>66321</c:v>
                </c:pt>
                <c:pt idx="4919">
                  <c:v>66324</c:v>
                </c:pt>
                <c:pt idx="4920">
                  <c:v>66331</c:v>
                </c:pt>
                <c:pt idx="4921">
                  <c:v>66328</c:v>
                </c:pt>
                <c:pt idx="4922">
                  <c:v>66320</c:v>
                </c:pt>
                <c:pt idx="4923">
                  <c:v>66324</c:v>
                </c:pt>
                <c:pt idx="4924">
                  <c:v>66328</c:v>
                </c:pt>
                <c:pt idx="4925">
                  <c:v>66317</c:v>
                </c:pt>
                <c:pt idx="4926">
                  <c:v>66321</c:v>
                </c:pt>
                <c:pt idx="4927">
                  <c:v>66312</c:v>
                </c:pt>
                <c:pt idx="4928">
                  <c:v>66317</c:v>
                </c:pt>
                <c:pt idx="4929">
                  <c:v>66316</c:v>
                </c:pt>
                <c:pt idx="4930">
                  <c:v>66318</c:v>
                </c:pt>
                <c:pt idx="4931">
                  <c:v>66323</c:v>
                </c:pt>
                <c:pt idx="4932">
                  <c:v>66320</c:v>
                </c:pt>
                <c:pt idx="4933">
                  <c:v>66331</c:v>
                </c:pt>
                <c:pt idx="4934">
                  <c:v>66324</c:v>
                </c:pt>
                <c:pt idx="4935">
                  <c:v>66336</c:v>
                </c:pt>
                <c:pt idx="4936">
                  <c:v>66336</c:v>
                </c:pt>
                <c:pt idx="4937">
                  <c:v>66338</c:v>
                </c:pt>
                <c:pt idx="4938">
                  <c:v>66329</c:v>
                </c:pt>
                <c:pt idx="4939">
                  <c:v>66328</c:v>
                </c:pt>
                <c:pt idx="4940">
                  <c:v>66320</c:v>
                </c:pt>
                <c:pt idx="4941">
                  <c:v>66327</c:v>
                </c:pt>
                <c:pt idx="4942">
                  <c:v>66323</c:v>
                </c:pt>
                <c:pt idx="4943">
                  <c:v>66332</c:v>
                </c:pt>
                <c:pt idx="4944">
                  <c:v>66358</c:v>
                </c:pt>
                <c:pt idx="4945">
                  <c:v>66375</c:v>
                </c:pt>
                <c:pt idx="4946">
                  <c:v>66398</c:v>
                </c:pt>
                <c:pt idx="4947">
                  <c:v>66409</c:v>
                </c:pt>
                <c:pt idx="4948">
                  <c:v>66423</c:v>
                </c:pt>
                <c:pt idx="4949">
                  <c:v>66425</c:v>
                </c:pt>
                <c:pt idx="4950">
                  <c:v>66431</c:v>
                </c:pt>
                <c:pt idx="4951">
                  <c:v>66430</c:v>
                </c:pt>
                <c:pt idx="4952">
                  <c:v>66415</c:v>
                </c:pt>
                <c:pt idx="4953">
                  <c:v>66414</c:v>
                </c:pt>
                <c:pt idx="4954">
                  <c:v>66419</c:v>
                </c:pt>
                <c:pt idx="4955">
                  <c:v>66425</c:v>
                </c:pt>
                <c:pt idx="4956">
                  <c:v>66438</c:v>
                </c:pt>
                <c:pt idx="4957">
                  <c:v>66443</c:v>
                </c:pt>
                <c:pt idx="4958">
                  <c:v>66445</c:v>
                </c:pt>
                <c:pt idx="4959">
                  <c:v>66444</c:v>
                </c:pt>
                <c:pt idx="4960">
                  <c:v>66447</c:v>
                </c:pt>
                <c:pt idx="4961">
                  <c:v>66451</c:v>
                </c:pt>
                <c:pt idx="4962">
                  <c:v>66449</c:v>
                </c:pt>
                <c:pt idx="4963">
                  <c:v>66473</c:v>
                </c:pt>
                <c:pt idx="4964">
                  <c:v>66489</c:v>
                </c:pt>
                <c:pt idx="4965">
                  <c:v>66491</c:v>
                </c:pt>
                <c:pt idx="4966">
                  <c:v>66490</c:v>
                </c:pt>
                <c:pt idx="4967">
                  <c:v>66490</c:v>
                </c:pt>
                <c:pt idx="4968">
                  <c:v>66493</c:v>
                </c:pt>
                <c:pt idx="4969">
                  <c:v>66499</c:v>
                </c:pt>
                <c:pt idx="4970">
                  <c:v>66509</c:v>
                </c:pt>
                <c:pt idx="4971">
                  <c:v>66502</c:v>
                </c:pt>
                <c:pt idx="4972">
                  <c:v>66499</c:v>
                </c:pt>
                <c:pt idx="4973">
                  <c:v>66497</c:v>
                </c:pt>
                <c:pt idx="4974">
                  <c:v>66492</c:v>
                </c:pt>
                <c:pt idx="4975">
                  <c:v>66492</c:v>
                </c:pt>
                <c:pt idx="4976">
                  <c:v>66509</c:v>
                </c:pt>
                <c:pt idx="4977">
                  <c:v>66509</c:v>
                </c:pt>
                <c:pt idx="4978">
                  <c:v>66515</c:v>
                </c:pt>
                <c:pt idx="4979">
                  <c:v>66511</c:v>
                </c:pt>
                <c:pt idx="4980">
                  <c:v>66518</c:v>
                </c:pt>
                <c:pt idx="4981">
                  <c:v>66522</c:v>
                </c:pt>
                <c:pt idx="4982">
                  <c:v>66527</c:v>
                </c:pt>
                <c:pt idx="4983">
                  <c:v>66537</c:v>
                </c:pt>
                <c:pt idx="4984">
                  <c:v>66572</c:v>
                </c:pt>
                <c:pt idx="4985">
                  <c:v>66583</c:v>
                </c:pt>
                <c:pt idx="4986">
                  <c:v>66610</c:v>
                </c:pt>
                <c:pt idx="4987">
                  <c:v>66645</c:v>
                </c:pt>
                <c:pt idx="4988">
                  <c:v>66681</c:v>
                </c:pt>
                <c:pt idx="4989">
                  <c:v>66702</c:v>
                </c:pt>
                <c:pt idx="4990">
                  <c:v>66725</c:v>
                </c:pt>
                <c:pt idx="4991">
                  <c:v>66828</c:v>
                </c:pt>
                <c:pt idx="4992">
                  <c:v>66828</c:v>
                </c:pt>
                <c:pt idx="4993">
                  <c:v>66852</c:v>
                </c:pt>
                <c:pt idx="4994">
                  <c:v>66875</c:v>
                </c:pt>
                <c:pt idx="4995">
                  <c:v>66907</c:v>
                </c:pt>
                <c:pt idx="4996">
                  <c:v>66940</c:v>
                </c:pt>
                <c:pt idx="4997">
                  <c:v>66967</c:v>
                </c:pt>
                <c:pt idx="4998">
                  <c:v>66995</c:v>
                </c:pt>
                <c:pt idx="4999">
                  <c:v>67014</c:v>
                </c:pt>
                <c:pt idx="5000">
                  <c:v>67038</c:v>
                </c:pt>
                <c:pt idx="5001">
                  <c:v>67062</c:v>
                </c:pt>
                <c:pt idx="5002">
                  <c:v>67090</c:v>
                </c:pt>
                <c:pt idx="5003">
                  <c:v>67128</c:v>
                </c:pt>
                <c:pt idx="5004">
                  <c:v>67154</c:v>
                </c:pt>
                <c:pt idx="5005">
                  <c:v>67191</c:v>
                </c:pt>
                <c:pt idx="5006">
                  <c:v>67219</c:v>
                </c:pt>
                <c:pt idx="5007">
                  <c:v>67237</c:v>
                </c:pt>
                <c:pt idx="5008">
                  <c:v>67255</c:v>
                </c:pt>
                <c:pt idx="5009">
                  <c:v>67282</c:v>
                </c:pt>
                <c:pt idx="5010">
                  <c:v>67309</c:v>
                </c:pt>
                <c:pt idx="5011">
                  <c:v>67309</c:v>
                </c:pt>
                <c:pt idx="5012">
                  <c:v>67317</c:v>
                </c:pt>
                <c:pt idx="5013">
                  <c:v>67317</c:v>
                </c:pt>
                <c:pt idx="5014">
                  <c:v>67321</c:v>
                </c:pt>
                <c:pt idx="5015">
                  <c:v>67314</c:v>
                </c:pt>
                <c:pt idx="5016">
                  <c:v>67316</c:v>
                </c:pt>
                <c:pt idx="5017">
                  <c:v>67322</c:v>
                </c:pt>
                <c:pt idx="5018">
                  <c:v>67322</c:v>
                </c:pt>
                <c:pt idx="5019">
                  <c:v>67320</c:v>
                </c:pt>
                <c:pt idx="5020">
                  <c:v>67319</c:v>
                </c:pt>
                <c:pt idx="5021">
                  <c:v>67321</c:v>
                </c:pt>
                <c:pt idx="5022">
                  <c:v>67330</c:v>
                </c:pt>
                <c:pt idx="5023">
                  <c:v>67346</c:v>
                </c:pt>
                <c:pt idx="5024">
                  <c:v>67340</c:v>
                </c:pt>
                <c:pt idx="5025">
                  <c:v>67342</c:v>
                </c:pt>
                <c:pt idx="5026">
                  <c:v>67347</c:v>
                </c:pt>
                <c:pt idx="5027">
                  <c:v>67337</c:v>
                </c:pt>
                <c:pt idx="5028">
                  <c:v>67343</c:v>
                </c:pt>
                <c:pt idx="5029">
                  <c:v>67338</c:v>
                </c:pt>
                <c:pt idx="5030">
                  <c:v>67359</c:v>
                </c:pt>
                <c:pt idx="5031">
                  <c:v>67362</c:v>
                </c:pt>
                <c:pt idx="5032">
                  <c:v>67366</c:v>
                </c:pt>
                <c:pt idx="5033">
                  <c:v>67376</c:v>
                </c:pt>
                <c:pt idx="5034">
                  <c:v>67379</c:v>
                </c:pt>
                <c:pt idx="5035">
                  <c:v>67387</c:v>
                </c:pt>
                <c:pt idx="5036">
                  <c:v>67394</c:v>
                </c:pt>
                <c:pt idx="5037">
                  <c:v>67402</c:v>
                </c:pt>
                <c:pt idx="5038">
                  <c:v>67402</c:v>
                </c:pt>
                <c:pt idx="5039">
                  <c:v>67423</c:v>
                </c:pt>
                <c:pt idx="5040">
                  <c:v>67449</c:v>
                </c:pt>
                <c:pt idx="5041">
                  <c:v>67431</c:v>
                </c:pt>
                <c:pt idx="5042">
                  <c:v>67436</c:v>
                </c:pt>
                <c:pt idx="5043">
                  <c:v>67438</c:v>
                </c:pt>
                <c:pt idx="5044">
                  <c:v>67442</c:v>
                </c:pt>
                <c:pt idx="5045">
                  <c:v>67430</c:v>
                </c:pt>
                <c:pt idx="5046">
                  <c:v>67449</c:v>
                </c:pt>
                <c:pt idx="5047">
                  <c:v>67444</c:v>
                </c:pt>
                <c:pt idx="5048">
                  <c:v>67449</c:v>
                </c:pt>
                <c:pt idx="5049">
                  <c:v>67454</c:v>
                </c:pt>
                <c:pt idx="5050">
                  <c:v>67442</c:v>
                </c:pt>
                <c:pt idx="5051">
                  <c:v>67447</c:v>
                </c:pt>
                <c:pt idx="5052">
                  <c:v>67462</c:v>
                </c:pt>
                <c:pt idx="5053">
                  <c:v>67450</c:v>
                </c:pt>
                <c:pt idx="5054">
                  <c:v>67452</c:v>
                </c:pt>
                <c:pt idx="5055">
                  <c:v>67446</c:v>
                </c:pt>
                <c:pt idx="5056">
                  <c:v>67450</c:v>
                </c:pt>
                <c:pt idx="5057">
                  <c:v>67449</c:v>
                </c:pt>
                <c:pt idx="5058">
                  <c:v>67449</c:v>
                </c:pt>
                <c:pt idx="5059">
                  <c:v>67459</c:v>
                </c:pt>
                <c:pt idx="5060">
                  <c:v>67469</c:v>
                </c:pt>
                <c:pt idx="5061">
                  <c:v>67467</c:v>
                </c:pt>
                <c:pt idx="5062">
                  <c:v>67484</c:v>
                </c:pt>
                <c:pt idx="5063">
                  <c:v>67485</c:v>
                </c:pt>
                <c:pt idx="5064">
                  <c:v>67491</c:v>
                </c:pt>
                <c:pt idx="5065">
                  <c:v>67501</c:v>
                </c:pt>
                <c:pt idx="5066">
                  <c:v>67492</c:v>
                </c:pt>
                <c:pt idx="5067">
                  <c:v>67502</c:v>
                </c:pt>
                <c:pt idx="5068">
                  <c:v>67504</c:v>
                </c:pt>
                <c:pt idx="5069">
                  <c:v>67530</c:v>
                </c:pt>
                <c:pt idx="5070">
                  <c:v>67511</c:v>
                </c:pt>
                <c:pt idx="5071">
                  <c:v>67510</c:v>
                </c:pt>
                <c:pt idx="5072">
                  <c:v>67536</c:v>
                </c:pt>
                <c:pt idx="5073">
                  <c:v>67552</c:v>
                </c:pt>
                <c:pt idx="5074">
                  <c:v>67536</c:v>
                </c:pt>
                <c:pt idx="5075">
                  <c:v>67551</c:v>
                </c:pt>
                <c:pt idx="5076">
                  <c:v>67561</c:v>
                </c:pt>
                <c:pt idx="5078">
                  <c:v>67570</c:v>
                </c:pt>
                <c:pt idx="5079">
                  <c:v>67570</c:v>
                </c:pt>
                <c:pt idx="5080">
                  <c:v>67594</c:v>
                </c:pt>
                <c:pt idx="5081">
                  <c:v>67614</c:v>
                </c:pt>
                <c:pt idx="5082">
                  <c:v>67628</c:v>
                </c:pt>
                <c:pt idx="5083">
                  <c:v>67642</c:v>
                </c:pt>
                <c:pt idx="5084">
                  <c:v>67643</c:v>
                </c:pt>
                <c:pt idx="5085">
                  <c:v>67661</c:v>
                </c:pt>
                <c:pt idx="5086">
                  <c:v>67683</c:v>
                </c:pt>
                <c:pt idx="5087">
                  <c:v>67692</c:v>
                </c:pt>
                <c:pt idx="5088">
                  <c:v>67718</c:v>
                </c:pt>
                <c:pt idx="5089">
                  <c:v>67751</c:v>
                </c:pt>
                <c:pt idx="5090">
                  <c:v>67777</c:v>
                </c:pt>
                <c:pt idx="5091">
                  <c:v>67807</c:v>
                </c:pt>
                <c:pt idx="5092">
                  <c:v>67841</c:v>
                </c:pt>
                <c:pt idx="5093">
                  <c:v>67869</c:v>
                </c:pt>
                <c:pt idx="5094">
                  <c:v>67893</c:v>
                </c:pt>
                <c:pt idx="5095">
                  <c:v>67923</c:v>
                </c:pt>
                <c:pt idx="5096">
                  <c:v>67952</c:v>
                </c:pt>
                <c:pt idx="5097">
                  <c:v>67968</c:v>
                </c:pt>
                <c:pt idx="5098">
                  <c:v>67999</c:v>
                </c:pt>
                <c:pt idx="5099">
                  <c:v>68018</c:v>
                </c:pt>
                <c:pt idx="5100">
                  <c:v>68047</c:v>
                </c:pt>
                <c:pt idx="5101">
                  <c:v>68078</c:v>
                </c:pt>
                <c:pt idx="5102">
                  <c:v>68106</c:v>
                </c:pt>
                <c:pt idx="5103">
                  <c:v>68125</c:v>
                </c:pt>
                <c:pt idx="5104">
                  <c:v>68139</c:v>
                </c:pt>
                <c:pt idx="5105">
                  <c:v>68147</c:v>
                </c:pt>
                <c:pt idx="5106">
                  <c:v>68165</c:v>
                </c:pt>
                <c:pt idx="5107">
                  <c:v>68194</c:v>
                </c:pt>
                <c:pt idx="5108">
                  <c:v>68212</c:v>
                </c:pt>
                <c:pt idx="5109">
                  <c:v>68234</c:v>
                </c:pt>
                <c:pt idx="5110">
                  <c:v>68262</c:v>
                </c:pt>
                <c:pt idx="5111">
                  <c:v>68275</c:v>
                </c:pt>
                <c:pt idx="5112">
                  <c:v>68294</c:v>
                </c:pt>
                <c:pt idx="5113">
                  <c:v>68301</c:v>
                </c:pt>
                <c:pt idx="5114">
                  <c:v>68312</c:v>
                </c:pt>
                <c:pt idx="5115">
                  <c:v>68323</c:v>
                </c:pt>
                <c:pt idx="5116">
                  <c:v>68337</c:v>
                </c:pt>
                <c:pt idx="5117">
                  <c:v>68359</c:v>
                </c:pt>
                <c:pt idx="5118">
                  <c:v>68363</c:v>
                </c:pt>
                <c:pt idx="5119">
                  <c:v>68382</c:v>
                </c:pt>
                <c:pt idx="5120">
                  <c:v>68404</c:v>
                </c:pt>
                <c:pt idx="5121">
                  <c:v>68422</c:v>
                </c:pt>
                <c:pt idx="5122">
                  <c:v>68444</c:v>
                </c:pt>
                <c:pt idx="5123">
                  <c:v>68459</c:v>
                </c:pt>
                <c:pt idx="5124">
                  <c:v>68474</c:v>
                </c:pt>
                <c:pt idx="5125">
                  <c:v>68486</c:v>
                </c:pt>
                <c:pt idx="5126">
                  <c:v>68510</c:v>
                </c:pt>
                <c:pt idx="5127">
                  <c:v>68527</c:v>
                </c:pt>
                <c:pt idx="5128">
                  <c:v>68538</c:v>
                </c:pt>
                <c:pt idx="5129">
                  <c:v>68549</c:v>
                </c:pt>
                <c:pt idx="5130">
                  <c:v>68570</c:v>
                </c:pt>
                <c:pt idx="5131">
                  <c:v>68585</c:v>
                </c:pt>
                <c:pt idx="5132">
                  <c:v>68596</c:v>
                </c:pt>
                <c:pt idx="5133">
                  <c:v>68602</c:v>
                </c:pt>
                <c:pt idx="5134">
                  <c:v>68616</c:v>
                </c:pt>
                <c:pt idx="5135">
                  <c:v>68641</c:v>
                </c:pt>
                <c:pt idx="5136">
                  <c:v>68661</c:v>
                </c:pt>
                <c:pt idx="5137">
                  <c:v>68679</c:v>
                </c:pt>
                <c:pt idx="5138">
                  <c:v>68690</c:v>
                </c:pt>
                <c:pt idx="5139">
                  <c:v>68692</c:v>
                </c:pt>
                <c:pt idx="5140">
                  <c:v>68705</c:v>
                </c:pt>
                <c:pt idx="5141">
                  <c:v>68732</c:v>
                </c:pt>
                <c:pt idx="5142">
                  <c:v>68751</c:v>
                </c:pt>
                <c:pt idx="5143">
                  <c:v>68768</c:v>
                </c:pt>
                <c:pt idx="5144">
                  <c:v>68778</c:v>
                </c:pt>
                <c:pt idx="5145">
                  <c:v>68786</c:v>
                </c:pt>
                <c:pt idx="5146">
                  <c:v>68795</c:v>
                </c:pt>
                <c:pt idx="5147">
                  <c:v>68813</c:v>
                </c:pt>
                <c:pt idx="5148">
                  <c:v>68814</c:v>
                </c:pt>
                <c:pt idx="5149">
                  <c:v>68819</c:v>
                </c:pt>
                <c:pt idx="5150">
                  <c:v>68836</c:v>
                </c:pt>
                <c:pt idx="5151">
                  <c:v>68829</c:v>
                </c:pt>
                <c:pt idx="5152">
                  <c:v>68840</c:v>
                </c:pt>
                <c:pt idx="5153">
                  <c:v>68838</c:v>
                </c:pt>
                <c:pt idx="5154">
                  <c:v>68841</c:v>
                </c:pt>
                <c:pt idx="5155">
                  <c:v>68838</c:v>
                </c:pt>
                <c:pt idx="5156">
                  <c:v>68828</c:v>
                </c:pt>
                <c:pt idx="5157">
                  <c:v>68837</c:v>
                </c:pt>
                <c:pt idx="5158">
                  <c:v>68843</c:v>
                </c:pt>
                <c:pt idx="5159">
                  <c:v>68844</c:v>
                </c:pt>
                <c:pt idx="5160">
                  <c:v>68849</c:v>
                </c:pt>
                <c:pt idx="5161">
                  <c:v>68847</c:v>
                </c:pt>
                <c:pt idx="5162">
                  <c:v>68852</c:v>
                </c:pt>
                <c:pt idx="5163">
                  <c:v>68845</c:v>
                </c:pt>
                <c:pt idx="5164">
                  <c:v>68839</c:v>
                </c:pt>
                <c:pt idx="5165">
                  <c:v>68834</c:v>
                </c:pt>
                <c:pt idx="5166">
                  <c:v>68842</c:v>
                </c:pt>
                <c:pt idx="5167">
                  <c:v>68849</c:v>
                </c:pt>
                <c:pt idx="5168">
                  <c:v>68848</c:v>
                </c:pt>
                <c:pt idx="5169">
                  <c:v>68855</c:v>
                </c:pt>
                <c:pt idx="5170">
                  <c:v>68874</c:v>
                </c:pt>
                <c:pt idx="5171">
                  <c:v>68890</c:v>
                </c:pt>
                <c:pt idx="5172">
                  <c:v>68895</c:v>
                </c:pt>
                <c:pt idx="5173">
                  <c:v>68901</c:v>
                </c:pt>
                <c:pt idx="5174">
                  <c:v>68901</c:v>
                </c:pt>
                <c:pt idx="5175">
                  <c:v>68908</c:v>
                </c:pt>
                <c:pt idx="5176">
                  <c:v>68911</c:v>
                </c:pt>
                <c:pt idx="5177">
                  <c:v>68902</c:v>
                </c:pt>
                <c:pt idx="5178">
                  <c:v>68901</c:v>
                </c:pt>
                <c:pt idx="5179">
                  <c:v>68894</c:v>
                </c:pt>
                <c:pt idx="5180">
                  <c:v>68907</c:v>
                </c:pt>
                <c:pt idx="5181">
                  <c:v>68913</c:v>
                </c:pt>
                <c:pt idx="5182">
                  <c:v>68912</c:v>
                </c:pt>
                <c:pt idx="5183">
                  <c:v>68930</c:v>
                </c:pt>
                <c:pt idx="5184">
                  <c:v>68929</c:v>
                </c:pt>
                <c:pt idx="5185">
                  <c:v>68930</c:v>
                </c:pt>
                <c:pt idx="5186">
                  <c:v>68941</c:v>
                </c:pt>
                <c:pt idx="5187">
                  <c:v>68963</c:v>
                </c:pt>
                <c:pt idx="5188">
                  <c:v>68966</c:v>
                </c:pt>
                <c:pt idx="5189">
                  <c:v>68971</c:v>
                </c:pt>
                <c:pt idx="5190">
                  <c:v>68979</c:v>
                </c:pt>
                <c:pt idx="5191">
                  <c:v>68982</c:v>
                </c:pt>
                <c:pt idx="5192">
                  <c:v>68987</c:v>
                </c:pt>
                <c:pt idx="5193">
                  <c:v>69014</c:v>
                </c:pt>
                <c:pt idx="5194">
                  <c:v>69033</c:v>
                </c:pt>
                <c:pt idx="5195">
                  <c:v>69029</c:v>
                </c:pt>
                <c:pt idx="5196">
                  <c:v>69032</c:v>
                </c:pt>
                <c:pt idx="5197">
                  <c:v>69026</c:v>
                </c:pt>
                <c:pt idx="5198">
                  <c:v>69022</c:v>
                </c:pt>
                <c:pt idx="5199">
                  <c:v>69028</c:v>
                </c:pt>
                <c:pt idx="5200">
                  <c:v>69044</c:v>
                </c:pt>
                <c:pt idx="5201">
                  <c:v>69038</c:v>
                </c:pt>
                <c:pt idx="5202">
                  <c:v>69050</c:v>
                </c:pt>
                <c:pt idx="5203">
                  <c:v>69052</c:v>
                </c:pt>
                <c:pt idx="5204">
                  <c:v>69061</c:v>
                </c:pt>
                <c:pt idx="5205">
                  <c:v>69066</c:v>
                </c:pt>
                <c:pt idx="5206">
                  <c:v>69081</c:v>
                </c:pt>
                <c:pt idx="5207">
                  <c:v>69088</c:v>
                </c:pt>
                <c:pt idx="5208">
                  <c:v>69094</c:v>
                </c:pt>
                <c:pt idx="5209">
                  <c:v>69112</c:v>
                </c:pt>
                <c:pt idx="5210">
                  <c:v>69113</c:v>
                </c:pt>
                <c:pt idx="5211">
                  <c:v>69120</c:v>
                </c:pt>
                <c:pt idx="5212">
                  <c:v>69133</c:v>
                </c:pt>
                <c:pt idx="5213">
                  <c:v>69141</c:v>
                </c:pt>
                <c:pt idx="5214">
                  <c:v>69147</c:v>
                </c:pt>
                <c:pt idx="5215">
                  <c:v>69154</c:v>
                </c:pt>
                <c:pt idx="5216">
                  <c:v>69179</c:v>
                </c:pt>
                <c:pt idx="5217">
                  <c:v>69172</c:v>
                </c:pt>
                <c:pt idx="5218">
                  <c:v>69185</c:v>
                </c:pt>
                <c:pt idx="5219">
                  <c:v>69192</c:v>
                </c:pt>
                <c:pt idx="5220">
                  <c:v>69205</c:v>
                </c:pt>
                <c:pt idx="5221">
                  <c:v>69230</c:v>
                </c:pt>
                <c:pt idx="5222">
                  <c:v>69235</c:v>
                </c:pt>
                <c:pt idx="5223">
                  <c:v>69241</c:v>
                </c:pt>
                <c:pt idx="5224">
                  <c:v>69253</c:v>
                </c:pt>
                <c:pt idx="5225">
                  <c:v>69256</c:v>
                </c:pt>
                <c:pt idx="5226">
                  <c:v>69263</c:v>
                </c:pt>
                <c:pt idx="5227">
                  <c:v>69274</c:v>
                </c:pt>
                <c:pt idx="5228">
                  <c:v>69294</c:v>
                </c:pt>
                <c:pt idx="5229">
                  <c:v>69309</c:v>
                </c:pt>
                <c:pt idx="5230">
                  <c:v>69317</c:v>
                </c:pt>
                <c:pt idx="5231">
                  <c:v>69333</c:v>
                </c:pt>
                <c:pt idx="5232">
                  <c:v>69359</c:v>
                </c:pt>
                <c:pt idx="5233">
                  <c:v>69370</c:v>
                </c:pt>
                <c:pt idx="5234">
                  <c:v>69385</c:v>
                </c:pt>
                <c:pt idx="5235">
                  <c:v>69400</c:v>
                </c:pt>
                <c:pt idx="5236">
                  <c:v>69418</c:v>
                </c:pt>
                <c:pt idx="5237">
                  <c:v>69433</c:v>
                </c:pt>
                <c:pt idx="5238">
                  <c:v>69448</c:v>
                </c:pt>
                <c:pt idx="5239">
                  <c:v>69463</c:v>
                </c:pt>
                <c:pt idx="5240">
                  <c:v>69472</c:v>
                </c:pt>
                <c:pt idx="5241">
                  <c:v>69486</c:v>
                </c:pt>
                <c:pt idx="5242">
                  <c:v>69495</c:v>
                </c:pt>
                <c:pt idx="5243">
                  <c:v>69502</c:v>
                </c:pt>
                <c:pt idx="5244">
                  <c:v>69514</c:v>
                </c:pt>
                <c:pt idx="5245">
                  <c:v>69517</c:v>
                </c:pt>
                <c:pt idx="5246">
                  <c:v>69509</c:v>
                </c:pt>
                <c:pt idx="5247">
                  <c:v>69524</c:v>
                </c:pt>
                <c:pt idx="5248">
                  <c:v>69520</c:v>
                </c:pt>
                <c:pt idx="5249">
                  <c:v>69522</c:v>
                </c:pt>
                <c:pt idx="5250">
                  <c:v>69530</c:v>
                </c:pt>
                <c:pt idx="5251">
                  <c:v>69542</c:v>
                </c:pt>
                <c:pt idx="5252">
                  <c:v>69551</c:v>
                </c:pt>
                <c:pt idx="5253">
                  <c:v>69544</c:v>
                </c:pt>
                <c:pt idx="5254">
                  <c:v>69556</c:v>
                </c:pt>
                <c:pt idx="5255">
                  <c:v>69567</c:v>
                </c:pt>
                <c:pt idx="5256">
                  <c:v>69567</c:v>
                </c:pt>
                <c:pt idx="5257">
                  <c:v>69566</c:v>
                </c:pt>
                <c:pt idx="5258">
                  <c:v>69561</c:v>
                </c:pt>
                <c:pt idx="5259">
                  <c:v>69570</c:v>
                </c:pt>
                <c:pt idx="5260">
                  <c:v>69573</c:v>
                </c:pt>
                <c:pt idx="5261">
                  <c:v>69583</c:v>
                </c:pt>
                <c:pt idx="5262">
                  <c:v>69590</c:v>
                </c:pt>
                <c:pt idx="5263">
                  <c:v>69583</c:v>
                </c:pt>
                <c:pt idx="5264">
                  <c:v>69574</c:v>
                </c:pt>
                <c:pt idx="5265">
                  <c:v>69580</c:v>
                </c:pt>
                <c:pt idx="5266">
                  <c:v>69589</c:v>
                </c:pt>
                <c:pt idx="5267">
                  <c:v>69581</c:v>
                </c:pt>
                <c:pt idx="5268">
                  <c:v>69573</c:v>
                </c:pt>
                <c:pt idx="5269">
                  <c:v>69579</c:v>
                </c:pt>
                <c:pt idx="5270">
                  <c:v>69581</c:v>
                </c:pt>
                <c:pt idx="5271">
                  <c:v>69596</c:v>
                </c:pt>
                <c:pt idx="5272">
                  <c:v>69607</c:v>
                </c:pt>
                <c:pt idx="5273">
                  <c:v>69621</c:v>
                </c:pt>
                <c:pt idx="5274">
                  <c:v>69636</c:v>
                </c:pt>
                <c:pt idx="5275">
                  <c:v>69668</c:v>
                </c:pt>
                <c:pt idx="5276">
                  <c:v>69679</c:v>
                </c:pt>
                <c:pt idx="5277">
                  <c:v>69695</c:v>
                </c:pt>
                <c:pt idx="5278">
                  <c:v>69711</c:v>
                </c:pt>
                <c:pt idx="5279">
                  <c:v>69712</c:v>
                </c:pt>
                <c:pt idx="5280">
                  <c:v>69693</c:v>
                </c:pt>
                <c:pt idx="5281">
                  <c:v>69703</c:v>
                </c:pt>
                <c:pt idx="5282">
                  <c:v>69710</c:v>
                </c:pt>
                <c:pt idx="5283">
                  <c:v>69711</c:v>
                </c:pt>
                <c:pt idx="5284">
                  <c:v>69712</c:v>
                </c:pt>
                <c:pt idx="5285">
                  <c:v>69717</c:v>
                </c:pt>
                <c:pt idx="5286">
                  <c:v>69724</c:v>
                </c:pt>
                <c:pt idx="5287">
                  <c:v>69734</c:v>
                </c:pt>
                <c:pt idx="5288">
                  <c:v>69721</c:v>
                </c:pt>
                <c:pt idx="5289">
                  <c:v>69727</c:v>
                </c:pt>
                <c:pt idx="5290">
                  <c:v>69738</c:v>
                </c:pt>
                <c:pt idx="5291">
                  <c:v>69756</c:v>
                </c:pt>
                <c:pt idx="5292">
                  <c:v>69774</c:v>
                </c:pt>
                <c:pt idx="5293">
                  <c:v>69794</c:v>
                </c:pt>
                <c:pt idx="5294">
                  <c:v>69793</c:v>
                </c:pt>
                <c:pt idx="5295">
                  <c:v>69813</c:v>
                </c:pt>
                <c:pt idx="5296">
                  <c:v>69815</c:v>
                </c:pt>
                <c:pt idx="5297">
                  <c:v>69830</c:v>
                </c:pt>
                <c:pt idx="5298">
                  <c:v>69851</c:v>
                </c:pt>
                <c:pt idx="5299">
                  <c:v>69879</c:v>
                </c:pt>
                <c:pt idx="5300">
                  <c:v>69894</c:v>
                </c:pt>
                <c:pt idx="5301">
                  <c:v>69907</c:v>
                </c:pt>
                <c:pt idx="5302">
                  <c:v>69917</c:v>
                </c:pt>
                <c:pt idx="5303">
                  <c:v>69919</c:v>
                </c:pt>
                <c:pt idx="5304">
                  <c:v>69934</c:v>
                </c:pt>
                <c:pt idx="5305">
                  <c:v>69919</c:v>
                </c:pt>
                <c:pt idx="5306">
                  <c:v>69935</c:v>
                </c:pt>
                <c:pt idx="5307">
                  <c:v>69954</c:v>
                </c:pt>
                <c:pt idx="5308">
                  <c:v>69973</c:v>
                </c:pt>
                <c:pt idx="5309">
                  <c:v>69977</c:v>
                </c:pt>
                <c:pt idx="5310">
                  <c:v>69976</c:v>
                </c:pt>
                <c:pt idx="5311">
                  <c:v>69975</c:v>
                </c:pt>
                <c:pt idx="5312">
                  <c:v>69974</c:v>
                </c:pt>
                <c:pt idx="5313">
                  <c:v>69971</c:v>
                </c:pt>
                <c:pt idx="5314">
                  <c:v>69984</c:v>
                </c:pt>
                <c:pt idx="5315">
                  <c:v>69992</c:v>
                </c:pt>
                <c:pt idx="5316">
                  <c:v>70025</c:v>
                </c:pt>
                <c:pt idx="5317">
                  <c:v>70043</c:v>
                </c:pt>
                <c:pt idx="5318">
                  <c:v>70053</c:v>
                </c:pt>
                <c:pt idx="5319">
                  <c:v>70068</c:v>
                </c:pt>
                <c:pt idx="5320">
                  <c:v>70091</c:v>
                </c:pt>
                <c:pt idx="5321">
                  <c:v>70101</c:v>
                </c:pt>
                <c:pt idx="5322">
                  <c:v>70127</c:v>
                </c:pt>
                <c:pt idx="5323">
                  <c:v>70140</c:v>
                </c:pt>
                <c:pt idx="5324">
                  <c:v>70163</c:v>
                </c:pt>
                <c:pt idx="5325">
                  <c:v>70161</c:v>
                </c:pt>
                <c:pt idx="5326">
                  <c:v>70188</c:v>
                </c:pt>
                <c:pt idx="5327">
                  <c:v>70225</c:v>
                </c:pt>
                <c:pt idx="5328">
                  <c:v>70229</c:v>
                </c:pt>
                <c:pt idx="5329">
                  <c:v>70249</c:v>
                </c:pt>
                <c:pt idx="5330">
                  <c:v>70263</c:v>
                </c:pt>
                <c:pt idx="5331">
                  <c:v>70279</c:v>
                </c:pt>
                <c:pt idx="5332">
                  <c:v>70277</c:v>
                </c:pt>
                <c:pt idx="5333">
                  <c:v>70303</c:v>
                </c:pt>
                <c:pt idx="5334">
                  <c:v>70312</c:v>
                </c:pt>
                <c:pt idx="5335">
                  <c:v>70313</c:v>
                </c:pt>
                <c:pt idx="5336">
                  <c:v>70322</c:v>
                </c:pt>
                <c:pt idx="5337">
                  <c:v>70323</c:v>
                </c:pt>
                <c:pt idx="5338">
                  <c:v>70336</c:v>
                </c:pt>
                <c:pt idx="5339">
                  <c:v>70330</c:v>
                </c:pt>
                <c:pt idx="5340">
                  <c:v>70338</c:v>
                </c:pt>
                <c:pt idx="5341">
                  <c:v>70343</c:v>
                </c:pt>
                <c:pt idx="5342">
                  <c:v>70349</c:v>
                </c:pt>
                <c:pt idx="5343">
                  <c:v>70371</c:v>
                </c:pt>
                <c:pt idx="5344">
                  <c:v>70369</c:v>
                </c:pt>
                <c:pt idx="5345">
                  <c:v>70376</c:v>
                </c:pt>
                <c:pt idx="5346">
                  <c:v>70370</c:v>
                </c:pt>
                <c:pt idx="5347">
                  <c:v>70380</c:v>
                </c:pt>
                <c:pt idx="5348">
                  <c:v>70380</c:v>
                </c:pt>
                <c:pt idx="5349">
                  <c:v>70381</c:v>
                </c:pt>
                <c:pt idx="5350">
                  <c:v>70383</c:v>
                </c:pt>
                <c:pt idx="5351">
                  <c:v>70394</c:v>
                </c:pt>
                <c:pt idx="5352">
                  <c:v>70393</c:v>
                </c:pt>
                <c:pt idx="5353">
                  <c:v>70390</c:v>
                </c:pt>
                <c:pt idx="5354">
                  <c:v>70396</c:v>
                </c:pt>
                <c:pt idx="5355">
                  <c:v>70392</c:v>
                </c:pt>
                <c:pt idx="5356">
                  <c:v>70396</c:v>
                </c:pt>
                <c:pt idx="5357">
                  <c:v>70409</c:v>
                </c:pt>
                <c:pt idx="5358">
                  <c:v>70418</c:v>
                </c:pt>
                <c:pt idx="5359">
                  <c:v>70431</c:v>
                </c:pt>
                <c:pt idx="5360">
                  <c:v>70444</c:v>
                </c:pt>
                <c:pt idx="5361">
                  <c:v>70450</c:v>
                </c:pt>
                <c:pt idx="5362">
                  <c:v>70454</c:v>
                </c:pt>
                <c:pt idx="5363">
                  <c:v>70465</c:v>
                </c:pt>
                <c:pt idx="5364">
                  <c:v>70466</c:v>
                </c:pt>
                <c:pt idx="5365">
                  <c:v>70466</c:v>
                </c:pt>
                <c:pt idx="5366">
                  <c:v>70465</c:v>
                </c:pt>
                <c:pt idx="5367">
                  <c:v>70462</c:v>
                </c:pt>
                <c:pt idx="5368">
                  <c:v>70473</c:v>
                </c:pt>
                <c:pt idx="5369">
                  <c:v>70472</c:v>
                </c:pt>
                <c:pt idx="5370">
                  <c:v>70497</c:v>
                </c:pt>
                <c:pt idx="5371">
                  <c:v>70495</c:v>
                </c:pt>
                <c:pt idx="5372">
                  <c:v>70501</c:v>
                </c:pt>
                <c:pt idx="5373">
                  <c:v>70509</c:v>
                </c:pt>
                <c:pt idx="5374">
                  <c:v>70522</c:v>
                </c:pt>
                <c:pt idx="5375">
                  <c:v>70524</c:v>
                </c:pt>
                <c:pt idx="5376">
                  <c:v>70540</c:v>
                </c:pt>
                <c:pt idx="5377">
                  <c:v>70539</c:v>
                </c:pt>
                <c:pt idx="5378">
                  <c:v>70546</c:v>
                </c:pt>
                <c:pt idx="5379">
                  <c:v>70548</c:v>
                </c:pt>
                <c:pt idx="5380">
                  <c:v>70556</c:v>
                </c:pt>
                <c:pt idx="5381">
                  <c:v>70585</c:v>
                </c:pt>
                <c:pt idx="5382">
                  <c:v>70606</c:v>
                </c:pt>
                <c:pt idx="5383">
                  <c:v>70616</c:v>
                </c:pt>
                <c:pt idx="5384">
                  <c:v>70615</c:v>
                </c:pt>
                <c:pt idx="5385">
                  <c:v>70612</c:v>
                </c:pt>
                <c:pt idx="5386">
                  <c:v>70611</c:v>
                </c:pt>
                <c:pt idx="5387">
                  <c:v>70613</c:v>
                </c:pt>
                <c:pt idx="5388">
                  <c:v>70613</c:v>
                </c:pt>
                <c:pt idx="5389">
                  <c:v>70612</c:v>
                </c:pt>
                <c:pt idx="5390">
                  <c:v>70621</c:v>
                </c:pt>
                <c:pt idx="5391">
                  <c:v>70620</c:v>
                </c:pt>
                <c:pt idx="5392">
                  <c:v>70625</c:v>
                </c:pt>
                <c:pt idx="5393">
                  <c:v>70641</c:v>
                </c:pt>
                <c:pt idx="5394">
                  <c:v>70649</c:v>
                </c:pt>
                <c:pt idx="5395">
                  <c:v>70670</c:v>
                </c:pt>
                <c:pt idx="5396">
                  <c:v>70665</c:v>
                </c:pt>
                <c:pt idx="5397">
                  <c:v>70657</c:v>
                </c:pt>
                <c:pt idx="5398">
                  <c:v>70671</c:v>
                </c:pt>
                <c:pt idx="5399">
                  <c:v>70671</c:v>
                </c:pt>
                <c:pt idx="5400">
                  <c:v>70683</c:v>
                </c:pt>
                <c:pt idx="5401">
                  <c:v>70694</c:v>
                </c:pt>
                <c:pt idx="5402">
                  <c:v>70697</c:v>
                </c:pt>
                <c:pt idx="5403">
                  <c:v>70705</c:v>
                </c:pt>
                <c:pt idx="5404">
                  <c:v>70716</c:v>
                </c:pt>
                <c:pt idx="5405">
                  <c:v>70736</c:v>
                </c:pt>
                <c:pt idx="5406">
                  <c:v>70743</c:v>
                </c:pt>
                <c:pt idx="5407">
                  <c:v>70752</c:v>
                </c:pt>
                <c:pt idx="5408">
                  <c:v>70772</c:v>
                </c:pt>
                <c:pt idx="5409">
                  <c:v>70797</c:v>
                </c:pt>
                <c:pt idx="5410">
                  <c:v>70830</c:v>
                </c:pt>
                <c:pt idx="5411">
                  <c:v>70826</c:v>
                </c:pt>
                <c:pt idx="5412">
                  <c:v>70847</c:v>
                </c:pt>
                <c:pt idx="5413">
                  <c:v>70858</c:v>
                </c:pt>
                <c:pt idx="5414">
                  <c:v>70862</c:v>
                </c:pt>
                <c:pt idx="5415">
                  <c:v>70873</c:v>
                </c:pt>
                <c:pt idx="5416">
                  <c:v>70871</c:v>
                </c:pt>
                <c:pt idx="5417">
                  <c:v>70864</c:v>
                </c:pt>
                <c:pt idx="5418">
                  <c:v>70867</c:v>
                </c:pt>
                <c:pt idx="5419">
                  <c:v>70880</c:v>
                </c:pt>
                <c:pt idx="5420">
                  <c:v>70897</c:v>
                </c:pt>
                <c:pt idx="5421">
                  <c:v>70898</c:v>
                </c:pt>
                <c:pt idx="5422">
                  <c:v>70899</c:v>
                </c:pt>
                <c:pt idx="5423">
                  <c:v>70914</c:v>
                </c:pt>
                <c:pt idx="5424">
                  <c:v>70932</c:v>
                </c:pt>
                <c:pt idx="5425">
                  <c:v>70945</c:v>
                </c:pt>
                <c:pt idx="5426">
                  <c:v>70952</c:v>
                </c:pt>
                <c:pt idx="5427">
                  <c:v>70954</c:v>
                </c:pt>
                <c:pt idx="5428">
                  <c:v>70969</c:v>
                </c:pt>
                <c:pt idx="5429">
                  <c:v>70979</c:v>
                </c:pt>
                <c:pt idx="5430">
                  <c:v>70979</c:v>
                </c:pt>
                <c:pt idx="5431">
                  <c:v>70996</c:v>
                </c:pt>
                <c:pt idx="5432">
                  <c:v>71000</c:v>
                </c:pt>
                <c:pt idx="5433">
                  <c:v>71006</c:v>
                </c:pt>
                <c:pt idx="5434">
                  <c:v>71014</c:v>
                </c:pt>
                <c:pt idx="5435">
                  <c:v>71005</c:v>
                </c:pt>
                <c:pt idx="5436">
                  <c:v>71029</c:v>
                </c:pt>
                <c:pt idx="5437">
                  <c:v>71033</c:v>
                </c:pt>
                <c:pt idx="5438">
                  <c:v>71038</c:v>
                </c:pt>
                <c:pt idx="5439">
                  <c:v>71040</c:v>
                </c:pt>
                <c:pt idx="5440">
                  <c:v>71048</c:v>
                </c:pt>
                <c:pt idx="5441">
                  <c:v>71059</c:v>
                </c:pt>
                <c:pt idx="5442">
                  <c:v>71067</c:v>
                </c:pt>
                <c:pt idx="5443">
                  <c:v>71073</c:v>
                </c:pt>
                <c:pt idx="5444">
                  <c:v>71075</c:v>
                </c:pt>
                <c:pt idx="5445">
                  <c:v>71080</c:v>
                </c:pt>
                <c:pt idx="5446">
                  <c:v>71080</c:v>
                </c:pt>
                <c:pt idx="5447">
                  <c:v>71085</c:v>
                </c:pt>
                <c:pt idx="5448">
                  <c:v>71094</c:v>
                </c:pt>
                <c:pt idx="5449">
                  <c:v>71101</c:v>
                </c:pt>
                <c:pt idx="5450">
                  <c:v>71107</c:v>
                </c:pt>
                <c:pt idx="5451">
                  <c:v>71123</c:v>
                </c:pt>
                <c:pt idx="5452">
                  <c:v>71149</c:v>
                </c:pt>
                <c:pt idx="5453">
                  <c:v>71163</c:v>
                </c:pt>
                <c:pt idx="5454">
                  <c:v>71168</c:v>
                </c:pt>
                <c:pt idx="5456">
                  <c:v>71163</c:v>
                </c:pt>
                <c:pt idx="5457">
                  <c:v>71176</c:v>
                </c:pt>
                <c:pt idx="5458">
                  <c:v>71179</c:v>
                </c:pt>
                <c:pt idx="5459">
                  <c:v>71187</c:v>
                </c:pt>
                <c:pt idx="5460">
                  <c:v>71191</c:v>
                </c:pt>
                <c:pt idx="5461">
                  <c:v>71187</c:v>
                </c:pt>
                <c:pt idx="5462">
                  <c:v>71178</c:v>
                </c:pt>
                <c:pt idx="5463">
                  <c:v>71175</c:v>
                </c:pt>
                <c:pt idx="5464">
                  <c:v>71167</c:v>
                </c:pt>
                <c:pt idx="5465">
                  <c:v>71185</c:v>
                </c:pt>
                <c:pt idx="5466">
                  <c:v>71170</c:v>
                </c:pt>
                <c:pt idx="5467">
                  <c:v>71174</c:v>
                </c:pt>
                <c:pt idx="5468">
                  <c:v>71164</c:v>
                </c:pt>
                <c:pt idx="5469">
                  <c:v>71183</c:v>
                </c:pt>
                <c:pt idx="5470">
                  <c:v>71186</c:v>
                </c:pt>
                <c:pt idx="5471">
                  <c:v>71205</c:v>
                </c:pt>
                <c:pt idx="5472">
                  <c:v>71225</c:v>
                </c:pt>
                <c:pt idx="5473">
                  <c:v>71236</c:v>
                </c:pt>
                <c:pt idx="5474">
                  <c:v>71241</c:v>
                </c:pt>
                <c:pt idx="5475">
                  <c:v>71252</c:v>
                </c:pt>
                <c:pt idx="5476">
                  <c:v>71262</c:v>
                </c:pt>
                <c:pt idx="5477">
                  <c:v>71261</c:v>
                </c:pt>
                <c:pt idx="5478">
                  <c:v>71273</c:v>
                </c:pt>
                <c:pt idx="5479">
                  <c:v>71270</c:v>
                </c:pt>
                <c:pt idx="5480">
                  <c:v>71265</c:v>
                </c:pt>
                <c:pt idx="5481">
                  <c:v>71271</c:v>
                </c:pt>
                <c:pt idx="5482">
                  <c:v>71276</c:v>
                </c:pt>
                <c:pt idx="5483">
                  <c:v>71286</c:v>
                </c:pt>
                <c:pt idx="5484">
                  <c:v>71284</c:v>
                </c:pt>
                <c:pt idx="5485">
                  <c:v>71274</c:v>
                </c:pt>
                <c:pt idx="5486">
                  <c:v>71287</c:v>
                </c:pt>
                <c:pt idx="5487">
                  <c:v>71286</c:v>
                </c:pt>
                <c:pt idx="5488">
                  <c:v>71298</c:v>
                </c:pt>
                <c:pt idx="5489">
                  <c:v>71297</c:v>
                </c:pt>
                <c:pt idx="5490">
                  <c:v>71301</c:v>
                </c:pt>
                <c:pt idx="5491">
                  <c:v>71313</c:v>
                </c:pt>
                <c:pt idx="5492">
                  <c:v>71292</c:v>
                </c:pt>
                <c:pt idx="5493">
                  <c:v>71285</c:v>
                </c:pt>
                <c:pt idx="5494">
                  <c:v>71298</c:v>
                </c:pt>
                <c:pt idx="5495">
                  <c:v>71291</c:v>
                </c:pt>
                <c:pt idx="5496">
                  <c:v>71290</c:v>
                </c:pt>
                <c:pt idx="5497">
                  <c:v>71295</c:v>
                </c:pt>
                <c:pt idx="5498">
                  <c:v>71301</c:v>
                </c:pt>
                <c:pt idx="5499">
                  <c:v>71308</c:v>
                </c:pt>
                <c:pt idx="5500">
                  <c:v>71321</c:v>
                </c:pt>
                <c:pt idx="5501">
                  <c:v>71324</c:v>
                </c:pt>
                <c:pt idx="5502">
                  <c:v>71323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</c:v>
                </c:pt>
                <c:pt idx="5512">
                  <c:v>0</c:v>
                </c:pt>
                <c:pt idx="5513">
                  <c:v>0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</c:v>
                </c:pt>
                <c:pt idx="5534">
                  <c:v>0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</c:v>
                </c:pt>
                <c:pt idx="5556">
                  <c:v>0</c:v>
                </c:pt>
                <c:pt idx="5557">
                  <c:v>0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</c:v>
                </c:pt>
                <c:pt idx="5675">
                  <c:v>0</c:v>
                </c:pt>
                <c:pt idx="5676">
                  <c:v>0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0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</c:v>
                </c:pt>
                <c:pt idx="6034">
                  <c:v>0</c:v>
                </c:pt>
                <c:pt idx="6035">
                  <c:v>0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</c:v>
                </c:pt>
                <c:pt idx="6074">
                  <c:v>0</c:v>
                </c:pt>
                <c:pt idx="6075">
                  <c:v>0</c:v>
                </c:pt>
                <c:pt idx="6076">
                  <c:v>0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</c:v>
                </c:pt>
                <c:pt idx="6246">
                  <c:v>0</c:v>
                </c:pt>
                <c:pt idx="6247">
                  <c:v>0</c:v>
                </c:pt>
                <c:pt idx="6248">
                  <c:v>0</c:v>
                </c:pt>
                <c:pt idx="6249">
                  <c:v>0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</c:v>
                </c:pt>
                <c:pt idx="6257">
                  <c:v>0</c:v>
                </c:pt>
                <c:pt idx="6258">
                  <c:v>0</c:v>
                </c:pt>
                <c:pt idx="6259">
                  <c:v>0</c:v>
                </c:pt>
                <c:pt idx="6260">
                  <c:v>0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</c:v>
                </c:pt>
                <c:pt idx="6274">
                  <c:v>0</c:v>
                </c:pt>
                <c:pt idx="6275">
                  <c:v>0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</c:v>
                </c:pt>
                <c:pt idx="6293">
                  <c:v>0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</c:v>
                </c:pt>
                <c:pt idx="6386">
                  <c:v>0</c:v>
                </c:pt>
                <c:pt idx="6387">
                  <c:v>0</c:v>
                </c:pt>
                <c:pt idx="6388">
                  <c:v>0</c:v>
                </c:pt>
                <c:pt idx="6389">
                  <c:v>0</c:v>
                </c:pt>
                <c:pt idx="6390">
                  <c:v>0</c:v>
                </c:pt>
                <c:pt idx="6391">
                  <c:v>0</c:v>
                </c:pt>
                <c:pt idx="6392">
                  <c:v>0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</c:v>
                </c:pt>
                <c:pt idx="6965">
                  <c:v>0</c:v>
                </c:pt>
                <c:pt idx="6966">
                  <c:v>0</c:v>
                </c:pt>
                <c:pt idx="6967">
                  <c:v>0</c:v>
                </c:pt>
                <c:pt idx="6968">
                  <c:v>0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</c:v>
                </c:pt>
                <c:pt idx="7070">
                  <c:v>0</c:v>
                </c:pt>
                <c:pt idx="7071">
                  <c:v>0</c:v>
                </c:pt>
                <c:pt idx="7072">
                  <c:v>0</c:v>
                </c:pt>
                <c:pt idx="7073">
                  <c:v>0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</c:v>
                </c:pt>
                <c:pt idx="7140">
                  <c:v>0</c:v>
                </c:pt>
                <c:pt idx="7141">
                  <c:v>0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0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0</c:v>
                </c:pt>
                <c:pt idx="7308">
                  <c:v>0</c:v>
                </c:pt>
                <c:pt idx="7309">
                  <c:v>0</c:v>
                </c:pt>
                <c:pt idx="7310">
                  <c:v>0</c:v>
                </c:pt>
                <c:pt idx="7311">
                  <c:v>0</c:v>
                </c:pt>
                <c:pt idx="7312">
                  <c:v>0</c:v>
                </c:pt>
                <c:pt idx="7313">
                  <c:v>0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</c:v>
                </c:pt>
                <c:pt idx="10991">
                  <c:v>0</c:v>
                </c:pt>
                <c:pt idx="10992">
                  <c:v>0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  <c:pt idx="11005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504-46C0-A320-6E73DC29A8C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002 New Followers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Sheet1!$C$2:$C$11007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15</c:v>
                </c:pt>
                <c:pt idx="8444">
                  <c:v>13</c:v>
                </c:pt>
                <c:pt idx="8445">
                  <c:v>14</c:v>
                </c:pt>
                <c:pt idx="8446">
                  <c:v>15</c:v>
                </c:pt>
                <c:pt idx="8447">
                  <c:v>10</c:v>
                </c:pt>
                <c:pt idx="8448">
                  <c:v>9</c:v>
                </c:pt>
                <c:pt idx="8449">
                  <c:v>16</c:v>
                </c:pt>
                <c:pt idx="8450">
                  <c:v>58</c:v>
                </c:pt>
                <c:pt idx="8451">
                  <c:v>65</c:v>
                </c:pt>
                <c:pt idx="8452">
                  <c:v>43</c:v>
                </c:pt>
                <c:pt idx="8453">
                  <c:v>56</c:v>
                </c:pt>
                <c:pt idx="8454">
                  <c:v>55</c:v>
                </c:pt>
                <c:pt idx="8455">
                  <c:v>54</c:v>
                </c:pt>
                <c:pt idx="8456">
                  <c:v>50</c:v>
                </c:pt>
                <c:pt idx="8457">
                  <c:v>44</c:v>
                </c:pt>
                <c:pt idx="8458">
                  <c:v>60</c:v>
                </c:pt>
                <c:pt idx="8459">
                  <c:v>47</c:v>
                </c:pt>
                <c:pt idx="8460">
                  <c:v>40</c:v>
                </c:pt>
                <c:pt idx="8461">
                  <c:v>52</c:v>
                </c:pt>
                <c:pt idx="8462">
                  <c:v>58</c:v>
                </c:pt>
                <c:pt idx="8463">
                  <c:v>49</c:v>
                </c:pt>
                <c:pt idx="8464">
                  <c:v>63</c:v>
                </c:pt>
                <c:pt idx="8465">
                  <c:v>57</c:v>
                </c:pt>
                <c:pt idx="8466">
                  <c:v>59</c:v>
                </c:pt>
                <c:pt idx="8467">
                  <c:v>48</c:v>
                </c:pt>
                <c:pt idx="8468">
                  <c:v>51</c:v>
                </c:pt>
                <c:pt idx="8469">
                  <c:v>37</c:v>
                </c:pt>
                <c:pt idx="8470">
                  <c:v>65</c:v>
                </c:pt>
                <c:pt idx="8471">
                  <c:v>59</c:v>
                </c:pt>
                <c:pt idx="8472">
                  <c:v>65</c:v>
                </c:pt>
                <c:pt idx="8473">
                  <c:v>43</c:v>
                </c:pt>
                <c:pt idx="8474">
                  <c:v>61</c:v>
                </c:pt>
                <c:pt idx="8475">
                  <c:v>59</c:v>
                </c:pt>
                <c:pt idx="8476">
                  <c:v>57</c:v>
                </c:pt>
                <c:pt idx="8477">
                  <c:v>36</c:v>
                </c:pt>
                <c:pt idx="8478">
                  <c:v>51</c:v>
                </c:pt>
                <c:pt idx="8479">
                  <c:v>39</c:v>
                </c:pt>
                <c:pt idx="8480">
                  <c:v>56</c:v>
                </c:pt>
                <c:pt idx="8481">
                  <c:v>65</c:v>
                </c:pt>
                <c:pt idx="8482">
                  <c:v>66</c:v>
                </c:pt>
                <c:pt idx="8483">
                  <c:v>51</c:v>
                </c:pt>
                <c:pt idx="8484">
                  <c:v>60</c:v>
                </c:pt>
                <c:pt idx="8485">
                  <c:v>64</c:v>
                </c:pt>
                <c:pt idx="8486">
                  <c:v>55</c:v>
                </c:pt>
                <c:pt idx="8487">
                  <c:v>65</c:v>
                </c:pt>
                <c:pt idx="8488">
                  <c:v>47</c:v>
                </c:pt>
                <c:pt idx="8489">
                  <c:v>59</c:v>
                </c:pt>
                <c:pt idx="8490">
                  <c:v>51</c:v>
                </c:pt>
                <c:pt idx="8491">
                  <c:v>55</c:v>
                </c:pt>
                <c:pt idx="8492">
                  <c:v>46</c:v>
                </c:pt>
                <c:pt idx="8493">
                  <c:v>56</c:v>
                </c:pt>
                <c:pt idx="8494">
                  <c:v>69</c:v>
                </c:pt>
                <c:pt idx="8495">
                  <c:v>72</c:v>
                </c:pt>
                <c:pt idx="8496">
                  <c:v>69</c:v>
                </c:pt>
                <c:pt idx="8497">
                  <c:v>97</c:v>
                </c:pt>
                <c:pt idx="8498">
                  <c:v>72</c:v>
                </c:pt>
                <c:pt idx="8499">
                  <c:v>74</c:v>
                </c:pt>
                <c:pt idx="8500">
                  <c:v>62</c:v>
                </c:pt>
                <c:pt idx="8501">
                  <c:v>99</c:v>
                </c:pt>
                <c:pt idx="8502">
                  <c:v>72</c:v>
                </c:pt>
                <c:pt idx="8503">
                  <c:v>60</c:v>
                </c:pt>
                <c:pt idx="8504">
                  <c:v>56</c:v>
                </c:pt>
                <c:pt idx="8505">
                  <c:v>58</c:v>
                </c:pt>
                <c:pt idx="8506">
                  <c:v>55</c:v>
                </c:pt>
                <c:pt idx="8507">
                  <c:v>53</c:v>
                </c:pt>
                <c:pt idx="8508">
                  <c:v>37</c:v>
                </c:pt>
                <c:pt idx="8509">
                  <c:v>71</c:v>
                </c:pt>
                <c:pt idx="8510">
                  <c:v>56</c:v>
                </c:pt>
                <c:pt idx="8511">
                  <c:v>57</c:v>
                </c:pt>
                <c:pt idx="8512">
                  <c:v>61</c:v>
                </c:pt>
                <c:pt idx="8513">
                  <c:v>51</c:v>
                </c:pt>
                <c:pt idx="8514">
                  <c:v>53</c:v>
                </c:pt>
                <c:pt idx="8515">
                  <c:v>75</c:v>
                </c:pt>
                <c:pt idx="8516">
                  <c:v>53</c:v>
                </c:pt>
                <c:pt idx="8517">
                  <c:v>54</c:v>
                </c:pt>
                <c:pt idx="8518">
                  <c:v>53</c:v>
                </c:pt>
                <c:pt idx="8519">
                  <c:v>40</c:v>
                </c:pt>
                <c:pt idx="8520">
                  <c:v>34</c:v>
                </c:pt>
                <c:pt idx="8521">
                  <c:v>56</c:v>
                </c:pt>
                <c:pt idx="8522">
                  <c:v>93</c:v>
                </c:pt>
                <c:pt idx="8523">
                  <c:v>76</c:v>
                </c:pt>
                <c:pt idx="8524">
                  <c:v>62</c:v>
                </c:pt>
                <c:pt idx="8525">
                  <c:v>43</c:v>
                </c:pt>
                <c:pt idx="8526">
                  <c:v>69</c:v>
                </c:pt>
                <c:pt idx="8527">
                  <c:v>63</c:v>
                </c:pt>
                <c:pt idx="8528">
                  <c:v>63</c:v>
                </c:pt>
                <c:pt idx="8529">
                  <c:v>51</c:v>
                </c:pt>
                <c:pt idx="8530">
                  <c:v>41</c:v>
                </c:pt>
                <c:pt idx="8531">
                  <c:v>53</c:v>
                </c:pt>
                <c:pt idx="8532">
                  <c:v>56</c:v>
                </c:pt>
                <c:pt idx="8533">
                  <c:v>61</c:v>
                </c:pt>
                <c:pt idx="8534">
                  <c:v>37</c:v>
                </c:pt>
                <c:pt idx="8535">
                  <c:v>65</c:v>
                </c:pt>
                <c:pt idx="8536">
                  <c:v>83</c:v>
                </c:pt>
                <c:pt idx="8537">
                  <c:v>57</c:v>
                </c:pt>
                <c:pt idx="8538">
                  <c:v>40</c:v>
                </c:pt>
                <c:pt idx="8539">
                  <c:v>37</c:v>
                </c:pt>
                <c:pt idx="8540">
                  <c:v>47</c:v>
                </c:pt>
                <c:pt idx="8541">
                  <c:v>54</c:v>
                </c:pt>
                <c:pt idx="8542">
                  <c:v>49</c:v>
                </c:pt>
                <c:pt idx="8543">
                  <c:v>33</c:v>
                </c:pt>
                <c:pt idx="8544">
                  <c:v>42</c:v>
                </c:pt>
                <c:pt idx="8545">
                  <c:v>42</c:v>
                </c:pt>
                <c:pt idx="8546">
                  <c:v>41</c:v>
                </c:pt>
                <c:pt idx="8547">
                  <c:v>28</c:v>
                </c:pt>
                <c:pt idx="8548">
                  <c:v>40</c:v>
                </c:pt>
                <c:pt idx="8549">
                  <c:v>42</c:v>
                </c:pt>
                <c:pt idx="8550">
                  <c:v>39</c:v>
                </c:pt>
                <c:pt idx="8551">
                  <c:v>46</c:v>
                </c:pt>
                <c:pt idx="8552">
                  <c:v>34</c:v>
                </c:pt>
                <c:pt idx="8553">
                  <c:v>49</c:v>
                </c:pt>
                <c:pt idx="8554">
                  <c:v>59</c:v>
                </c:pt>
                <c:pt idx="8555">
                  <c:v>43</c:v>
                </c:pt>
                <c:pt idx="8556">
                  <c:v>39</c:v>
                </c:pt>
                <c:pt idx="8557">
                  <c:v>44</c:v>
                </c:pt>
                <c:pt idx="8558">
                  <c:v>32</c:v>
                </c:pt>
                <c:pt idx="8559">
                  <c:v>18</c:v>
                </c:pt>
                <c:pt idx="8560">
                  <c:v>10</c:v>
                </c:pt>
                <c:pt idx="8561">
                  <c:v>7</c:v>
                </c:pt>
                <c:pt idx="8562">
                  <c:v>11</c:v>
                </c:pt>
                <c:pt idx="8563">
                  <c:v>9</c:v>
                </c:pt>
                <c:pt idx="8564">
                  <c:v>9</c:v>
                </c:pt>
                <c:pt idx="8565">
                  <c:v>12</c:v>
                </c:pt>
                <c:pt idx="8566">
                  <c:v>9</c:v>
                </c:pt>
                <c:pt idx="8567">
                  <c:v>9</c:v>
                </c:pt>
                <c:pt idx="8568">
                  <c:v>9</c:v>
                </c:pt>
                <c:pt idx="8569">
                  <c:v>14</c:v>
                </c:pt>
                <c:pt idx="8570">
                  <c:v>7</c:v>
                </c:pt>
                <c:pt idx="8571">
                  <c:v>4</c:v>
                </c:pt>
                <c:pt idx="8572">
                  <c:v>15</c:v>
                </c:pt>
                <c:pt idx="8573">
                  <c:v>33</c:v>
                </c:pt>
                <c:pt idx="8574">
                  <c:v>37</c:v>
                </c:pt>
                <c:pt idx="8575">
                  <c:v>34</c:v>
                </c:pt>
                <c:pt idx="8576">
                  <c:v>22</c:v>
                </c:pt>
                <c:pt idx="8577">
                  <c:v>8</c:v>
                </c:pt>
                <c:pt idx="8578">
                  <c:v>6</c:v>
                </c:pt>
                <c:pt idx="8579">
                  <c:v>7</c:v>
                </c:pt>
                <c:pt idx="8580">
                  <c:v>7</c:v>
                </c:pt>
                <c:pt idx="8581">
                  <c:v>5</c:v>
                </c:pt>
                <c:pt idx="8582">
                  <c:v>8</c:v>
                </c:pt>
                <c:pt idx="8583">
                  <c:v>7</c:v>
                </c:pt>
                <c:pt idx="8584">
                  <c:v>11</c:v>
                </c:pt>
                <c:pt idx="8585">
                  <c:v>6</c:v>
                </c:pt>
                <c:pt idx="8586">
                  <c:v>11</c:v>
                </c:pt>
                <c:pt idx="8587">
                  <c:v>8</c:v>
                </c:pt>
                <c:pt idx="8588">
                  <c:v>11</c:v>
                </c:pt>
                <c:pt idx="8589">
                  <c:v>5</c:v>
                </c:pt>
                <c:pt idx="8590">
                  <c:v>6</c:v>
                </c:pt>
                <c:pt idx="8591">
                  <c:v>9</c:v>
                </c:pt>
                <c:pt idx="8592">
                  <c:v>7</c:v>
                </c:pt>
                <c:pt idx="8593">
                  <c:v>2</c:v>
                </c:pt>
                <c:pt idx="8594">
                  <c:v>8</c:v>
                </c:pt>
                <c:pt idx="8595">
                  <c:v>4</c:v>
                </c:pt>
                <c:pt idx="8596">
                  <c:v>3</c:v>
                </c:pt>
                <c:pt idx="8597">
                  <c:v>9</c:v>
                </c:pt>
                <c:pt idx="8598">
                  <c:v>19</c:v>
                </c:pt>
                <c:pt idx="8599">
                  <c:v>19</c:v>
                </c:pt>
                <c:pt idx="8600">
                  <c:v>10</c:v>
                </c:pt>
                <c:pt idx="8601">
                  <c:v>10</c:v>
                </c:pt>
                <c:pt idx="8602">
                  <c:v>1</c:v>
                </c:pt>
                <c:pt idx="8603">
                  <c:v>3</c:v>
                </c:pt>
                <c:pt idx="8604">
                  <c:v>6</c:v>
                </c:pt>
                <c:pt idx="8605">
                  <c:v>9</c:v>
                </c:pt>
                <c:pt idx="8606">
                  <c:v>3</c:v>
                </c:pt>
                <c:pt idx="8607">
                  <c:v>7</c:v>
                </c:pt>
                <c:pt idx="8608">
                  <c:v>8</c:v>
                </c:pt>
                <c:pt idx="8609">
                  <c:v>8</c:v>
                </c:pt>
                <c:pt idx="8610">
                  <c:v>7</c:v>
                </c:pt>
                <c:pt idx="8611">
                  <c:v>7</c:v>
                </c:pt>
                <c:pt idx="8612">
                  <c:v>6</c:v>
                </c:pt>
                <c:pt idx="8613">
                  <c:v>8</c:v>
                </c:pt>
                <c:pt idx="8614">
                  <c:v>6</c:v>
                </c:pt>
                <c:pt idx="8615">
                  <c:v>9</c:v>
                </c:pt>
                <c:pt idx="8616">
                  <c:v>6</c:v>
                </c:pt>
                <c:pt idx="8617">
                  <c:v>9</c:v>
                </c:pt>
                <c:pt idx="8618">
                  <c:v>8</c:v>
                </c:pt>
                <c:pt idx="8619">
                  <c:v>6</c:v>
                </c:pt>
                <c:pt idx="8620">
                  <c:v>7</c:v>
                </c:pt>
                <c:pt idx="8621">
                  <c:v>11</c:v>
                </c:pt>
                <c:pt idx="8622">
                  <c:v>6</c:v>
                </c:pt>
                <c:pt idx="8623">
                  <c:v>9</c:v>
                </c:pt>
                <c:pt idx="8624">
                  <c:v>6</c:v>
                </c:pt>
                <c:pt idx="8625">
                  <c:v>10</c:v>
                </c:pt>
                <c:pt idx="8626">
                  <c:v>10</c:v>
                </c:pt>
                <c:pt idx="8627">
                  <c:v>5</c:v>
                </c:pt>
                <c:pt idx="8628">
                  <c:v>6</c:v>
                </c:pt>
                <c:pt idx="8629">
                  <c:v>11</c:v>
                </c:pt>
                <c:pt idx="8630">
                  <c:v>7</c:v>
                </c:pt>
                <c:pt idx="8631">
                  <c:v>8</c:v>
                </c:pt>
                <c:pt idx="8632">
                  <c:v>7</c:v>
                </c:pt>
                <c:pt idx="8633">
                  <c:v>17</c:v>
                </c:pt>
                <c:pt idx="8634">
                  <c:v>4</c:v>
                </c:pt>
                <c:pt idx="8635">
                  <c:v>8</c:v>
                </c:pt>
                <c:pt idx="8636">
                  <c:v>17</c:v>
                </c:pt>
                <c:pt idx="8637">
                  <c:v>17</c:v>
                </c:pt>
                <c:pt idx="8638">
                  <c:v>12</c:v>
                </c:pt>
                <c:pt idx="8639">
                  <c:v>10</c:v>
                </c:pt>
                <c:pt idx="8640">
                  <c:v>8</c:v>
                </c:pt>
                <c:pt idx="8641">
                  <c:v>19</c:v>
                </c:pt>
                <c:pt idx="8642">
                  <c:v>9</c:v>
                </c:pt>
                <c:pt idx="8643">
                  <c:v>12</c:v>
                </c:pt>
                <c:pt idx="8644">
                  <c:v>11</c:v>
                </c:pt>
                <c:pt idx="8645">
                  <c:v>12</c:v>
                </c:pt>
                <c:pt idx="8646">
                  <c:v>13</c:v>
                </c:pt>
                <c:pt idx="8647">
                  <c:v>12</c:v>
                </c:pt>
                <c:pt idx="8648">
                  <c:v>13</c:v>
                </c:pt>
                <c:pt idx="8649">
                  <c:v>13</c:v>
                </c:pt>
                <c:pt idx="8650">
                  <c:v>13</c:v>
                </c:pt>
                <c:pt idx="8651">
                  <c:v>10</c:v>
                </c:pt>
                <c:pt idx="8652">
                  <c:v>10</c:v>
                </c:pt>
                <c:pt idx="8653">
                  <c:v>7</c:v>
                </c:pt>
                <c:pt idx="8654">
                  <c:v>7</c:v>
                </c:pt>
                <c:pt idx="8655">
                  <c:v>13</c:v>
                </c:pt>
                <c:pt idx="8656">
                  <c:v>8</c:v>
                </c:pt>
                <c:pt idx="8657">
                  <c:v>14</c:v>
                </c:pt>
                <c:pt idx="8658">
                  <c:v>16</c:v>
                </c:pt>
                <c:pt idx="8659">
                  <c:v>11</c:v>
                </c:pt>
                <c:pt idx="8660">
                  <c:v>8</c:v>
                </c:pt>
                <c:pt idx="8661">
                  <c:v>17</c:v>
                </c:pt>
                <c:pt idx="8662">
                  <c:v>12</c:v>
                </c:pt>
                <c:pt idx="8663">
                  <c:v>9</c:v>
                </c:pt>
                <c:pt idx="8664">
                  <c:v>7</c:v>
                </c:pt>
                <c:pt idx="8665">
                  <c:v>10</c:v>
                </c:pt>
                <c:pt idx="8666">
                  <c:v>6</c:v>
                </c:pt>
                <c:pt idx="8667">
                  <c:v>11</c:v>
                </c:pt>
                <c:pt idx="8668">
                  <c:v>12</c:v>
                </c:pt>
                <c:pt idx="8669">
                  <c:v>8</c:v>
                </c:pt>
                <c:pt idx="8670">
                  <c:v>15</c:v>
                </c:pt>
                <c:pt idx="8671">
                  <c:v>5</c:v>
                </c:pt>
                <c:pt idx="8672">
                  <c:v>12</c:v>
                </c:pt>
                <c:pt idx="8673">
                  <c:v>14</c:v>
                </c:pt>
                <c:pt idx="8674">
                  <c:v>7</c:v>
                </c:pt>
                <c:pt idx="8675">
                  <c:v>14</c:v>
                </c:pt>
                <c:pt idx="8676">
                  <c:v>11</c:v>
                </c:pt>
                <c:pt idx="8677">
                  <c:v>12</c:v>
                </c:pt>
                <c:pt idx="8678">
                  <c:v>7</c:v>
                </c:pt>
                <c:pt idx="8679">
                  <c:v>10</c:v>
                </c:pt>
                <c:pt idx="8680">
                  <c:v>9</c:v>
                </c:pt>
                <c:pt idx="8681">
                  <c:v>11</c:v>
                </c:pt>
                <c:pt idx="8682">
                  <c:v>15</c:v>
                </c:pt>
                <c:pt idx="8683">
                  <c:v>20</c:v>
                </c:pt>
                <c:pt idx="8684">
                  <c:v>23</c:v>
                </c:pt>
                <c:pt idx="8685">
                  <c:v>9</c:v>
                </c:pt>
                <c:pt idx="8686">
                  <c:v>12</c:v>
                </c:pt>
                <c:pt idx="8687">
                  <c:v>20</c:v>
                </c:pt>
                <c:pt idx="8688">
                  <c:v>18</c:v>
                </c:pt>
                <c:pt idx="8689">
                  <c:v>13</c:v>
                </c:pt>
                <c:pt idx="8690">
                  <c:v>12</c:v>
                </c:pt>
                <c:pt idx="8691">
                  <c:v>15</c:v>
                </c:pt>
                <c:pt idx="8692">
                  <c:v>6</c:v>
                </c:pt>
                <c:pt idx="8693">
                  <c:v>8</c:v>
                </c:pt>
                <c:pt idx="8694">
                  <c:v>10</c:v>
                </c:pt>
                <c:pt idx="8695">
                  <c:v>8</c:v>
                </c:pt>
                <c:pt idx="8696">
                  <c:v>9</c:v>
                </c:pt>
                <c:pt idx="8697">
                  <c:v>14</c:v>
                </c:pt>
                <c:pt idx="8698">
                  <c:v>9</c:v>
                </c:pt>
                <c:pt idx="8699">
                  <c:v>7</c:v>
                </c:pt>
                <c:pt idx="8700">
                  <c:v>9</c:v>
                </c:pt>
                <c:pt idx="8701">
                  <c:v>5</c:v>
                </c:pt>
                <c:pt idx="8702">
                  <c:v>11</c:v>
                </c:pt>
                <c:pt idx="8703">
                  <c:v>9</c:v>
                </c:pt>
                <c:pt idx="8704">
                  <c:v>11</c:v>
                </c:pt>
                <c:pt idx="8705">
                  <c:v>7</c:v>
                </c:pt>
                <c:pt idx="8706">
                  <c:v>3</c:v>
                </c:pt>
                <c:pt idx="8707">
                  <c:v>14</c:v>
                </c:pt>
                <c:pt idx="8708">
                  <c:v>12</c:v>
                </c:pt>
                <c:pt idx="8709">
                  <c:v>10</c:v>
                </c:pt>
                <c:pt idx="8710">
                  <c:v>8</c:v>
                </c:pt>
                <c:pt idx="8711">
                  <c:v>13</c:v>
                </c:pt>
                <c:pt idx="8712">
                  <c:v>12</c:v>
                </c:pt>
                <c:pt idx="8713">
                  <c:v>12</c:v>
                </c:pt>
                <c:pt idx="8714">
                  <c:v>12</c:v>
                </c:pt>
                <c:pt idx="8715">
                  <c:v>7</c:v>
                </c:pt>
                <c:pt idx="8716">
                  <c:v>7</c:v>
                </c:pt>
                <c:pt idx="8717">
                  <c:v>12</c:v>
                </c:pt>
                <c:pt idx="8718">
                  <c:v>10</c:v>
                </c:pt>
                <c:pt idx="8719">
                  <c:v>15</c:v>
                </c:pt>
                <c:pt idx="8720">
                  <c:v>7</c:v>
                </c:pt>
                <c:pt idx="8721">
                  <c:v>9</c:v>
                </c:pt>
                <c:pt idx="8722">
                  <c:v>12</c:v>
                </c:pt>
                <c:pt idx="8723">
                  <c:v>7</c:v>
                </c:pt>
                <c:pt idx="8724">
                  <c:v>13</c:v>
                </c:pt>
                <c:pt idx="8725">
                  <c:v>9</c:v>
                </c:pt>
                <c:pt idx="8726">
                  <c:v>11</c:v>
                </c:pt>
                <c:pt idx="8727">
                  <c:v>19</c:v>
                </c:pt>
                <c:pt idx="8728">
                  <c:v>10</c:v>
                </c:pt>
                <c:pt idx="8729">
                  <c:v>16</c:v>
                </c:pt>
                <c:pt idx="8730">
                  <c:v>11</c:v>
                </c:pt>
                <c:pt idx="8731">
                  <c:v>10</c:v>
                </c:pt>
                <c:pt idx="8732">
                  <c:v>15</c:v>
                </c:pt>
                <c:pt idx="8733">
                  <c:v>15</c:v>
                </c:pt>
                <c:pt idx="8734">
                  <c:v>14</c:v>
                </c:pt>
                <c:pt idx="8735">
                  <c:v>13</c:v>
                </c:pt>
                <c:pt idx="8736">
                  <c:v>9</c:v>
                </c:pt>
                <c:pt idx="8737">
                  <c:v>19</c:v>
                </c:pt>
                <c:pt idx="8738">
                  <c:v>16</c:v>
                </c:pt>
                <c:pt idx="8739">
                  <c:v>38</c:v>
                </c:pt>
                <c:pt idx="8740">
                  <c:v>41</c:v>
                </c:pt>
                <c:pt idx="8741">
                  <c:v>35</c:v>
                </c:pt>
                <c:pt idx="8742">
                  <c:v>18</c:v>
                </c:pt>
                <c:pt idx="8743">
                  <c:v>15</c:v>
                </c:pt>
                <c:pt idx="8744">
                  <c:v>18</c:v>
                </c:pt>
                <c:pt idx="8745">
                  <c:v>23</c:v>
                </c:pt>
                <c:pt idx="8746">
                  <c:v>32</c:v>
                </c:pt>
                <c:pt idx="8747">
                  <c:v>33</c:v>
                </c:pt>
                <c:pt idx="8748">
                  <c:v>22</c:v>
                </c:pt>
                <c:pt idx="8749">
                  <c:v>24</c:v>
                </c:pt>
                <c:pt idx="8750">
                  <c:v>12</c:v>
                </c:pt>
                <c:pt idx="8751">
                  <c:v>24</c:v>
                </c:pt>
                <c:pt idx="8752">
                  <c:v>26</c:v>
                </c:pt>
                <c:pt idx="8753">
                  <c:v>22</c:v>
                </c:pt>
                <c:pt idx="8754">
                  <c:v>20</c:v>
                </c:pt>
                <c:pt idx="8755">
                  <c:v>18</c:v>
                </c:pt>
                <c:pt idx="8756">
                  <c:v>22</c:v>
                </c:pt>
                <c:pt idx="8757">
                  <c:v>14</c:v>
                </c:pt>
                <c:pt idx="8758">
                  <c:v>16</c:v>
                </c:pt>
                <c:pt idx="8759">
                  <c:v>15</c:v>
                </c:pt>
                <c:pt idx="8760">
                  <c:v>19</c:v>
                </c:pt>
                <c:pt idx="8761">
                  <c:v>23</c:v>
                </c:pt>
                <c:pt idx="8762">
                  <c:v>15</c:v>
                </c:pt>
                <c:pt idx="8763">
                  <c:v>11</c:v>
                </c:pt>
                <c:pt idx="8764">
                  <c:v>10</c:v>
                </c:pt>
                <c:pt idx="8765">
                  <c:v>8</c:v>
                </c:pt>
                <c:pt idx="8766">
                  <c:v>14</c:v>
                </c:pt>
                <c:pt idx="8767">
                  <c:v>13</c:v>
                </c:pt>
                <c:pt idx="8768">
                  <c:v>16</c:v>
                </c:pt>
                <c:pt idx="8769">
                  <c:v>13</c:v>
                </c:pt>
                <c:pt idx="8770">
                  <c:v>15</c:v>
                </c:pt>
                <c:pt idx="8771">
                  <c:v>13</c:v>
                </c:pt>
                <c:pt idx="8772">
                  <c:v>15</c:v>
                </c:pt>
                <c:pt idx="8773">
                  <c:v>8</c:v>
                </c:pt>
                <c:pt idx="8774">
                  <c:v>13</c:v>
                </c:pt>
                <c:pt idx="8775">
                  <c:v>15</c:v>
                </c:pt>
                <c:pt idx="8776">
                  <c:v>13</c:v>
                </c:pt>
                <c:pt idx="8777">
                  <c:v>9</c:v>
                </c:pt>
                <c:pt idx="8778">
                  <c:v>8</c:v>
                </c:pt>
                <c:pt idx="8779">
                  <c:v>12</c:v>
                </c:pt>
                <c:pt idx="8780">
                  <c:v>8</c:v>
                </c:pt>
                <c:pt idx="8781">
                  <c:v>10</c:v>
                </c:pt>
                <c:pt idx="8782">
                  <c:v>9</c:v>
                </c:pt>
                <c:pt idx="8783">
                  <c:v>10</c:v>
                </c:pt>
                <c:pt idx="8784">
                  <c:v>14</c:v>
                </c:pt>
                <c:pt idx="8785">
                  <c:v>11</c:v>
                </c:pt>
                <c:pt idx="8786">
                  <c:v>15</c:v>
                </c:pt>
                <c:pt idx="8787">
                  <c:v>20</c:v>
                </c:pt>
                <c:pt idx="8788">
                  <c:v>11</c:v>
                </c:pt>
                <c:pt idx="8789">
                  <c:v>14</c:v>
                </c:pt>
                <c:pt idx="8790">
                  <c:v>20</c:v>
                </c:pt>
                <c:pt idx="8791">
                  <c:v>28</c:v>
                </c:pt>
                <c:pt idx="8792">
                  <c:v>20</c:v>
                </c:pt>
                <c:pt idx="8793">
                  <c:v>18</c:v>
                </c:pt>
                <c:pt idx="8794">
                  <c:v>30</c:v>
                </c:pt>
                <c:pt idx="8795">
                  <c:v>21</c:v>
                </c:pt>
                <c:pt idx="8796">
                  <c:v>19</c:v>
                </c:pt>
                <c:pt idx="8797">
                  <c:v>22</c:v>
                </c:pt>
                <c:pt idx="8978">
                  <c:v>16</c:v>
                </c:pt>
                <c:pt idx="8979">
                  <c:v>11</c:v>
                </c:pt>
                <c:pt idx="8980">
                  <c:v>11</c:v>
                </c:pt>
                <c:pt idx="8981">
                  <c:v>16</c:v>
                </c:pt>
                <c:pt idx="8982">
                  <c:v>23</c:v>
                </c:pt>
                <c:pt idx="8983">
                  <c:v>14</c:v>
                </c:pt>
                <c:pt idx="8984">
                  <c:v>9</c:v>
                </c:pt>
                <c:pt idx="8985">
                  <c:v>13</c:v>
                </c:pt>
                <c:pt idx="8986">
                  <c:v>6</c:v>
                </c:pt>
                <c:pt idx="8987">
                  <c:v>14</c:v>
                </c:pt>
                <c:pt idx="8988">
                  <c:v>16</c:v>
                </c:pt>
                <c:pt idx="8989">
                  <c:v>16</c:v>
                </c:pt>
                <c:pt idx="8990">
                  <c:v>13</c:v>
                </c:pt>
                <c:pt idx="8991">
                  <c:v>11</c:v>
                </c:pt>
                <c:pt idx="8992">
                  <c:v>12</c:v>
                </c:pt>
                <c:pt idx="8993">
                  <c:v>12</c:v>
                </c:pt>
                <c:pt idx="8994">
                  <c:v>14</c:v>
                </c:pt>
                <c:pt idx="8995">
                  <c:v>15</c:v>
                </c:pt>
                <c:pt idx="8996">
                  <c:v>11</c:v>
                </c:pt>
                <c:pt idx="8997">
                  <c:v>18</c:v>
                </c:pt>
                <c:pt idx="8998">
                  <c:v>17</c:v>
                </c:pt>
                <c:pt idx="8999">
                  <c:v>11</c:v>
                </c:pt>
                <c:pt idx="9000">
                  <c:v>11</c:v>
                </c:pt>
                <c:pt idx="9001">
                  <c:v>15</c:v>
                </c:pt>
                <c:pt idx="9002">
                  <c:v>8</c:v>
                </c:pt>
                <c:pt idx="9003">
                  <c:v>9</c:v>
                </c:pt>
                <c:pt idx="9004">
                  <c:v>9</c:v>
                </c:pt>
                <c:pt idx="9005">
                  <c:v>14</c:v>
                </c:pt>
                <c:pt idx="9006">
                  <c:v>7</c:v>
                </c:pt>
                <c:pt idx="9007">
                  <c:v>14</c:v>
                </c:pt>
                <c:pt idx="9008">
                  <c:v>10</c:v>
                </c:pt>
                <c:pt idx="9009">
                  <c:v>16</c:v>
                </c:pt>
                <c:pt idx="9030">
                  <c:v>15</c:v>
                </c:pt>
                <c:pt idx="9031">
                  <c:v>11</c:v>
                </c:pt>
                <c:pt idx="9032">
                  <c:v>19</c:v>
                </c:pt>
                <c:pt idx="9033">
                  <c:v>15</c:v>
                </c:pt>
                <c:pt idx="9034">
                  <c:v>12</c:v>
                </c:pt>
                <c:pt idx="9035">
                  <c:v>7</c:v>
                </c:pt>
                <c:pt idx="9036">
                  <c:v>11</c:v>
                </c:pt>
                <c:pt idx="9037">
                  <c:v>12</c:v>
                </c:pt>
                <c:pt idx="9038">
                  <c:v>19</c:v>
                </c:pt>
                <c:pt idx="9039">
                  <c:v>13</c:v>
                </c:pt>
                <c:pt idx="9040">
                  <c:v>10</c:v>
                </c:pt>
                <c:pt idx="9041">
                  <c:v>13</c:v>
                </c:pt>
                <c:pt idx="9042">
                  <c:v>16</c:v>
                </c:pt>
                <c:pt idx="9043">
                  <c:v>9</c:v>
                </c:pt>
                <c:pt idx="9044">
                  <c:v>8</c:v>
                </c:pt>
                <c:pt idx="9045">
                  <c:v>7</c:v>
                </c:pt>
                <c:pt idx="9046">
                  <c:v>13</c:v>
                </c:pt>
                <c:pt idx="9047">
                  <c:v>8</c:v>
                </c:pt>
                <c:pt idx="9048">
                  <c:v>13</c:v>
                </c:pt>
                <c:pt idx="9049">
                  <c:v>13</c:v>
                </c:pt>
                <c:pt idx="9050">
                  <c:v>14</c:v>
                </c:pt>
                <c:pt idx="9051">
                  <c:v>11</c:v>
                </c:pt>
                <c:pt idx="9052">
                  <c:v>9</c:v>
                </c:pt>
                <c:pt idx="9053">
                  <c:v>15</c:v>
                </c:pt>
                <c:pt idx="9054">
                  <c:v>27</c:v>
                </c:pt>
                <c:pt idx="9055">
                  <c:v>11</c:v>
                </c:pt>
                <c:pt idx="9056">
                  <c:v>10</c:v>
                </c:pt>
                <c:pt idx="9057">
                  <c:v>15</c:v>
                </c:pt>
                <c:pt idx="9058">
                  <c:v>11</c:v>
                </c:pt>
                <c:pt idx="9059">
                  <c:v>14</c:v>
                </c:pt>
                <c:pt idx="9060">
                  <c:v>15</c:v>
                </c:pt>
                <c:pt idx="9061">
                  <c:v>15</c:v>
                </c:pt>
                <c:pt idx="9062">
                  <c:v>15</c:v>
                </c:pt>
                <c:pt idx="9068">
                  <c:v>14</c:v>
                </c:pt>
                <c:pt idx="9069">
                  <c:v>4</c:v>
                </c:pt>
                <c:pt idx="9070">
                  <c:v>8</c:v>
                </c:pt>
                <c:pt idx="9087">
                  <c:v>20</c:v>
                </c:pt>
                <c:pt idx="9088">
                  <c:v>13</c:v>
                </c:pt>
                <c:pt idx="9089">
                  <c:v>10</c:v>
                </c:pt>
                <c:pt idx="9090">
                  <c:v>20</c:v>
                </c:pt>
                <c:pt idx="9091">
                  <c:v>17</c:v>
                </c:pt>
                <c:pt idx="9092">
                  <c:v>14</c:v>
                </c:pt>
                <c:pt idx="9093">
                  <c:v>7</c:v>
                </c:pt>
                <c:pt idx="9094">
                  <c:v>10</c:v>
                </c:pt>
                <c:pt idx="9095">
                  <c:v>17</c:v>
                </c:pt>
                <c:pt idx="9096">
                  <c:v>31</c:v>
                </c:pt>
                <c:pt idx="9097">
                  <c:v>11</c:v>
                </c:pt>
                <c:pt idx="9098">
                  <c:v>11</c:v>
                </c:pt>
                <c:pt idx="9099">
                  <c:v>14</c:v>
                </c:pt>
                <c:pt idx="9338">
                  <c:v>36</c:v>
                </c:pt>
                <c:pt idx="9339">
                  <c:v>22</c:v>
                </c:pt>
                <c:pt idx="9340">
                  <c:v>45</c:v>
                </c:pt>
                <c:pt idx="9357">
                  <c:v>33</c:v>
                </c:pt>
                <c:pt idx="9358">
                  <c:v>47</c:v>
                </c:pt>
                <c:pt idx="9359">
                  <c:v>44</c:v>
                </c:pt>
                <c:pt idx="9360">
                  <c:v>64</c:v>
                </c:pt>
                <c:pt idx="9361">
                  <c:v>91</c:v>
                </c:pt>
                <c:pt idx="9362">
                  <c:v>73</c:v>
                </c:pt>
                <c:pt idx="9363">
                  <c:v>101</c:v>
                </c:pt>
                <c:pt idx="9364">
                  <c:v>88</c:v>
                </c:pt>
                <c:pt idx="9365">
                  <c:v>63</c:v>
                </c:pt>
                <c:pt idx="9366">
                  <c:v>49</c:v>
                </c:pt>
                <c:pt idx="9367">
                  <c:v>60</c:v>
                </c:pt>
                <c:pt idx="9368">
                  <c:v>67</c:v>
                </c:pt>
                <c:pt idx="9369">
                  <c:v>77</c:v>
                </c:pt>
                <c:pt idx="9428">
                  <c:v>36</c:v>
                </c:pt>
                <c:pt idx="9429">
                  <c:v>35</c:v>
                </c:pt>
                <c:pt idx="9430">
                  <c:v>61</c:v>
                </c:pt>
                <c:pt idx="9431">
                  <c:v>40</c:v>
                </c:pt>
                <c:pt idx="9432">
                  <c:v>34</c:v>
                </c:pt>
                <c:pt idx="9433">
                  <c:v>45</c:v>
                </c:pt>
                <c:pt idx="9434">
                  <c:v>43</c:v>
                </c:pt>
                <c:pt idx="9435">
                  <c:v>69</c:v>
                </c:pt>
                <c:pt idx="9436">
                  <c:v>53</c:v>
                </c:pt>
                <c:pt idx="9437">
                  <c:v>60</c:v>
                </c:pt>
                <c:pt idx="9438">
                  <c:v>39</c:v>
                </c:pt>
                <c:pt idx="9439">
                  <c:v>49</c:v>
                </c:pt>
                <c:pt idx="9440">
                  <c:v>43</c:v>
                </c:pt>
                <c:pt idx="9441">
                  <c:v>48</c:v>
                </c:pt>
                <c:pt idx="9442">
                  <c:v>53</c:v>
                </c:pt>
                <c:pt idx="9443">
                  <c:v>57</c:v>
                </c:pt>
                <c:pt idx="9444">
                  <c:v>46</c:v>
                </c:pt>
                <c:pt idx="9445">
                  <c:v>37</c:v>
                </c:pt>
                <c:pt idx="9446">
                  <c:v>44</c:v>
                </c:pt>
                <c:pt idx="9447">
                  <c:v>57</c:v>
                </c:pt>
                <c:pt idx="9448">
                  <c:v>52</c:v>
                </c:pt>
                <c:pt idx="9449">
                  <c:v>44</c:v>
                </c:pt>
                <c:pt idx="9450">
                  <c:v>52</c:v>
                </c:pt>
                <c:pt idx="9451">
                  <c:v>43</c:v>
                </c:pt>
                <c:pt idx="9452">
                  <c:v>46</c:v>
                </c:pt>
                <c:pt idx="9453">
                  <c:v>45</c:v>
                </c:pt>
                <c:pt idx="9454">
                  <c:v>46</c:v>
                </c:pt>
                <c:pt idx="9455">
                  <c:v>35</c:v>
                </c:pt>
                <c:pt idx="9456">
                  <c:v>39</c:v>
                </c:pt>
                <c:pt idx="9457">
                  <c:v>28</c:v>
                </c:pt>
                <c:pt idx="9458">
                  <c:v>46</c:v>
                </c:pt>
                <c:pt idx="9459">
                  <c:v>54</c:v>
                </c:pt>
                <c:pt idx="9480">
                  <c:v>49</c:v>
                </c:pt>
                <c:pt idx="9481">
                  <c:v>37</c:v>
                </c:pt>
                <c:pt idx="9482">
                  <c:v>49</c:v>
                </c:pt>
                <c:pt idx="9483">
                  <c:v>57</c:v>
                </c:pt>
                <c:pt idx="9484">
                  <c:v>33</c:v>
                </c:pt>
                <c:pt idx="9485">
                  <c:v>56</c:v>
                </c:pt>
                <c:pt idx="9486">
                  <c:v>35</c:v>
                </c:pt>
                <c:pt idx="9487">
                  <c:v>39</c:v>
                </c:pt>
                <c:pt idx="9488">
                  <c:v>39</c:v>
                </c:pt>
                <c:pt idx="9489">
                  <c:v>48</c:v>
                </c:pt>
                <c:pt idx="9490">
                  <c:v>40</c:v>
                </c:pt>
                <c:pt idx="9491">
                  <c:v>54</c:v>
                </c:pt>
                <c:pt idx="9492">
                  <c:v>77</c:v>
                </c:pt>
                <c:pt idx="9493">
                  <c:v>55</c:v>
                </c:pt>
                <c:pt idx="9494">
                  <c:v>52</c:v>
                </c:pt>
                <c:pt idx="9495">
                  <c:v>56</c:v>
                </c:pt>
                <c:pt idx="9496">
                  <c:v>51</c:v>
                </c:pt>
                <c:pt idx="9497">
                  <c:v>54</c:v>
                </c:pt>
                <c:pt idx="9498">
                  <c:v>32</c:v>
                </c:pt>
                <c:pt idx="9499">
                  <c:v>32</c:v>
                </c:pt>
                <c:pt idx="9500">
                  <c:v>35</c:v>
                </c:pt>
                <c:pt idx="9501">
                  <c:v>57</c:v>
                </c:pt>
                <c:pt idx="9502">
                  <c:v>45</c:v>
                </c:pt>
                <c:pt idx="9503">
                  <c:v>42</c:v>
                </c:pt>
                <c:pt idx="9504">
                  <c:v>45</c:v>
                </c:pt>
                <c:pt idx="9505">
                  <c:v>49</c:v>
                </c:pt>
                <c:pt idx="9506">
                  <c:v>43</c:v>
                </c:pt>
                <c:pt idx="9507">
                  <c:v>46</c:v>
                </c:pt>
                <c:pt idx="9508">
                  <c:v>45</c:v>
                </c:pt>
                <c:pt idx="9509">
                  <c:v>44</c:v>
                </c:pt>
                <c:pt idx="9510">
                  <c:v>48</c:v>
                </c:pt>
                <c:pt idx="9511">
                  <c:v>39</c:v>
                </c:pt>
                <c:pt idx="9512">
                  <c:v>35</c:v>
                </c:pt>
                <c:pt idx="9513">
                  <c:v>35</c:v>
                </c:pt>
                <c:pt idx="9514">
                  <c:v>26</c:v>
                </c:pt>
                <c:pt idx="9515">
                  <c:v>43</c:v>
                </c:pt>
                <c:pt idx="9516">
                  <c:v>40</c:v>
                </c:pt>
                <c:pt idx="9517">
                  <c:v>47</c:v>
                </c:pt>
                <c:pt idx="9518">
                  <c:v>34</c:v>
                </c:pt>
                <c:pt idx="9519">
                  <c:v>25</c:v>
                </c:pt>
                <c:pt idx="9520">
                  <c:v>17</c:v>
                </c:pt>
                <c:pt idx="9521">
                  <c:v>13</c:v>
                </c:pt>
                <c:pt idx="9522">
                  <c:v>46</c:v>
                </c:pt>
                <c:pt idx="9523">
                  <c:v>135</c:v>
                </c:pt>
                <c:pt idx="9524">
                  <c:v>66</c:v>
                </c:pt>
                <c:pt idx="9525">
                  <c:v>61</c:v>
                </c:pt>
                <c:pt idx="9526">
                  <c:v>50</c:v>
                </c:pt>
                <c:pt idx="9527">
                  <c:v>65</c:v>
                </c:pt>
                <c:pt idx="9528">
                  <c:v>91</c:v>
                </c:pt>
                <c:pt idx="9529">
                  <c:v>65</c:v>
                </c:pt>
                <c:pt idx="9530">
                  <c:v>53</c:v>
                </c:pt>
                <c:pt idx="9531">
                  <c:v>55</c:v>
                </c:pt>
                <c:pt idx="9532">
                  <c:v>75</c:v>
                </c:pt>
                <c:pt idx="9533">
                  <c:v>67</c:v>
                </c:pt>
                <c:pt idx="9534">
                  <c:v>66</c:v>
                </c:pt>
                <c:pt idx="9535">
                  <c:v>56</c:v>
                </c:pt>
                <c:pt idx="9536">
                  <c:v>38</c:v>
                </c:pt>
                <c:pt idx="9537">
                  <c:v>48</c:v>
                </c:pt>
                <c:pt idx="9538">
                  <c:v>58</c:v>
                </c:pt>
                <c:pt idx="9539">
                  <c:v>54</c:v>
                </c:pt>
                <c:pt idx="9540">
                  <c:v>51</c:v>
                </c:pt>
                <c:pt idx="9541">
                  <c:v>52</c:v>
                </c:pt>
                <c:pt idx="9542">
                  <c:v>51</c:v>
                </c:pt>
                <c:pt idx="9543">
                  <c:v>50</c:v>
                </c:pt>
                <c:pt idx="9544">
                  <c:v>54</c:v>
                </c:pt>
                <c:pt idx="9545">
                  <c:v>44</c:v>
                </c:pt>
                <c:pt idx="9546">
                  <c:v>51</c:v>
                </c:pt>
                <c:pt idx="9547">
                  <c:v>58</c:v>
                </c:pt>
                <c:pt idx="9548">
                  <c:v>44</c:v>
                </c:pt>
                <c:pt idx="9549">
                  <c:v>48</c:v>
                </c:pt>
                <c:pt idx="9550">
                  <c:v>33</c:v>
                </c:pt>
                <c:pt idx="9551">
                  <c:v>29</c:v>
                </c:pt>
                <c:pt idx="9552">
                  <c:v>40</c:v>
                </c:pt>
                <c:pt idx="9553">
                  <c:v>32</c:v>
                </c:pt>
                <c:pt idx="9554">
                  <c:v>35</c:v>
                </c:pt>
                <c:pt idx="9555">
                  <c:v>40</c:v>
                </c:pt>
                <c:pt idx="9556">
                  <c:v>43</c:v>
                </c:pt>
                <c:pt idx="9557">
                  <c:v>39</c:v>
                </c:pt>
                <c:pt idx="9558">
                  <c:v>54</c:v>
                </c:pt>
                <c:pt idx="9559">
                  <c:v>44</c:v>
                </c:pt>
                <c:pt idx="9560">
                  <c:v>34</c:v>
                </c:pt>
                <c:pt idx="9561">
                  <c:v>34</c:v>
                </c:pt>
                <c:pt idx="9562">
                  <c:v>45</c:v>
                </c:pt>
                <c:pt idx="9563">
                  <c:v>40</c:v>
                </c:pt>
                <c:pt idx="9564">
                  <c:v>28</c:v>
                </c:pt>
                <c:pt idx="9565">
                  <c:v>36</c:v>
                </c:pt>
                <c:pt idx="9566">
                  <c:v>23</c:v>
                </c:pt>
                <c:pt idx="9567">
                  <c:v>51</c:v>
                </c:pt>
                <c:pt idx="9568">
                  <c:v>45</c:v>
                </c:pt>
                <c:pt idx="9569">
                  <c:v>45</c:v>
                </c:pt>
                <c:pt idx="9570">
                  <c:v>49</c:v>
                </c:pt>
                <c:pt idx="9571">
                  <c:v>36</c:v>
                </c:pt>
                <c:pt idx="9572">
                  <c:v>44</c:v>
                </c:pt>
                <c:pt idx="9573">
                  <c:v>34</c:v>
                </c:pt>
                <c:pt idx="9574">
                  <c:v>29</c:v>
                </c:pt>
                <c:pt idx="9575">
                  <c:v>40</c:v>
                </c:pt>
                <c:pt idx="9576">
                  <c:v>35</c:v>
                </c:pt>
                <c:pt idx="9577">
                  <c:v>36</c:v>
                </c:pt>
                <c:pt idx="9578">
                  <c:v>26</c:v>
                </c:pt>
                <c:pt idx="9579">
                  <c:v>42</c:v>
                </c:pt>
                <c:pt idx="9580">
                  <c:v>33</c:v>
                </c:pt>
                <c:pt idx="9581">
                  <c:v>31</c:v>
                </c:pt>
                <c:pt idx="9582">
                  <c:v>40</c:v>
                </c:pt>
                <c:pt idx="9583">
                  <c:v>36</c:v>
                </c:pt>
                <c:pt idx="9584">
                  <c:v>30</c:v>
                </c:pt>
                <c:pt idx="9585">
                  <c:v>36</c:v>
                </c:pt>
                <c:pt idx="9586">
                  <c:v>37</c:v>
                </c:pt>
                <c:pt idx="9587">
                  <c:v>39</c:v>
                </c:pt>
                <c:pt idx="9588">
                  <c:v>42</c:v>
                </c:pt>
                <c:pt idx="9589">
                  <c:v>48</c:v>
                </c:pt>
                <c:pt idx="9590">
                  <c:v>49</c:v>
                </c:pt>
                <c:pt idx="9591">
                  <c:v>30</c:v>
                </c:pt>
                <c:pt idx="9592">
                  <c:v>35</c:v>
                </c:pt>
                <c:pt idx="9593">
                  <c:v>37</c:v>
                </c:pt>
                <c:pt idx="9594">
                  <c:v>48</c:v>
                </c:pt>
                <c:pt idx="9595">
                  <c:v>35</c:v>
                </c:pt>
                <c:pt idx="9596">
                  <c:v>58</c:v>
                </c:pt>
                <c:pt idx="9597">
                  <c:v>39</c:v>
                </c:pt>
                <c:pt idx="9598">
                  <c:v>35</c:v>
                </c:pt>
                <c:pt idx="9599">
                  <c:v>28</c:v>
                </c:pt>
                <c:pt idx="9600">
                  <c:v>38</c:v>
                </c:pt>
                <c:pt idx="9601">
                  <c:v>32</c:v>
                </c:pt>
                <c:pt idx="9602">
                  <c:v>35</c:v>
                </c:pt>
                <c:pt idx="9603">
                  <c:v>31</c:v>
                </c:pt>
                <c:pt idx="9604">
                  <c:v>34</c:v>
                </c:pt>
                <c:pt idx="9605">
                  <c:v>26</c:v>
                </c:pt>
                <c:pt idx="9606">
                  <c:v>34</c:v>
                </c:pt>
                <c:pt idx="9607">
                  <c:v>29</c:v>
                </c:pt>
                <c:pt idx="9608">
                  <c:v>26</c:v>
                </c:pt>
                <c:pt idx="9609">
                  <c:v>37</c:v>
                </c:pt>
                <c:pt idx="9610">
                  <c:v>35</c:v>
                </c:pt>
                <c:pt idx="9611">
                  <c:v>27</c:v>
                </c:pt>
                <c:pt idx="9612">
                  <c:v>33</c:v>
                </c:pt>
                <c:pt idx="9613">
                  <c:v>43</c:v>
                </c:pt>
                <c:pt idx="9614">
                  <c:v>32</c:v>
                </c:pt>
                <c:pt idx="9615">
                  <c:v>44</c:v>
                </c:pt>
                <c:pt idx="9616">
                  <c:v>35</c:v>
                </c:pt>
                <c:pt idx="9617">
                  <c:v>45</c:v>
                </c:pt>
                <c:pt idx="9618">
                  <c:v>48</c:v>
                </c:pt>
                <c:pt idx="9619">
                  <c:v>52</c:v>
                </c:pt>
                <c:pt idx="9620">
                  <c:v>46</c:v>
                </c:pt>
                <c:pt idx="9621">
                  <c:v>49</c:v>
                </c:pt>
                <c:pt idx="9622">
                  <c:v>36</c:v>
                </c:pt>
                <c:pt idx="9623">
                  <c:v>40</c:v>
                </c:pt>
                <c:pt idx="9624">
                  <c:v>39</c:v>
                </c:pt>
                <c:pt idx="9625">
                  <c:v>38</c:v>
                </c:pt>
                <c:pt idx="9626">
                  <c:v>37</c:v>
                </c:pt>
                <c:pt idx="9627">
                  <c:v>41</c:v>
                </c:pt>
                <c:pt idx="9628">
                  <c:v>36</c:v>
                </c:pt>
                <c:pt idx="9629">
                  <c:v>38</c:v>
                </c:pt>
                <c:pt idx="9630">
                  <c:v>26</c:v>
                </c:pt>
                <c:pt idx="9631">
                  <c:v>38</c:v>
                </c:pt>
                <c:pt idx="9632">
                  <c:v>46</c:v>
                </c:pt>
                <c:pt idx="9633">
                  <c:v>41</c:v>
                </c:pt>
                <c:pt idx="9634">
                  <c:v>38</c:v>
                </c:pt>
                <c:pt idx="9635">
                  <c:v>49</c:v>
                </c:pt>
                <c:pt idx="9636">
                  <c:v>47</c:v>
                </c:pt>
                <c:pt idx="9637">
                  <c:v>49</c:v>
                </c:pt>
                <c:pt idx="9638">
                  <c:v>34</c:v>
                </c:pt>
                <c:pt idx="9639">
                  <c:v>39</c:v>
                </c:pt>
                <c:pt idx="9640">
                  <c:v>35</c:v>
                </c:pt>
                <c:pt idx="9641">
                  <c:v>38</c:v>
                </c:pt>
                <c:pt idx="9642">
                  <c:v>36</c:v>
                </c:pt>
                <c:pt idx="9643">
                  <c:v>32</c:v>
                </c:pt>
                <c:pt idx="9644">
                  <c:v>45</c:v>
                </c:pt>
                <c:pt idx="9645">
                  <c:v>34</c:v>
                </c:pt>
                <c:pt idx="9646">
                  <c:v>39</c:v>
                </c:pt>
                <c:pt idx="9647">
                  <c:v>32</c:v>
                </c:pt>
                <c:pt idx="9648">
                  <c:v>32</c:v>
                </c:pt>
                <c:pt idx="9649">
                  <c:v>26</c:v>
                </c:pt>
                <c:pt idx="9650">
                  <c:v>30</c:v>
                </c:pt>
                <c:pt idx="9651">
                  <c:v>43</c:v>
                </c:pt>
                <c:pt idx="9652">
                  <c:v>46</c:v>
                </c:pt>
                <c:pt idx="9653">
                  <c:v>26</c:v>
                </c:pt>
                <c:pt idx="9654">
                  <c:v>33</c:v>
                </c:pt>
                <c:pt idx="9655">
                  <c:v>43</c:v>
                </c:pt>
                <c:pt idx="9656">
                  <c:v>35</c:v>
                </c:pt>
                <c:pt idx="9657">
                  <c:v>24</c:v>
                </c:pt>
                <c:pt idx="9658">
                  <c:v>29</c:v>
                </c:pt>
                <c:pt idx="9659">
                  <c:v>41</c:v>
                </c:pt>
                <c:pt idx="9660">
                  <c:v>39</c:v>
                </c:pt>
                <c:pt idx="9661">
                  <c:v>30</c:v>
                </c:pt>
                <c:pt idx="9662">
                  <c:v>35</c:v>
                </c:pt>
                <c:pt idx="9663">
                  <c:v>32</c:v>
                </c:pt>
                <c:pt idx="9664">
                  <c:v>29</c:v>
                </c:pt>
                <c:pt idx="9665">
                  <c:v>32</c:v>
                </c:pt>
                <c:pt idx="9666">
                  <c:v>34</c:v>
                </c:pt>
                <c:pt idx="9667">
                  <c:v>23</c:v>
                </c:pt>
                <c:pt idx="9668">
                  <c:v>27</c:v>
                </c:pt>
                <c:pt idx="9669">
                  <c:v>25</c:v>
                </c:pt>
                <c:pt idx="9670">
                  <c:v>34</c:v>
                </c:pt>
                <c:pt idx="9671">
                  <c:v>41</c:v>
                </c:pt>
                <c:pt idx="9672">
                  <c:v>25</c:v>
                </c:pt>
                <c:pt idx="9673">
                  <c:v>31</c:v>
                </c:pt>
                <c:pt idx="9674">
                  <c:v>32</c:v>
                </c:pt>
                <c:pt idx="9675">
                  <c:v>36</c:v>
                </c:pt>
                <c:pt idx="9676">
                  <c:v>57</c:v>
                </c:pt>
                <c:pt idx="9677">
                  <c:v>48</c:v>
                </c:pt>
                <c:pt idx="9678">
                  <c:v>28</c:v>
                </c:pt>
                <c:pt idx="9679">
                  <c:v>46</c:v>
                </c:pt>
                <c:pt idx="9680">
                  <c:v>36</c:v>
                </c:pt>
                <c:pt idx="9681">
                  <c:v>37</c:v>
                </c:pt>
                <c:pt idx="9682">
                  <c:v>44</c:v>
                </c:pt>
                <c:pt idx="9683">
                  <c:v>36</c:v>
                </c:pt>
                <c:pt idx="9684">
                  <c:v>42</c:v>
                </c:pt>
                <c:pt idx="9685">
                  <c:v>37</c:v>
                </c:pt>
                <c:pt idx="9686">
                  <c:v>33</c:v>
                </c:pt>
                <c:pt idx="9687">
                  <c:v>38</c:v>
                </c:pt>
                <c:pt idx="9688">
                  <c:v>42</c:v>
                </c:pt>
                <c:pt idx="9689">
                  <c:v>44</c:v>
                </c:pt>
                <c:pt idx="9690">
                  <c:v>36</c:v>
                </c:pt>
                <c:pt idx="9691">
                  <c:v>41</c:v>
                </c:pt>
                <c:pt idx="9692">
                  <c:v>32</c:v>
                </c:pt>
                <c:pt idx="9693">
                  <c:v>35</c:v>
                </c:pt>
                <c:pt idx="9694">
                  <c:v>30</c:v>
                </c:pt>
                <c:pt idx="9695">
                  <c:v>28</c:v>
                </c:pt>
                <c:pt idx="9696">
                  <c:v>40</c:v>
                </c:pt>
                <c:pt idx="9697">
                  <c:v>37</c:v>
                </c:pt>
                <c:pt idx="9698">
                  <c:v>29</c:v>
                </c:pt>
                <c:pt idx="9699">
                  <c:v>34</c:v>
                </c:pt>
                <c:pt idx="9700">
                  <c:v>29</c:v>
                </c:pt>
                <c:pt idx="9701">
                  <c:v>34</c:v>
                </c:pt>
                <c:pt idx="9702">
                  <c:v>24</c:v>
                </c:pt>
                <c:pt idx="9703">
                  <c:v>33</c:v>
                </c:pt>
                <c:pt idx="9704">
                  <c:v>19</c:v>
                </c:pt>
                <c:pt idx="9705">
                  <c:v>30</c:v>
                </c:pt>
                <c:pt idx="9706">
                  <c:v>28</c:v>
                </c:pt>
                <c:pt idx="9707">
                  <c:v>40</c:v>
                </c:pt>
                <c:pt idx="9708">
                  <c:v>38</c:v>
                </c:pt>
                <c:pt idx="9709">
                  <c:v>53</c:v>
                </c:pt>
                <c:pt idx="9710">
                  <c:v>30</c:v>
                </c:pt>
                <c:pt idx="9711">
                  <c:v>38</c:v>
                </c:pt>
                <c:pt idx="9712">
                  <c:v>23</c:v>
                </c:pt>
                <c:pt idx="9713">
                  <c:v>33</c:v>
                </c:pt>
                <c:pt idx="9714">
                  <c:v>43</c:v>
                </c:pt>
                <c:pt idx="9715">
                  <c:v>36</c:v>
                </c:pt>
                <c:pt idx="9716">
                  <c:v>25</c:v>
                </c:pt>
                <c:pt idx="9717">
                  <c:v>22</c:v>
                </c:pt>
                <c:pt idx="9718">
                  <c:v>30</c:v>
                </c:pt>
                <c:pt idx="9719">
                  <c:v>43</c:v>
                </c:pt>
                <c:pt idx="9720">
                  <c:v>30</c:v>
                </c:pt>
                <c:pt idx="9721">
                  <c:v>39</c:v>
                </c:pt>
                <c:pt idx="9722">
                  <c:v>36</c:v>
                </c:pt>
                <c:pt idx="9723">
                  <c:v>40</c:v>
                </c:pt>
                <c:pt idx="9724">
                  <c:v>38</c:v>
                </c:pt>
                <c:pt idx="9725">
                  <c:v>38</c:v>
                </c:pt>
                <c:pt idx="9726">
                  <c:v>43</c:v>
                </c:pt>
                <c:pt idx="9727">
                  <c:v>26</c:v>
                </c:pt>
                <c:pt idx="9728">
                  <c:v>38</c:v>
                </c:pt>
                <c:pt idx="9729">
                  <c:v>34</c:v>
                </c:pt>
                <c:pt idx="9730">
                  <c:v>31</c:v>
                </c:pt>
                <c:pt idx="9731">
                  <c:v>33</c:v>
                </c:pt>
                <c:pt idx="9732">
                  <c:v>21</c:v>
                </c:pt>
                <c:pt idx="9733">
                  <c:v>33</c:v>
                </c:pt>
                <c:pt idx="9734">
                  <c:v>32</c:v>
                </c:pt>
                <c:pt idx="9735">
                  <c:v>33</c:v>
                </c:pt>
                <c:pt idx="9736">
                  <c:v>33</c:v>
                </c:pt>
                <c:pt idx="9737">
                  <c:v>38</c:v>
                </c:pt>
                <c:pt idx="9738">
                  <c:v>43</c:v>
                </c:pt>
                <c:pt idx="9739">
                  <c:v>46</c:v>
                </c:pt>
                <c:pt idx="9740">
                  <c:v>35</c:v>
                </c:pt>
                <c:pt idx="9741">
                  <c:v>44</c:v>
                </c:pt>
                <c:pt idx="9742">
                  <c:v>52</c:v>
                </c:pt>
                <c:pt idx="9743">
                  <c:v>42</c:v>
                </c:pt>
                <c:pt idx="9744">
                  <c:v>36</c:v>
                </c:pt>
                <c:pt idx="9745">
                  <c:v>49</c:v>
                </c:pt>
                <c:pt idx="9746">
                  <c:v>65</c:v>
                </c:pt>
                <c:pt idx="9747">
                  <c:v>83</c:v>
                </c:pt>
                <c:pt idx="9748">
                  <c:v>94</c:v>
                </c:pt>
                <c:pt idx="9749">
                  <c:v>32</c:v>
                </c:pt>
                <c:pt idx="9750">
                  <c:v>36</c:v>
                </c:pt>
                <c:pt idx="9751">
                  <c:v>44</c:v>
                </c:pt>
                <c:pt idx="9752">
                  <c:v>39</c:v>
                </c:pt>
                <c:pt idx="9753">
                  <c:v>46</c:v>
                </c:pt>
                <c:pt idx="9754">
                  <c:v>36</c:v>
                </c:pt>
                <c:pt idx="9755">
                  <c:v>38</c:v>
                </c:pt>
                <c:pt idx="9756">
                  <c:v>37</c:v>
                </c:pt>
                <c:pt idx="9757">
                  <c:v>35</c:v>
                </c:pt>
                <c:pt idx="9758">
                  <c:v>41</c:v>
                </c:pt>
                <c:pt idx="9759">
                  <c:v>47</c:v>
                </c:pt>
                <c:pt idx="9760">
                  <c:v>47</c:v>
                </c:pt>
                <c:pt idx="9761">
                  <c:v>37</c:v>
                </c:pt>
                <c:pt idx="9762">
                  <c:v>31</c:v>
                </c:pt>
                <c:pt idx="9763">
                  <c:v>39</c:v>
                </c:pt>
                <c:pt idx="9764">
                  <c:v>45</c:v>
                </c:pt>
                <c:pt idx="9765">
                  <c:v>39</c:v>
                </c:pt>
                <c:pt idx="9766">
                  <c:v>47</c:v>
                </c:pt>
                <c:pt idx="9767">
                  <c:v>49</c:v>
                </c:pt>
                <c:pt idx="9768">
                  <c:v>21</c:v>
                </c:pt>
                <c:pt idx="9769">
                  <c:v>28</c:v>
                </c:pt>
                <c:pt idx="9770">
                  <c:v>41</c:v>
                </c:pt>
                <c:pt idx="9771">
                  <c:v>39</c:v>
                </c:pt>
                <c:pt idx="9772">
                  <c:v>30</c:v>
                </c:pt>
                <c:pt idx="9773">
                  <c:v>30</c:v>
                </c:pt>
                <c:pt idx="9774">
                  <c:v>41</c:v>
                </c:pt>
                <c:pt idx="9775">
                  <c:v>31</c:v>
                </c:pt>
                <c:pt idx="9776">
                  <c:v>36</c:v>
                </c:pt>
                <c:pt idx="9777">
                  <c:v>38</c:v>
                </c:pt>
                <c:pt idx="9778">
                  <c:v>38</c:v>
                </c:pt>
                <c:pt idx="9779">
                  <c:v>31</c:v>
                </c:pt>
                <c:pt idx="9780">
                  <c:v>38</c:v>
                </c:pt>
                <c:pt idx="9781">
                  <c:v>27</c:v>
                </c:pt>
                <c:pt idx="9782">
                  <c:v>32</c:v>
                </c:pt>
                <c:pt idx="9783">
                  <c:v>23</c:v>
                </c:pt>
                <c:pt idx="9784">
                  <c:v>35</c:v>
                </c:pt>
                <c:pt idx="9785">
                  <c:v>32</c:v>
                </c:pt>
                <c:pt idx="9786">
                  <c:v>43</c:v>
                </c:pt>
                <c:pt idx="9787">
                  <c:v>38</c:v>
                </c:pt>
                <c:pt idx="9788">
                  <c:v>37</c:v>
                </c:pt>
                <c:pt idx="9789">
                  <c:v>37</c:v>
                </c:pt>
                <c:pt idx="9790">
                  <c:v>35</c:v>
                </c:pt>
                <c:pt idx="9791">
                  <c:v>40</c:v>
                </c:pt>
                <c:pt idx="9792">
                  <c:v>41</c:v>
                </c:pt>
                <c:pt idx="9793">
                  <c:v>43</c:v>
                </c:pt>
                <c:pt idx="9794">
                  <c:v>33</c:v>
                </c:pt>
                <c:pt idx="9795">
                  <c:v>35</c:v>
                </c:pt>
                <c:pt idx="9796">
                  <c:v>36</c:v>
                </c:pt>
                <c:pt idx="9797">
                  <c:v>22</c:v>
                </c:pt>
                <c:pt idx="9798">
                  <c:v>27</c:v>
                </c:pt>
                <c:pt idx="9799">
                  <c:v>36</c:v>
                </c:pt>
                <c:pt idx="9800">
                  <c:v>29</c:v>
                </c:pt>
                <c:pt idx="9801">
                  <c:v>26</c:v>
                </c:pt>
                <c:pt idx="9802">
                  <c:v>27</c:v>
                </c:pt>
                <c:pt idx="9803">
                  <c:v>33</c:v>
                </c:pt>
                <c:pt idx="9804">
                  <c:v>26</c:v>
                </c:pt>
                <c:pt idx="9805">
                  <c:v>31</c:v>
                </c:pt>
                <c:pt idx="9806">
                  <c:v>37</c:v>
                </c:pt>
                <c:pt idx="9807">
                  <c:v>25</c:v>
                </c:pt>
                <c:pt idx="9808">
                  <c:v>29</c:v>
                </c:pt>
                <c:pt idx="9809">
                  <c:v>27</c:v>
                </c:pt>
                <c:pt idx="9810">
                  <c:v>30</c:v>
                </c:pt>
                <c:pt idx="9811">
                  <c:v>26</c:v>
                </c:pt>
                <c:pt idx="9812">
                  <c:v>36</c:v>
                </c:pt>
                <c:pt idx="9813">
                  <c:v>30</c:v>
                </c:pt>
                <c:pt idx="9814">
                  <c:v>43</c:v>
                </c:pt>
                <c:pt idx="9815">
                  <c:v>23</c:v>
                </c:pt>
                <c:pt idx="9816">
                  <c:v>34</c:v>
                </c:pt>
                <c:pt idx="9817">
                  <c:v>42</c:v>
                </c:pt>
                <c:pt idx="9818">
                  <c:v>28</c:v>
                </c:pt>
                <c:pt idx="9819">
                  <c:v>45</c:v>
                </c:pt>
                <c:pt idx="9820">
                  <c:v>35</c:v>
                </c:pt>
                <c:pt idx="9821">
                  <c:v>30</c:v>
                </c:pt>
                <c:pt idx="9822">
                  <c:v>32</c:v>
                </c:pt>
                <c:pt idx="9823">
                  <c:v>38</c:v>
                </c:pt>
                <c:pt idx="9824">
                  <c:v>41</c:v>
                </c:pt>
                <c:pt idx="9825">
                  <c:v>27</c:v>
                </c:pt>
                <c:pt idx="9826">
                  <c:v>36</c:v>
                </c:pt>
                <c:pt idx="9827">
                  <c:v>20</c:v>
                </c:pt>
                <c:pt idx="9828">
                  <c:v>37</c:v>
                </c:pt>
                <c:pt idx="9829">
                  <c:v>27</c:v>
                </c:pt>
                <c:pt idx="9830">
                  <c:v>33</c:v>
                </c:pt>
                <c:pt idx="9831">
                  <c:v>47</c:v>
                </c:pt>
                <c:pt idx="9832">
                  <c:v>43</c:v>
                </c:pt>
                <c:pt idx="9833">
                  <c:v>46</c:v>
                </c:pt>
                <c:pt idx="9834">
                  <c:v>51</c:v>
                </c:pt>
                <c:pt idx="9835">
                  <c:v>42</c:v>
                </c:pt>
                <c:pt idx="9836">
                  <c:v>42</c:v>
                </c:pt>
                <c:pt idx="9837">
                  <c:v>31</c:v>
                </c:pt>
                <c:pt idx="9838">
                  <c:v>37</c:v>
                </c:pt>
                <c:pt idx="9839">
                  <c:v>43</c:v>
                </c:pt>
                <c:pt idx="9840">
                  <c:v>24</c:v>
                </c:pt>
                <c:pt idx="9841">
                  <c:v>34</c:v>
                </c:pt>
                <c:pt idx="9842">
                  <c:v>28</c:v>
                </c:pt>
                <c:pt idx="9843">
                  <c:v>26</c:v>
                </c:pt>
                <c:pt idx="9844">
                  <c:v>32</c:v>
                </c:pt>
                <c:pt idx="9845">
                  <c:v>30</c:v>
                </c:pt>
                <c:pt idx="9846">
                  <c:v>35</c:v>
                </c:pt>
                <c:pt idx="9847">
                  <c:v>29</c:v>
                </c:pt>
                <c:pt idx="9848">
                  <c:v>37</c:v>
                </c:pt>
                <c:pt idx="9849">
                  <c:v>39</c:v>
                </c:pt>
                <c:pt idx="9850">
                  <c:v>25</c:v>
                </c:pt>
                <c:pt idx="9851">
                  <c:v>23</c:v>
                </c:pt>
                <c:pt idx="9852">
                  <c:v>25</c:v>
                </c:pt>
                <c:pt idx="9853">
                  <c:v>25</c:v>
                </c:pt>
                <c:pt idx="9854">
                  <c:v>29</c:v>
                </c:pt>
                <c:pt idx="9855">
                  <c:v>25</c:v>
                </c:pt>
                <c:pt idx="9856">
                  <c:v>26</c:v>
                </c:pt>
                <c:pt idx="9857">
                  <c:v>27</c:v>
                </c:pt>
                <c:pt idx="9858">
                  <c:v>19</c:v>
                </c:pt>
                <c:pt idx="9859">
                  <c:v>19</c:v>
                </c:pt>
                <c:pt idx="9860">
                  <c:v>26</c:v>
                </c:pt>
                <c:pt idx="9861">
                  <c:v>33</c:v>
                </c:pt>
                <c:pt idx="9862">
                  <c:v>46</c:v>
                </c:pt>
                <c:pt idx="9863">
                  <c:v>26</c:v>
                </c:pt>
                <c:pt idx="9864">
                  <c:v>18</c:v>
                </c:pt>
                <c:pt idx="9865">
                  <c:v>16</c:v>
                </c:pt>
                <c:pt idx="9866">
                  <c:v>26</c:v>
                </c:pt>
                <c:pt idx="9867">
                  <c:v>26</c:v>
                </c:pt>
                <c:pt idx="9868">
                  <c:v>25</c:v>
                </c:pt>
                <c:pt idx="9869">
                  <c:v>26</c:v>
                </c:pt>
                <c:pt idx="9870">
                  <c:v>25</c:v>
                </c:pt>
                <c:pt idx="9871">
                  <c:v>26</c:v>
                </c:pt>
                <c:pt idx="9872">
                  <c:v>17</c:v>
                </c:pt>
                <c:pt idx="9873">
                  <c:v>16</c:v>
                </c:pt>
                <c:pt idx="9874">
                  <c:v>22</c:v>
                </c:pt>
                <c:pt idx="9875">
                  <c:v>24</c:v>
                </c:pt>
                <c:pt idx="9876">
                  <c:v>35</c:v>
                </c:pt>
                <c:pt idx="9877">
                  <c:v>19</c:v>
                </c:pt>
                <c:pt idx="9878">
                  <c:v>16</c:v>
                </c:pt>
                <c:pt idx="9879">
                  <c:v>21</c:v>
                </c:pt>
                <c:pt idx="9880">
                  <c:v>25</c:v>
                </c:pt>
                <c:pt idx="9881">
                  <c:v>21</c:v>
                </c:pt>
                <c:pt idx="9882">
                  <c:v>30</c:v>
                </c:pt>
                <c:pt idx="9883">
                  <c:v>19</c:v>
                </c:pt>
                <c:pt idx="9884">
                  <c:v>25</c:v>
                </c:pt>
                <c:pt idx="9885">
                  <c:v>17</c:v>
                </c:pt>
                <c:pt idx="9886">
                  <c:v>12</c:v>
                </c:pt>
                <c:pt idx="9887">
                  <c:v>10</c:v>
                </c:pt>
                <c:pt idx="9888">
                  <c:v>16</c:v>
                </c:pt>
                <c:pt idx="9889">
                  <c:v>15</c:v>
                </c:pt>
                <c:pt idx="9890">
                  <c:v>13</c:v>
                </c:pt>
                <c:pt idx="9891">
                  <c:v>19</c:v>
                </c:pt>
                <c:pt idx="9892">
                  <c:v>23</c:v>
                </c:pt>
                <c:pt idx="9893">
                  <c:v>29</c:v>
                </c:pt>
                <c:pt idx="9894">
                  <c:v>15</c:v>
                </c:pt>
                <c:pt idx="9895">
                  <c:v>23</c:v>
                </c:pt>
                <c:pt idx="9896">
                  <c:v>19</c:v>
                </c:pt>
                <c:pt idx="9897">
                  <c:v>25</c:v>
                </c:pt>
                <c:pt idx="9898">
                  <c:v>32</c:v>
                </c:pt>
                <c:pt idx="9899">
                  <c:v>18</c:v>
                </c:pt>
                <c:pt idx="9900">
                  <c:v>22</c:v>
                </c:pt>
                <c:pt idx="9901">
                  <c:v>32</c:v>
                </c:pt>
                <c:pt idx="9902">
                  <c:v>31</c:v>
                </c:pt>
                <c:pt idx="9903">
                  <c:v>28</c:v>
                </c:pt>
                <c:pt idx="9904">
                  <c:v>26</c:v>
                </c:pt>
                <c:pt idx="9905">
                  <c:v>25</c:v>
                </c:pt>
                <c:pt idx="9906">
                  <c:v>21</c:v>
                </c:pt>
                <c:pt idx="9907">
                  <c:v>20</c:v>
                </c:pt>
                <c:pt idx="9908">
                  <c:v>21</c:v>
                </c:pt>
                <c:pt idx="9909">
                  <c:v>29</c:v>
                </c:pt>
                <c:pt idx="9910">
                  <c:v>30</c:v>
                </c:pt>
                <c:pt idx="9911">
                  <c:v>21</c:v>
                </c:pt>
                <c:pt idx="9912">
                  <c:v>22</c:v>
                </c:pt>
                <c:pt idx="9913">
                  <c:v>17</c:v>
                </c:pt>
                <c:pt idx="9914">
                  <c:v>18</c:v>
                </c:pt>
                <c:pt idx="9915">
                  <c:v>16</c:v>
                </c:pt>
                <c:pt idx="9916">
                  <c:v>16</c:v>
                </c:pt>
                <c:pt idx="9917">
                  <c:v>22</c:v>
                </c:pt>
                <c:pt idx="9918">
                  <c:v>26</c:v>
                </c:pt>
                <c:pt idx="9919">
                  <c:v>32</c:v>
                </c:pt>
                <c:pt idx="9920">
                  <c:v>33</c:v>
                </c:pt>
                <c:pt idx="9921">
                  <c:v>24</c:v>
                </c:pt>
                <c:pt idx="9922">
                  <c:v>25</c:v>
                </c:pt>
                <c:pt idx="9923">
                  <c:v>34</c:v>
                </c:pt>
                <c:pt idx="9924">
                  <c:v>19</c:v>
                </c:pt>
                <c:pt idx="9925">
                  <c:v>29</c:v>
                </c:pt>
                <c:pt idx="9926">
                  <c:v>35</c:v>
                </c:pt>
                <c:pt idx="9927">
                  <c:v>23</c:v>
                </c:pt>
                <c:pt idx="9928">
                  <c:v>30</c:v>
                </c:pt>
                <c:pt idx="9929">
                  <c:v>25</c:v>
                </c:pt>
                <c:pt idx="9930">
                  <c:v>30</c:v>
                </c:pt>
                <c:pt idx="9931">
                  <c:v>39</c:v>
                </c:pt>
                <c:pt idx="9932">
                  <c:v>36</c:v>
                </c:pt>
                <c:pt idx="9933">
                  <c:v>45</c:v>
                </c:pt>
                <c:pt idx="9934">
                  <c:v>39</c:v>
                </c:pt>
                <c:pt idx="9935">
                  <c:v>39</c:v>
                </c:pt>
                <c:pt idx="9936">
                  <c:v>44</c:v>
                </c:pt>
                <c:pt idx="9937">
                  <c:v>56</c:v>
                </c:pt>
                <c:pt idx="9938">
                  <c:v>38</c:v>
                </c:pt>
                <c:pt idx="9939">
                  <c:v>30</c:v>
                </c:pt>
                <c:pt idx="9940">
                  <c:v>35</c:v>
                </c:pt>
                <c:pt idx="9941">
                  <c:v>37</c:v>
                </c:pt>
                <c:pt idx="9942">
                  <c:v>41</c:v>
                </c:pt>
                <c:pt idx="9943">
                  <c:v>31</c:v>
                </c:pt>
                <c:pt idx="9944">
                  <c:v>29</c:v>
                </c:pt>
                <c:pt idx="9945">
                  <c:v>33</c:v>
                </c:pt>
                <c:pt idx="9946">
                  <c:v>43</c:v>
                </c:pt>
                <c:pt idx="9947">
                  <c:v>45</c:v>
                </c:pt>
                <c:pt idx="9948">
                  <c:v>34</c:v>
                </c:pt>
                <c:pt idx="9949">
                  <c:v>40</c:v>
                </c:pt>
                <c:pt idx="9950">
                  <c:v>42</c:v>
                </c:pt>
                <c:pt idx="9951">
                  <c:v>29</c:v>
                </c:pt>
                <c:pt idx="9952">
                  <c:v>53</c:v>
                </c:pt>
                <c:pt idx="9953">
                  <c:v>32</c:v>
                </c:pt>
                <c:pt idx="9954">
                  <c:v>34</c:v>
                </c:pt>
                <c:pt idx="9955">
                  <c:v>28</c:v>
                </c:pt>
                <c:pt idx="9956">
                  <c:v>35</c:v>
                </c:pt>
                <c:pt idx="9957">
                  <c:v>33</c:v>
                </c:pt>
                <c:pt idx="9958">
                  <c:v>48</c:v>
                </c:pt>
                <c:pt idx="9959">
                  <c:v>34</c:v>
                </c:pt>
                <c:pt idx="9960">
                  <c:v>37</c:v>
                </c:pt>
                <c:pt idx="9961">
                  <c:v>46</c:v>
                </c:pt>
                <c:pt idx="9962">
                  <c:v>33</c:v>
                </c:pt>
                <c:pt idx="9963">
                  <c:v>30</c:v>
                </c:pt>
                <c:pt idx="9964">
                  <c:v>39</c:v>
                </c:pt>
                <c:pt idx="9965">
                  <c:v>39</c:v>
                </c:pt>
                <c:pt idx="9966">
                  <c:v>36</c:v>
                </c:pt>
                <c:pt idx="9967">
                  <c:v>39</c:v>
                </c:pt>
                <c:pt idx="9968">
                  <c:v>33</c:v>
                </c:pt>
                <c:pt idx="9969">
                  <c:v>34</c:v>
                </c:pt>
                <c:pt idx="9970">
                  <c:v>36</c:v>
                </c:pt>
                <c:pt idx="9971">
                  <c:v>37</c:v>
                </c:pt>
                <c:pt idx="9972">
                  <c:v>34</c:v>
                </c:pt>
                <c:pt idx="9973">
                  <c:v>30</c:v>
                </c:pt>
                <c:pt idx="9974">
                  <c:v>41</c:v>
                </c:pt>
                <c:pt idx="9975">
                  <c:v>40</c:v>
                </c:pt>
                <c:pt idx="9976">
                  <c:v>28</c:v>
                </c:pt>
                <c:pt idx="9977">
                  <c:v>19</c:v>
                </c:pt>
                <c:pt idx="9978">
                  <c:v>30</c:v>
                </c:pt>
                <c:pt idx="9979">
                  <c:v>40</c:v>
                </c:pt>
                <c:pt idx="9980">
                  <c:v>21</c:v>
                </c:pt>
                <c:pt idx="9981">
                  <c:v>26</c:v>
                </c:pt>
                <c:pt idx="9982">
                  <c:v>40</c:v>
                </c:pt>
                <c:pt idx="9983">
                  <c:v>35</c:v>
                </c:pt>
                <c:pt idx="9984">
                  <c:v>42</c:v>
                </c:pt>
                <c:pt idx="9985">
                  <c:v>35</c:v>
                </c:pt>
                <c:pt idx="9986">
                  <c:v>47</c:v>
                </c:pt>
                <c:pt idx="9987">
                  <c:v>39</c:v>
                </c:pt>
                <c:pt idx="9988">
                  <c:v>43</c:v>
                </c:pt>
                <c:pt idx="9989">
                  <c:v>43</c:v>
                </c:pt>
                <c:pt idx="9990">
                  <c:v>34</c:v>
                </c:pt>
                <c:pt idx="9991">
                  <c:v>48</c:v>
                </c:pt>
                <c:pt idx="9992">
                  <c:v>27</c:v>
                </c:pt>
                <c:pt idx="9993">
                  <c:v>44</c:v>
                </c:pt>
                <c:pt idx="9994">
                  <c:v>37</c:v>
                </c:pt>
                <c:pt idx="9995">
                  <c:v>42</c:v>
                </c:pt>
                <c:pt idx="9996">
                  <c:v>42</c:v>
                </c:pt>
                <c:pt idx="9997">
                  <c:v>32</c:v>
                </c:pt>
                <c:pt idx="9998">
                  <c:v>40</c:v>
                </c:pt>
                <c:pt idx="9999">
                  <c:v>32</c:v>
                </c:pt>
                <c:pt idx="10000">
                  <c:v>24</c:v>
                </c:pt>
                <c:pt idx="10001">
                  <c:v>31</c:v>
                </c:pt>
                <c:pt idx="10002">
                  <c:v>35</c:v>
                </c:pt>
                <c:pt idx="10003">
                  <c:v>30</c:v>
                </c:pt>
                <c:pt idx="10004">
                  <c:v>38</c:v>
                </c:pt>
                <c:pt idx="10005">
                  <c:v>34</c:v>
                </c:pt>
                <c:pt idx="10006">
                  <c:v>45</c:v>
                </c:pt>
                <c:pt idx="10007">
                  <c:v>33</c:v>
                </c:pt>
                <c:pt idx="10008">
                  <c:v>37</c:v>
                </c:pt>
                <c:pt idx="10009">
                  <c:v>33</c:v>
                </c:pt>
                <c:pt idx="10010">
                  <c:v>39</c:v>
                </c:pt>
                <c:pt idx="10011">
                  <c:v>37</c:v>
                </c:pt>
                <c:pt idx="10012">
                  <c:v>26</c:v>
                </c:pt>
                <c:pt idx="10013">
                  <c:v>28</c:v>
                </c:pt>
                <c:pt idx="10014">
                  <c:v>23</c:v>
                </c:pt>
                <c:pt idx="10015">
                  <c:v>19</c:v>
                </c:pt>
                <c:pt idx="10016">
                  <c:v>26</c:v>
                </c:pt>
                <c:pt idx="10017">
                  <c:v>22</c:v>
                </c:pt>
                <c:pt idx="10018">
                  <c:v>27</c:v>
                </c:pt>
                <c:pt idx="10019">
                  <c:v>42</c:v>
                </c:pt>
                <c:pt idx="10020">
                  <c:v>28</c:v>
                </c:pt>
                <c:pt idx="10021">
                  <c:v>29</c:v>
                </c:pt>
                <c:pt idx="10022">
                  <c:v>25</c:v>
                </c:pt>
                <c:pt idx="10023">
                  <c:v>41</c:v>
                </c:pt>
                <c:pt idx="10024">
                  <c:v>33</c:v>
                </c:pt>
                <c:pt idx="10025">
                  <c:v>42</c:v>
                </c:pt>
                <c:pt idx="10026">
                  <c:v>31</c:v>
                </c:pt>
                <c:pt idx="10027">
                  <c:v>25</c:v>
                </c:pt>
                <c:pt idx="10028">
                  <c:v>36</c:v>
                </c:pt>
                <c:pt idx="10029">
                  <c:v>33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5">
                  <c:v>8</c:v>
                </c:pt>
                <c:pt idx="10036">
                  <c:v>22</c:v>
                </c:pt>
                <c:pt idx="10037">
                  <c:v>37</c:v>
                </c:pt>
                <c:pt idx="10038">
                  <c:v>30</c:v>
                </c:pt>
                <c:pt idx="10039">
                  <c:v>32</c:v>
                </c:pt>
                <c:pt idx="10040">
                  <c:v>25</c:v>
                </c:pt>
                <c:pt idx="10041">
                  <c:v>31</c:v>
                </c:pt>
                <c:pt idx="10042">
                  <c:v>37</c:v>
                </c:pt>
                <c:pt idx="10043">
                  <c:v>35</c:v>
                </c:pt>
                <c:pt idx="10044">
                  <c:v>30</c:v>
                </c:pt>
                <c:pt idx="10045">
                  <c:v>34</c:v>
                </c:pt>
                <c:pt idx="10046">
                  <c:v>32</c:v>
                </c:pt>
                <c:pt idx="10047">
                  <c:v>42</c:v>
                </c:pt>
                <c:pt idx="10048">
                  <c:v>32</c:v>
                </c:pt>
                <c:pt idx="10049">
                  <c:v>35</c:v>
                </c:pt>
                <c:pt idx="10050">
                  <c:v>40</c:v>
                </c:pt>
                <c:pt idx="10051">
                  <c:v>42</c:v>
                </c:pt>
                <c:pt idx="10052">
                  <c:v>60</c:v>
                </c:pt>
                <c:pt idx="10053">
                  <c:v>43</c:v>
                </c:pt>
                <c:pt idx="10054">
                  <c:v>50</c:v>
                </c:pt>
                <c:pt idx="10055">
                  <c:v>47</c:v>
                </c:pt>
                <c:pt idx="10056">
                  <c:v>38</c:v>
                </c:pt>
                <c:pt idx="10057">
                  <c:v>58</c:v>
                </c:pt>
                <c:pt idx="10058">
                  <c:v>56</c:v>
                </c:pt>
                <c:pt idx="10059">
                  <c:v>52</c:v>
                </c:pt>
                <c:pt idx="10060">
                  <c:v>45</c:v>
                </c:pt>
                <c:pt idx="10061">
                  <c:v>17</c:v>
                </c:pt>
                <c:pt idx="10062">
                  <c:v>24</c:v>
                </c:pt>
                <c:pt idx="10063">
                  <c:v>45</c:v>
                </c:pt>
                <c:pt idx="10064">
                  <c:v>43</c:v>
                </c:pt>
                <c:pt idx="10065">
                  <c:v>30</c:v>
                </c:pt>
                <c:pt idx="10066">
                  <c:v>26</c:v>
                </c:pt>
                <c:pt idx="10067">
                  <c:v>24</c:v>
                </c:pt>
                <c:pt idx="10068">
                  <c:v>31</c:v>
                </c:pt>
                <c:pt idx="10069">
                  <c:v>28</c:v>
                </c:pt>
                <c:pt idx="10070">
                  <c:v>22</c:v>
                </c:pt>
                <c:pt idx="10071">
                  <c:v>27</c:v>
                </c:pt>
                <c:pt idx="10072">
                  <c:v>29</c:v>
                </c:pt>
                <c:pt idx="10073">
                  <c:v>23</c:v>
                </c:pt>
                <c:pt idx="10074">
                  <c:v>33</c:v>
                </c:pt>
                <c:pt idx="10075">
                  <c:v>26</c:v>
                </c:pt>
                <c:pt idx="10076">
                  <c:v>28</c:v>
                </c:pt>
                <c:pt idx="10077">
                  <c:v>39</c:v>
                </c:pt>
                <c:pt idx="10078">
                  <c:v>36</c:v>
                </c:pt>
                <c:pt idx="10079">
                  <c:v>34</c:v>
                </c:pt>
                <c:pt idx="10080">
                  <c:v>41</c:v>
                </c:pt>
                <c:pt idx="10081">
                  <c:v>32</c:v>
                </c:pt>
                <c:pt idx="10082">
                  <c:v>34</c:v>
                </c:pt>
                <c:pt idx="10083">
                  <c:v>26</c:v>
                </c:pt>
                <c:pt idx="10084">
                  <c:v>39</c:v>
                </c:pt>
                <c:pt idx="10085">
                  <c:v>36</c:v>
                </c:pt>
                <c:pt idx="10086">
                  <c:v>44</c:v>
                </c:pt>
                <c:pt idx="10087">
                  <c:v>44</c:v>
                </c:pt>
                <c:pt idx="10088">
                  <c:v>36</c:v>
                </c:pt>
                <c:pt idx="10089">
                  <c:v>26</c:v>
                </c:pt>
                <c:pt idx="10090">
                  <c:v>44</c:v>
                </c:pt>
                <c:pt idx="10091">
                  <c:v>40</c:v>
                </c:pt>
                <c:pt idx="10092">
                  <c:v>35</c:v>
                </c:pt>
                <c:pt idx="10093">
                  <c:v>52</c:v>
                </c:pt>
                <c:pt idx="10094">
                  <c:v>38</c:v>
                </c:pt>
                <c:pt idx="10095">
                  <c:v>49</c:v>
                </c:pt>
                <c:pt idx="10096">
                  <c:v>33</c:v>
                </c:pt>
                <c:pt idx="10097">
                  <c:v>39</c:v>
                </c:pt>
                <c:pt idx="10098">
                  <c:v>41</c:v>
                </c:pt>
                <c:pt idx="10099">
                  <c:v>50</c:v>
                </c:pt>
                <c:pt idx="10100">
                  <c:v>48</c:v>
                </c:pt>
                <c:pt idx="10101">
                  <c:v>28</c:v>
                </c:pt>
                <c:pt idx="10102">
                  <c:v>37</c:v>
                </c:pt>
                <c:pt idx="10103">
                  <c:v>34</c:v>
                </c:pt>
                <c:pt idx="10104">
                  <c:v>39</c:v>
                </c:pt>
                <c:pt idx="10105">
                  <c:v>35</c:v>
                </c:pt>
                <c:pt idx="10106">
                  <c:v>44</c:v>
                </c:pt>
                <c:pt idx="10107">
                  <c:v>35</c:v>
                </c:pt>
                <c:pt idx="10108">
                  <c:v>40</c:v>
                </c:pt>
                <c:pt idx="10109">
                  <c:v>42</c:v>
                </c:pt>
                <c:pt idx="10110">
                  <c:v>39</c:v>
                </c:pt>
                <c:pt idx="10111">
                  <c:v>44</c:v>
                </c:pt>
                <c:pt idx="10112">
                  <c:v>33</c:v>
                </c:pt>
                <c:pt idx="10113">
                  <c:v>35</c:v>
                </c:pt>
                <c:pt idx="10114">
                  <c:v>41</c:v>
                </c:pt>
                <c:pt idx="10115">
                  <c:v>39</c:v>
                </c:pt>
                <c:pt idx="10116">
                  <c:v>33</c:v>
                </c:pt>
                <c:pt idx="10117">
                  <c:v>32</c:v>
                </c:pt>
                <c:pt idx="10118">
                  <c:v>42</c:v>
                </c:pt>
                <c:pt idx="10119">
                  <c:v>50</c:v>
                </c:pt>
                <c:pt idx="10120">
                  <c:v>44</c:v>
                </c:pt>
                <c:pt idx="10121">
                  <c:v>50</c:v>
                </c:pt>
                <c:pt idx="10122">
                  <c:v>46</c:v>
                </c:pt>
                <c:pt idx="10123">
                  <c:v>44</c:v>
                </c:pt>
                <c:pt idx="10124">
                  <c:v>41</c:v>
                </c:pt>
                <c:pt idx="10125">
                  <c:v>46</c:v>
                </c:pt>
                <c:pt idx="10126">
                  <c:v>41</c:v>
                </c:pt>
                <c:pt idx="10127">
                  <c:v>53</c:v>
                </c:pt>
                <c:pt idx="10128">
                  <c:v>47</c:v>
                </c:pt>
                <c:pt idx="10129">
                  <c:v>45</c:v>
                </c:pt>
                <c:pt idx="10130">
                  <c:v>32</c:v>
                </c:pt>
                <c:pt idx="10131">
                  <c:v>39</c:v>
                </c:pt>
                <c:pt idx="10132">
                  <c:v>34</c:v>
                </c:pt>
                <c:pt idx="10133">
                  <c:v>32</c:v>
                </c:pt>
                <c:pt idx="10134">
                  <c:v>36</c:v>
                </c:pt>
                <c:pt idx="10135">
                  <c:v>35</c:v>
                </c:pt>
                <c:pt idx="10136">
                  <c:v>46</c:v>
                </c:pt>
                <c:pt idx="10137">
                  <c:v>51</c:v>
                </c:pt>
                <c:pt idx="10138">
                  <c:v>63</c:v>
                </c:pt>
                <c:pt idx="10139">
                  <c:v>51</c:v>
                </c:pt>
                <c:pt idx="10140">
                  <c:v>56</c:v>
                </c:pt>
                <c:pt idx="10141">
                  <c:v>53</c:v>
                </c:pt>
                <c:pt idx="10142">
                  <c:v>56</c:v>
                </c:pt>
                <c:pt idx="10143">
                  <c:v>44</c:v>
                </c:pt>
                <c:pt idx="10144">
                  <c:v>67</c:v>
                </c:pt>
                <c:pt idx="10145">
                  <c:v>78</c:v>
                </c:pt>
                <c:pt idx="10146">
                  <c:v>52</c:v>
                </c:pt>
                <c:pt idx="10147">
                  <c:v>48</c:v>
                </c:pt>
                <c:pt idx="10148">
                  <c:v>54</c:v>
                </c:pt>
                <c:pt idx="10149">
                  <c:v>47</c:v>
                </c:pt>
                <c:pt idx="10150">
                  <c:v>47</c:v>
                </c:pt>
                <c:pt idx="10151">
                  <c:v>47</c:v>
                </c:pt>
                <c:pt idx="10152">
                  <c:v>38</c:v>
                </c:pt>
                <c:pt idx="10153">
                  <c:v>58</c:v>
                </c:pt>
                <c:pt idx="10154">
                  <c:v>53</c:v>
                </c:pt>
                <c:pt idx="10155">
                  <c:v>41</c:v>
                </c:pt>
                <c:pt idx="10156">
                  <c:v>48</c:v>
                </c:pt>
                <c:pt idx="10157">
                  <c:v>53</c:v>
                </c:pt>
                <c:pt idx="10158">
                  <c:v>47</c:v>
                </c:pt>
                <c:pt idx="10159">
                  <c:v>52</c:v>
                </c:pt>
                <c:pt idx="10160">
                  <c:v>47</c:v>
                </c:pt>
                <c:pt idx="10161">
                  <c:v>68</c:v>
                </c:pt>
                <c:pt idx="10162">
                  <c:v>54</c:v>
                </c:pt>
                <c:pt idx="10163">
                  <c:v>62</c:v>
                </c:pt>
                <c:pt idx="10164">
                  <c:v>50</c:v>
                </c:pt>
                <c:pt idx="10165">
                  <c:v>35</c:v>
                </c:pt>
                <c:pt idx="10166">
                  <c:v>38</c:v>
                </c:pt>
                <c:pt idx="10167">
                  <c:v>39</c:v>
                </c:pt>
                <c:pt idx="10168">
                  <c:v>35</c:v>
                </c:pt>
                <c:pt idx="10169">
                  <c:v>39</c:v>
                </c:pt>
                <c:pt idx="10170">
                  <c:v>65</c:v>
                </c:pt>
                <c:pt idx="10171">
                  <c:v>40</c:v>
                </c:pt>
                <c:pt idx="10172">
                  <c:v>69</c:v>
                </c:pt>
                <c:pt idx="10173">
                  <c:v>77</c:v>
                </c:pt>
                <c:pt idx="10174">
                  <c:v>88</c:v>
                </c:pt>
                <c:pt idx="10175">
                  <c:v>68</c:v>
                </c:pt>
                <c:pt idx="10176">
                  <c:v>64</c:v>
                </c:pt>
                <c:pt idx="10177">
                  <c:v>62</c:v>
                </c:pt>
                <c:pt idx="10178">
                  <c:v>78</c:v>
                </c:pt>
                <c:pt idx="10179">
                  <c:v>45</c:v>
                </c:pt>
                <c:pt idx="10180">
                  <c:v>36</c:v>
                </c:pt>
                <c:pt idx="10181">
                  <c:v>44</c:v>
                </c:pt>
                <c:pt idx="10182">
                  <c:v>35</c:v>
                </c:pt>
                <c:pt idx="10183">
                  <c:v>36</c:v>
                </c:pt>
                <c:pt idx="10184">
                  <c:v>35</c:v>
                </c:pt>
                <c:pt idx="10185">
                  <c:v>45</c:v>
                </c:pt>
                <c:pt idx="10186">
                  <c:v>59</c:v>
                </c:pt>
                <c:pt idx="10187">
                  <c:v>53</c:v>
                </c:pt>
                <c:pt idx="10188">
                  <c:v>59</c:v>
                </c:pt>
                <c:pt idx="10189">
                  <c:v>64</c:v>
                </c:pt>
                <c:pt idx="10190">
                  <c:v>114</c:v>
                </c:pt>
                <c:pt idx="10191">
                  <c:v>66</c:v>
                </c:pt>
                <c:pt idx="10192">
                  <c:v>50</c:v>
                </c:pt>
                <c:pt idx="10193">
                  <c:v>79</c:v>
                </c:pt>
                <c:pt idx="10194">
                  <c:v>90</c:v>
                </c:pt>
                <c:pt idx="10195">
                  <c:v>81</c:v>
                </c:pt>
                <c:pt idx="10196">
                  <c:v>70</c:v>
                </c:pt>
                <c:pt idx="10197">
                  <c:v>60</c:v>
                </c:pt>
                <c:pt idx="10198">
                  <c:v>54</c:v>
                </c:pt>
                <c:pt idx="10199">
                  <c:v>65</c:v>
                </c:pt>
                <c:pt idx="10200">
                  <c:v>57</c:v>
                </c:pt>
                <c:pt idx="10201">
                  <c:v>48</c:v>
                </c:pt>
                <c:pt idx="10202">
                  <c:v>64</c:v>
                </c:pt>
                <c:pt idx="10203">
                  <c:v>56</c:v>
                </c:pt>
                <c:pt idx="10204">
                  <c:v>56</c:v>
                </c:pt>
                <c:pt idx="10205">
                  <c:v>51</c:v>
                </c:pt>
                <c:pt idx="10206">
                  <c:v>43</c:v>
                </c:pt>
                <c:pt idx="10207">
                  <c:v>42</c:v>
                </c:pt>
                <c:pt idx="10208">
                  <c:v>57</c:v>
                </c:pt>
                <c:pt idx="10209">
                  <c:v>51</c:v>
                </c:pt>
                <c:pt idx="10210">
                  <c:v>70</c:v>
                </c:pt>
                <c:pt idx="10211">
                  <c:v>75</c:v>
                </c:pt>
                <c:pt idx="10212">
                  <c:v>62</c:v>
                </c:pt>
                <c:pt idx="10213">
                  <c:v>66</c:v>
                </c:pt>
                <c:pt idx="10214">
                  <c:v>73</c:v>
                </c:pt>
                <c:pt idx="10215">
                  <c:v>71</c:v>
                </c:pt>
                <c:pt idx="10216">
                  <c:v>61</c:v>
                </c:pt>
                <c:pt idx="10217">
                  <c:v>59</c:v>
                </c:pt>
                <c:pt idx="10218">
                  <c:v>55</c:v>
                </c:pt>
                <c:pt idx="10219">
                  <c:v>64</c:v>
                </c:pt>
                <c:pt idx="10220">
                  <c:v>68</c:v>
                </c:pt>
                <c:pt idx="10221">
                  <c:v>50</c:v>
                </c:pt>
                <c:pt idx="10222">
                  <c:v>40</c:v>
                </c:pt>
                <c:pt idx="10223">
                  <c:v>44</c:v>
                </c:pt>
                <c:pt idx="10224">
                  <c:v>47</c:v>
                </c:pt>
                <c:pt idx="10225">
                  <c:v>57</c:v>
                </c:pt>
                <c:pt idx="10226">
                  <c:v>55</c:v>
                </c:pt>
                <c:pt idx="10227">
                  <c:v>58</c:v>
                </c:pt>
                <c:pt idx="10228">
                  <c:v>35</c:v>
                </c:pt>
                <c:pt idx="10229">
                  <c:v>30</c:v>
                </c:pt>
                <c:pt idx="10230">
                  <c:v>44</c:v>
                </c:pt>
                <c:pt idx="10231">
                  <c:v>23</c:v>
                </c:pt>
                <c:pt idx="10232">
                  <c:v>30</c:v>
                </c:pt>
                <c:pt idx="10233">
                  <c:v>24</c:v>
                </c:pt>
                <c:pt idx="10234">
                  <c:v>27</c:v>
                </c:pt>
                <c:pt idx="10235">
                  <c:v>28</c:v>
                </c:pt>
                <c:pt idx="10236">
                  <c:v>29</c:v>
                </c:pt>
                <c:pt idx="10237">
                  <c:v>20</c:v>
                </c:pt>
                <c:pt idx="10238">
                  <c:v>23</c:v>
                </c:pt>
                <c:pt idx="10239">
                  <c:v>29</c:v>
                </c:pt>
                <c:pt idx="10240">
                  <c:v>29</c:v>
                </c:pt>
                <c:pt idx="10241">
                  <c:v>28</c:v>
                </c:pt>
                <c:pt idx="10242">
                  <c:v>30</c:v>
                </c:pt>
                <c:pt idx="10243">
                  <c:v>24</c:v>
                </c:pt>
                <c:pt idx="10244">
                  <c:v>37</c:v>
                </c:pt>
                <c:pt idx="10245">
                  <c:v>32</c:v>
                </c:pt>
                <c:pt idx="10246">
                  <c:v>42</c:v>
                </c:pt>
                <c:pt idx="10247">
                  <c:v>41</c:v>
                </c:pt>
                <c:pt idx="10248">
                  <c:v>34</c:v>
                </c:pt>
                <c:pt idx="10249">
                  <c:v>41</c:v>
                </c:pt>
                <c:pt idx="10250">
                  <c:v>28</c:v>
                </c:pt>
                <c:pt idx="10251">
                  <c:v>24</c:v>
                </c:pt>
                <c:pt idx="10252">
                  <c:v>40</c:v>
                </c:pt>
                <c:pt idx="10253">
                  <c:v>38</c:v>
                </c:pt>
                <c:pt idx="10254">
                  <c:v>36</c:v>
                </c:pt>
                <c:pt idx="10255">
                  <c:v>49</c:v>
                </c:pt>
                <c:pt idx="10256">
                  <c:v>28</c:v>
                </c:pt>
                <c:pt idx="10257">
                  <c:v>35</c:v>
                </c:pt>
                <c:pt idx="10258">
                  <c:v>44</c:v>
                </c:pt>
                <c:pt idx="10259">
                  <c:v>30</c:v>
                </c:pt>
                <c:pt idx="10260">
                  <c:v>30</c:v>
                </c:pt>
                <c:pt idx="10261">
                  <c:v>35</c:v>
                </c:pt>
                <c:pt idx="10262">
                  <c:v>24</c:v>
                </c:pt>
                <c:pt idx="10263">
                  <c:v>28</c:v>
                </c:pt>
                <c:pt idx="10264">
                  <c:v>33</c:v>
                </c:pt>
                <c:pt idx="10265">
                  <c:v>38</c:v>
                </c:pt>
                <c:pt idx="10266">
                  <c:v>37</c:v>
                </c:pt>
                <c:pt idx="10267">
                  <c:v>24</c:v>
                </c:pt>
                <c:pt idx="10268">
                  <c:v>20</c:v>
                </c:pt>
                <c:pt idx="10269">
                  <c:v>31</c:v>
                </c:pt>
                <c:pt idx="10270">
                  <c:v>29</c:v>
                </c:pt>
                <c:pt idx="10271">
                  <c:v>33</c:v>
                </c:pt>
                <c:pt idx="10272">
                  <c:v>30</c:v>
                </c:pt>
                <c:pt idx="10273">
                  <c:v>26</c:v>
                </c:pt>
                <c:pt idx="10274">
                  <c:v>32</c:v>
                </c:pt>
                <c:pt idx="10275">
                  <c:v>32</c:v>
                </c:pt>
                <c:pt idx="10276">
                  <c:v>32</c:v>
                </c:pt>
                <c:pt idx="10277">
                  <c:v>28</c:v>
                </c:pt>
                <c:pt idx="10278">
                  <c:v>36</c:v>
                </c:pt>
                <c:pt idx="10279">
                  <c:v>41</c:v>
                </c:pt>
                <c:pt idx="10280">
                  <c:v>36</c:v>
                </c:pt>
                <c:pt idx="10281">
                  <c:v>45</c:v>
                </c:pt>
                <c:pt idx="10282">
                  <c:v>40</c:v>
                </c:pt>
                <c:pt idx="10283">
                  <c:v>38</c:v>
                </c:pt>
                <c:pt idx="10284">
                  <c:v>39</c:v>
                </c:pt>
                <c:pt idx="10285">
                  <c:v>35</c:v>
                </c:pt>
                <c:pt idx="10286">
                  <c:v>48</c:v>
                </c:pt>
                <c:pt idx="10287">
                  <c:v>31</c:v>
                </c:pt>
                <c:pt idx="10288">
                  <c:v>55</c:v>
                </c:pt>
                <c:pt idx="10289">
                  <c:v>35</c:v>
                </c:pt>
                <c:pt idx="10290">
                  <c:v>35</c:v>
                </c:pt>
                <c:pt idx="10291">
                  <c:v>44</c:v>
                </c:pt>
                <c:pt idx="10292">
                  <c:v>42</c:v>
                </c:pt>
                <c:pt idx="10293">
                  <c:v>46</c:v>
                </c:pt>
                <c:pt idx="10294">
                  <c:v>39</c:v>
                </c:pt>
                <c:pt idx="10295">
                  <c:v>51</c:v>
                </c:pt>
                <c:pt idx="10296">
                  <c:v>47</c:v>
                </c:pt>
                <c:pt idx="10297">
                  <c:v>38</c:v>
                </c:pt>
                <c:pt idx="10298">
                  <c:v>50</c:v>
                </c:pt>
                <c:pt idx="10299">
                  <c:v>42</c:v>
                </c:pt>
                <c:pt idx="10300">
                  <c:v>40</c:v>
                </c:pt>
                <c:pt idx="10301">
                  <c:v>39</c:v>
                </c:pt>
                <c:pt idx="10302">
                  <c:v>42</c:v>
                </c:pt>
                <c:pt idx="10303">
                  <c:v>69</c:v>
                </c:pt>
                <c:pt idx="10304">
                  <c:v>39</c:v>
                </c:pt>
                <c:pt idx="10305">
                  <c:v>43</c:v>
                </c:pt>
                <c:pt idx="10306">
                  <c:v>44</c:v>
                </c:pt>
                <c:pt idx="10307">
                  <c:v>52</c:v>
                </c:pt>
                <c:pt idx="10308">
                  <c:v>57</c:v>
                </c:pt>
                <c:pt idx="10309">
                  <c:v>67</c:v>
                </c:pt>
                <c:pt idx="10310">
                  <c:v>59</c:v>
                </c:pt>
                <c:pt idx="10311">
                  <c:v>48</c:v>
                </c:pt>
                <c:pt idx="10312">
                  <c:v>38</c:v>
                </c:pt>
                <c:pt idx="10313">
                  <c:v>34</c:v>
                </c:pt>
                <c:pt idx="10314">
                  <c:v>36</c:v>
                </c:pt>
                <c:pt idx="10315">
                  <c:v>44</c:v>
                </c:pt>
                <c:pt idx="10316">
                  <c:v>40</c:v>
                </c:pt>
                <c:pt idx="10317">
                  <c:v>35</c:v>
                </c:pt>
                <c:pt idx="10318">
                  <c:v>69</c:v>
                </c:pt>
                <c:pt idx="10319">
                  <c:v>63</c:v>
                </c:pt>
                <c:pt idx="10320">
                  <c:v>56</c:v>
                </c:pt>
                <c:pt idx="10321">
                  <c:v>53</c:v>
                </c:pt>
                <c:pt idx="10322">
                  <c:v>65</c:v>
                </c:pt>
                <c:pt idx="10323">
                  <c:v>42</c:v>
                </c:pt>
                <c:pt idx="10324">
                  <c:v>55</c:v>
                </c:pt>
                <c:pt idx="10325">
                  <c:v>58</c:v>
                </c:pt>
                <c:pt idx="10326">
                  <c:v>61</c:v>
                </c:pt>
                <c:pt idx="10327">
                  <c:v>61</c:v>
                </c:pt>
                <c:pt idx="10328">
                  <c:v>53</c:v>
                </c:pt>
                <c:pt idx="10329">
                  <c:v>56</c:v>
                </c:pt>
                <c:pt idx="10330">
                  <c:v>57</c:v>
                </c:pt>
                <c:pt idx="10331">
                  <c:v>37</c:v>
                </c:pt>
                <c:pt idx="10332">
                  <c:v>54</c:v>
                </c:pt>
                <c:pt idx="10333">
                  <c:v>56</c:v>
                </c:pt>
                <c:pt idx="10334">
                  <c:v>37</c:v>
                </c:pt>
                <c:pt idx="10335">
                  <c:v>52</c:v>
                </c:pt>
                <c:pt idx="10336">
                  <c:v>55</c:v>
                </c:pt>
                <c:pt idx="10337">
                  <c:v>53</c:v>
                </c:pt>
                <c:pt idx="10338">
                  <c:v>42</c:v>
                </c:pt>
                <c:pt idx="10339">
                  <c:v>44</c:v>
                </c:pt>
                <c:pt idx="10340">
                  <c:v>36</c:v>
                </c:pt>
                <c:pt idx="10341">
                  <c:v>47</c:v>
                </c:pt>
                <c:pt idx="10342">
                  <c:v>39</c:v>
                </c:pt>
                <c:pt idx="10343">
                  <c:v>38</c:v>
                </c:pt>
                <c:pt idx="10344">
                  <c:v>42</c:v>
                </c:pt>
                <c:pt idx="10345">
                  <c:v>40</c:v>
                </c:pt>
                <c:pt idx="10346">
                  <c:v>29</c:v>
                </c:pt>
                <c:pt idx="10347">
                  <c:v>41</c:v>
                </c:pt>
                <c:pt idx="10348">
                  <c:v>29</c:v>
                </c:pt>
                <c:pt idx="10349">
                  <c:v>29</c:v>
                </c:pt>
                <c:pt idx="10350">
                  <c:v>36</c:v>
                </c:pt>
                <c:pt idx="10351">
                  <c:v>34</c:v>
                </c:pt>
                <c:pt idx="10352">
                  <c:v>103</c:v>
                </c:pt>
                <c:pt idx="10353">
                  <c:v>146</c:v>
                </c:pt>
                <c:pt idx="10354">
                  <c:v>60</c:v>
                </c:pt>
                <c:pt idx="10355">
                  <c:v>57</c:v>
                </c:pt>
                <c:pt idx="10356">
                  <c:v>53</c:v>
                </c:pt>
                <c:pt idx="10357">
                  <c:v>57</c:v>
                </c:pt>
                <c:pt idx="10358">
                  <c:v>48</c:v>
                </c:pt>
                <c:pt idx="10359">
                  <c:v>33</c:v>
                </c:pt>
                <c:pt idx="10360">
                  <c:v>17</c:v>
                </c:pt>
                <c:pt idx="10361">
                  <c:v>24</c:v>
                </c:pt>
                <c:pt idx="10362">
                  <c:v>20</c:v>
                </c:pt>
                <c:pt idx="10363">
                  <c:v>26</c:v>
                </c:pt>
                <c:pt idx="10364">
                  <c:v>15</c:v>
                </c:pt>
                <c:pt idx="10365">
                  <c:v>18</c:v>
                </c:pt>
                <c:pt idx="10366">
                  <c:v>22</c:v>
                </c:pt>
                <c:pt idx="10367">
                  <c:v>17</c:v>
                </c:pt>
                <c:pt idx="10368">
                  <c:v>19</c:v>
                </c:pt>
                <c:pt idx="10369">
                  <c:v>12</c:v>
                </c:pt>
                <c:pt idx="10370">
                  <c:v>16</c:v>
                </c:pt>
                <c:pt idx="10371">
                  <c:v>30</c:v>
                </c:pt>
                <c:pt idx="10372">
                  <c:v>58</c:v>
                </c:pt>
                <c:pt idx="10373">
                  <c:v>58</c:v>
                </c:pt>
                <c:pt idx="10374">
                  <c:v>68</c:v>
                </c:pt>
                <c:pt idx="10375">
                  <c:v>64</c:v>
                </c:pt>
                <c:pt idx="10376">
                  <c:v>52</c:v>
                </c:pt>
                <c:pt idx="10377">
                  <c:v>62</c:v>
                </c:pt>
                <c:pt idx="10378">
                  <c:v>47</c:v>
                </c:pt>
                <c:pt idx="10379">
                  <c:v>62</c:v>
                </c:pt>
                <c:pt idx="10380">
                  <c:v>49</c:v>
                </c:pt>
                <c:pt idx="10381">
                  <c:v>66</c:v>
                </c:pt>
                <c:pt idx="10382">
                  <c:v>54</c:v>
                </c:pt>
                <c:pt idx="10383">
                  <c:v>43</c:v>
                </c:pt>
                <c:pt idx="10384">
                  <c:v>39</c:v>
                </c:pt>
                <c:pt idx="10385">
                  <c:v>42</c:v>
                </c:pt>
                <c:pt idx="10386">
                  <c:v>44</c:v>
                </c:pt>
                <c:pt idx="10387">
                  <c:v>36</c:v>
                </c:pt>
                <c:pt idx="10388">
                  <c:v>49</c:v>
                </c:pt>
                <c:pt idx="10389">
                  <c:v>47</c:v>
                </c:pt>
                <c:pt idx="10390">
                  <c:v>48</c:v>
                </c:pt>
                <c:pt idx="10391">
                  <c:v>54</c:v>
                </c:pt>
                <c:pt idx="10392">
                  <c:v>34</c:v>
                </c:pt>
                <c:pt idx="10393">
                  <c:v>40</c:v>
                </c:pt>
                <c:pt idx="10394">
                  <c:v>55</c:v>
                </c:pt>
                <c:pt idx="10395">
                  <c:v>45</c:v>
                </c:pt>
                <c:pt idx="10396">
                  <c:v>51</c:v>
                </c:pt>
                <c:pt idx="10397">
                  <c:v>61</c:v>
                </c:pt>
                <c:pt idx="10398">
                  <c:v>78</c:v>
                </c:pt>
                <c:pt idx="10399">
                  <c:v>55</c:v>
                </c:pt>
                <c:pt idx="10400">
                  <c:v>36</c:v>
                </c:pt>
                <c:pt idx="10401">
                  <c:v>26</c:v>
                </c:pt>
                <c:pt idx="10402">
                  <c:v>34</c:v>
                </c:pt>
                <c:pt idx="10403">
                  <c:v>30</c:v>
                </c:pt>
                <c:pt idx="10404">
                  <c:v>24</c:v>
                </c:pt>
                <c:pt idx="10405">
                  <c:v>25</c:v>
                </c:pt>
                <c:pt idx="10406">
                  <c:v>28</c:v>
                </c:pt>
                <c:pt idx="10407">
                  <c:v>24</c:v>
                </c:pt>
                <c:pt idx="10408">
                  <c:v>14</c:v>
                </c:pt>
                <c:pt idx="10409">
                  <c:v>23</c:v>
                </c:pt>
                <c:pt idx="10410">
                  <c:v>25</c:v>
                </c:pt>
                <c:pt idx="10411">
                  <c:v>31</c:v>
                </c:pt>
                <c:pt idx="10412">
                  <c:v>23</c:v>
                </c:pt>
                <c:pt idx="10413">
                  <c:v>18</c:v>
                </c:pt>
                <c:pt idx="10414">
                  <c:v>25</c:v>
                </c:pt>
                <c:pt idx="10415">
                  <c:v>19</c:v>
                </c:pt>
                <c:pt idx="10416">
                  <c:v>13</c:v>
                </c:pt>
                <c:pt idx="10417">
                  <c:v>17</c:v>
                </c:pt>
                <c:pt idx="10418">
                  <c:v>18</c:v>
                </c:pt>
                <c:pt idx="10419">
                  <c:v>21</c:v>
                </c:pt>
                <c:pt idx="10420">
                  <c:v>27</c:v>
                </c:pt>
                <c:pt idx="10421">
                  <c:v>22</c:v>
                </c:pt>
                <c:pt idx="10422">
                  <c:v>27</c:v>
                </c:pt>
                <c:pt idx="10423">
                  <c:v>20</c:v>
                </c:pt>
                <c:pt idx="10424">
                  <c:v>18</c:v>
                </c:pt>
                <c:pt idx="10425">
                  <c:v>21</c:v>
                </c:pt>
                <c:pt idx="10426">
                  <c:v>24</c:v>
                </c:pt>
                <c:pt idx="10427">
                  <c:v>18</c:v>
                </c:pt>
                <c:pt idx="10428">
                  <c:v>19</c:v>
                </c:pt>
                <c:pt idx="10429">
                  <c:v>16</c:v>
                </c:pt>
                <c:pt idx="10430">
                  <c:v>22</c:v>
                </c:pt>
                <c:pt idx="10431">
                  <c:v>18</c:v>
                </c:pt>
                <c:pt idx="10432">
                  <c:v>21</c:v>
                </c:pt>
                <c:pt idx="10433">
                  <c:v>23</c:v>
                </c:pt>
                <c:pt idx="10434">
                  <c:v>27</c:v>
                </c:pt>
                <c:pt idx="10435">
                  <c:v>25</c:v>
                </c:pt>
                <c:pt idx="10436">
                  <c:v>17</c:v>
                </c:pt>
                <c:pt idx="10437">
                  <c:v>29</c:v>
                </c:pt>
                <c:pt idx="10438">
                  <c:v>22</c:v>
                </c:pt>
                <c:pt idx="10439">
                  <c:v>18</c:v>
                </c:pt>
                <c:pt idx="10440">
                  <c:v>23</c:v>
                </c:pt>
                <c:pt idx="10441">
                  <c:v>21</c:v>
                </c:pt>
                <c:pt idx="10442">
                  <c:v>14</c:v>
                </c:pt>
                <c:pt idx="10443">
                  <c:v>31</c:v>
                </c:pt>
                <c:pt idx="10444">
                  <c:v>18</c:v>
                </c:pt>
                <c:pt idx="10445">
                  <c:v>31</c:v>
                </c:pt>
                <c:pt idx="10446">
                  <c:v>47</c:v>
                </c:pt>
                <c:pt idx="10447">
                  <c:v>40</c:v>
                </c:pt>
                <c:pt idx="10448">
                  <c:v>42</c:v>
                </c:pt>
                <c:pt idx="10449">
                  <c:v>44</c:v>
                </c:pt>
                <c:pt idx="10450">
                  <c:v>35</c:v>
                </c:pt>
                <c:pt idx="10451">
                  <c:v>29</c:v>
                </c:pt>
                <c:pt idx="10452">
                  <c:v>22</c:v>
                </c:pt>
                <c:pt idx="10453">
                  <c:v>26</c:v>
                </c:pt>
                <c:pt idx="10454">
                  <c:v>19</c:v>
                </c:pt>
                <c:pt idx="10455">
                  <c:v>26</c:v>
                </c:pt>
                <c:pt idx="10456">
                  <c:v>20</c:v>
                </c:pt>
                <c:pt idx="10457">
                  <c:v>29</c:v>
                </c:pt>
                <c:pt idx="10458">
                  <c:v>23</c:v>
                </c:pt>
                <c:pt idx="10459">
                  <c:v>23</c:v>
                </c:pt>
                <c:pt idx="10460">
                  <c:v>19</c:v>
                </c:pt>
                <c:pt idx="10461">
                  <c:v>28</c:v>
                </c:pt>
                <c:pt idx="10462">
                  <c:v>24</c:v>
                </c:pt>
                <c:pt idx="10463">
                  <c:v>24</c:v>
                </c:pt>
                <c:pt idx="10464">
                  <c:v>19</c:v>
                </c:pt>
                <c:pt idx="10465">
                  <c:v>45</c:v>
                </c:pt>
                <c:pt idx="10466">
                  <c:v>36</c:v>
                </c:pt>
                <c:pt idx="10467">
                  <c:v>27</c:v>
                </c:pt>
                <c:pt idx="10468">
                  <c:v>22</c:v>
                </c:pt>
                <c:pt idx="10469">
                  <c:v>13</c:v>
                </c:pt>
                <c:pt idx="10470">
                  <c:v>26</c:v>
                </c:pt>
                <c:pt idx="10471">
                  <c:v>23</c:v>
                </c:pt>
                <c:pt idx="10472">
                  <c:v>29</c:v>
                </c:pt>
                <c:pt idx="10473">
                  <c:v>15</c:v>
                </c:pt>
                <c:pt idx="10474">
                  <c:v>18</c:v>
                </c:pt>
                <c:pt idx="10475">
                  <c:v>17</c:v>
                </c:pt>
                <c:pt idx="10476">
                  <c:v>14</c:v>
                </c:pt>
                <c:pt idx="10477">
                  <c:v>17</c:v>
                </c:pt>
                <c:pt idx="10478">
                  <c:v>21</c:v>
                </c:pt>
                <c:pt idx="10479">
                  <c:v>21</c:v>
                </c:pt>
                <c:pt idx="10480">
                  <c:v>28</c:v>
                </c:pt>
                <c:pt idx="10481">
                  <c:v>20</c:v>
                </c:pt>
                <c:pt idx="10482">
                  <c:v>26</c:v>
                </c:pt>
                <c:pt idx="10483">
                  <c:v>19</c:v>
                </c:pt>
                <c:pt idx="10484">
                  <c:v>28</c:v>
                </c:pt>
                <c:pt idx="10485">
                  <c:v>37</c:v>
                </c:pt>
                <c:pt idx="10486">
                  <c:v>36</c:v>
                </c:pt>
                <c:pt idx="10487">
                  <c:v>37</c:v>
                </c:pt>
                <c:pt idx="10488">
                  <c:v>55</c:v>
                </c:pt>
                <c:pt idx="10489">
                  <c:v>49</c:v>
                </c:pt>
                <c:pt idx="10490">
                  <c:v>53</c:v>
                </c:pt>
                <c:pt idx="10491">
                  <c:v>44</c:v>
                </c:pt>
                <c:pt idx="10492">
                  <c:v>37</c:v>
                </c:pt>
                <c:pt idx="10493">
                  <c:v>125</c:v>
                </c:pt>
                <c:pt idx="10494">
                  <c:v>34</c:v>
                </c:pt>
                <c:pt idx="10495">
                  <c:v>35</c:v>
                </c:pt>
                <c:pt idx="10496">
                  <c:v>47</c:v>
                </c:pt>
                <c:pt idx="10497">
                  <c:v>41</c:v>
                </c:pt>
                <c:pt idx="10498">
                  <c:v>51</c:v>
                </c:pt>
                <c:pt idx="10499">
                  <c:v>44</c:v>
                </c:pt>
                <c:pt idx="10500">
                  <c:v>46</c:v>
                </c:pt>
                <c:pt idx="10501">
                  <c:v>35</c:v>
                </c:pt>
                <c:pt idx="10502">
                  <c:v>38</c:v>
                </c:pt>
                <c:pt idx="10503">
                  <c:v>45</c:v>
                </c:pt>
                <c:pt idx="10504">
                  <c:v>47</c:v>
                </c:pt>
                <c:pt idx="10505">
                  <c:v>56</c:v>
                </c:pt>
                <c:pt idx="10506">
                  <c:v>59</c:v>
                </c:pt>
                <c:pt idx="10507">
                  <c:v>52</c:v>
                </c:pt>
                <c:pt idx="10508">
                  <c:v>49</c:v>
                </c:pt>
                <c:pt idx="10509">
                  <c:v>50</c:v>
                </c:pt>
                <c:pt idx="10510">
                  <c:v>37</c:v>
                </c:pt>
                <c:pt idx="10511">
                  <c:v>35</c:v>
                </c:pt>
                <c:pt idx="10512">
                  <c:v>48</c:v>
                </c:pt>
                <c:pt idx="10513">
                  <c:v>27</c:v>
                </c:pt>
                <c:pt idx="10514">
                  <c:v>28</c:v>
                </c:pt>
                <c:pt idx="10515">
                  <c:v>25</c:v>
                </c:pt>
                <c:pt idx="10516">
                  <c:v>18</c:v>
                </c:pt>
                <c:pt idx="10517">
                  <c:v>15</c:v>
                </c:pt>
                <c:pt idx="10518">
                  <c:v>22</c:v>
                </c:pt>
                <c:pt idx="10519">
                  <c:v>24</c:v>
                </c:pt>
                <c:pt idx="10520">
                  <c:v>24</c:v>
                </c:pt>
                <c:pt idx="10521">
                  <c:v>13</c:v>
                </c:pt>
                <c:pt idx="10522">
                  <c:v>32</c:v>
                </c:pt>
                <c:pt idx="10523">
                  <c:v>23</c:v>
                </c:pt>
                <c:pt idx="10524">
                  <c:v>22</c:v>
                </c:pt>
                <c:pt idx="10525">
                  <c:v>31</c:v>
                </c:pt>
                <c:pt idx="10526">
                  <c:v>21</c:v>
                </c:pt>
                <c:pt idx="10527">
                  <c:v>15</c:v>
                </c:pt>
                <c:pt idx="10528">
                  <c:v>15</c:v>
                </c:pt>
                <c:pt idx="10529">
                  <c:v>17</c:v>
                </c:pt>
                <c:pt idx="10530">
                  <c:v>20</c:v>
                </c:pt>
                <c:pt idx="10531">
                  <c:v>16</c:v>
                </c:pt>
                <c:pt idx="10532">
                  <c:v>37</c:v>
                </c:pt>
                <c:pt idx="10533">
                  <c:v>28</c:v>
                </c:pt>
                <c:pt idx="10534">
                  <c:v>20</c:v>
                </c:pt>
                <c:pt idx="10535">
                  <c:v>21</c:v>
                </c:pt>
                <c:pt idx="10536">
                  <c:v>27</c:v>
                </c:pt>
                <c:pt idx="10537">
                  <c:v>23</c:v>
                </c:pt>
                <c:pt idx="10538">
                  <c:v>19</c:v>
                </c:pt>
                <c:pt idx="10539">
                  <c:v>21</c:v>
                </c:pt>
                <c:pt idx="10540">
                  <c:v>27</c:v>
                </c:pt>
                <c:pt idx="10541">
                  <c:v>28</c:v>
                </c:pt>
                <c:pt idx="10542">
                  <c:v>26</c:v>
                </c:pt>
                <c:pt idx="10543">
                  <c:v>15</c:v>
                </c:pt>
                <c:pt idx="10544">
                  <c:v>26</c:v>
                </c:pt>
                <c:pt idx="10545">
                  <c:v>20</c:v>
                </c:pt>
                <c:pt idx="10546">
                  <c:v>15</c:v>
                </c:pt>
                <c:pt idx="10547">
                  <c:v>20</c:v>
                </c:pt>
                <c:pt idx="10548">
                  <c:v>13</c:v>
                </c:pt>
                <c:pt idx="10549">
                  <c:v>17</c:v>
                </c:pt>
                <c:pt idx="10550">
                  <c:v>18</c:v>
                </c:pt>
                <c:pt idx="10551">
                  <c:v>17</c:v>
                </c:pt>
                <c:pt idx="10552">
                  <c:v>18</c:v>
                </c:pt>
                <c:pt idx="10553">
                  <c:v>23</c:v>
                </c:pt>
                <c:pt idx="10554">
                  <c:v>11</c:v>
                </c:pt>
                <c:pt idx="10555">
                  <c:v>17</c:v>
                </c:pt>
                <c:pt idx="10556">
                  <c:v>32</c:v>
                </c:pt>
                <c:pt idx="10557">
                  <c:v>12</c:v>
                </c:pt>
                <c:pt idx="10558">
                  <c:v>15</c:v>
                </c:pt>
                <c:pt idx="10559">
                  <c:v>20</c:v>
                </c:pt>
                <c:pt idx="10560">
                  <c:v>25</c:v>
                </c:pt>
                <c:pt idx="10561">
                  <c:v>28</c:v>
                </c:pt>
                <c:pt idx="10562">
                  <c:v>22</c:v>
                </c:pt>
                <c:pt idx="10563">
                  <c:v>34</c:v>
                </c:pt>
                <c:pt idx="10564">
                  <c:v>26</c:v>
                </c:pt>
                <c:pt idx="10565">
                  <c:v>22</c:v>
                </c:pt>
                <c:pt idx="10566">
                  <c:v>25</c:v>
                </c:pt>
                <c:pt idx="10567">
                  <c:v>19</c:v>
                </c:pt>
                <c:pt idx="10568">
                  <c:v>18</c:v>
                </c:pt>
                <c:pt idx="10569">
                  <c:v>24</c:v>
                </c:pt>
                <c:pt idx="10570">
                  <c:v>23</c:v>
                </c:pt>
                <c:pt idx="10571">
                  <c:v>20</c:v>
                </c:pt>
                <c:pt idx="10572">
                  <c:v>29</c:v>
                </c:pt>
                <c:pt idx="10573">
                  <c:v>16</c:v>
                </c:pt>
                <c:pt idx="10574">
                  <c:v>34</c:v>
                </c:pt>
                <c:pt idx="10575">
                  <c:v>17</c:v>
                </c:pt>
                <c:pt idx="10576">
                  <c:v>24</c:v>
                </c:pt>
                <c:pt idx="10577">
                  <c:v>26</c:v>
                </c:pt>
                <c:pt idx="10578">
                  <c:v>15</c:v>
                </c:pt>
                <c:pt idx="10579">
                  <c:v>15</c:v>
                </c:pt>
                <c:pt idx="10580">
                  <c:v>21</c:v>
                </c:pt>
                <c:pt idx="10581">
                  <c:v>25</c:v>
                </c:pt>
                <c:pt idx="10582">
                  <c:v>32</c:v>
                </c:pt>
                <c:pt idx="10583">
                  <c:v>45</c:v>
                </c:pt>
                <c:pt idx="10584">
                  <c:v>46</c:v>
                </c:pt>
                <c:pt idx="10585">
                  <c:v>28</c:v>
                </c:pt>
                <c:pt idx="10586">
                  <c:v>34</c:v>
                </c:pt>
                <c:pt idx="10587">
                  <c:v>28</c:v>
                </c:pt>
                <c:pt idx="10588">
                  <c:v>52</c:v>
                </c:pt>
                <c:pt idx="10589">
                  <c:v>33</c:v>
                </c:pt>
                <c:pt idx="10590">
                  <c:v>43</c:v>
                </c:pt>
                <c:pt idx="10591">
                  <c:v>44</c:v>
                </c:pt>
                <c:pt idx="10592">
                  <c:v>48</c:v>
                </c:pt>
                <c:pt idx="10593">
                  <c:v>44</c:v>
                </c:pt>
                <c:pt idx="10594">
                  <c:v>47</c:v>
                </c:pt>
                <c:pt idx="10595">
                  <c:v>59</c:v>
                </c:pt>
                <c:pt idx="10596">
                  <c:v>35</c:v>
                </c:pt>
                <c:pt idx="10597">
                  <c:v>50</c:v>
                </c:pt>
                <c:pt idx="10598">
                  <c:v>45</c:v>
                </c:pt>
                <c:pt idx="10599">
                  <c:v>38</c:v>
                </c:pt>
                <c:pt idx="10600">
                  <c:v>35</c:v>
                </c:pt>
                <c:pt idx="10601">
                  <c:v>56</c:v>
                </c:pt>
                <c:pt idx="10602">
                  <c:v>66</c:v>
                </c:pt>
                <c:pt idx="10603">
                  <c:v>46</c:v>
                </c:pt>
                <c:pt idx="10604">
                  <c:v>55</c:v>
                </c:pt>
                <c:pt idx="10605">
                  <c:v>35</c:v>
                </c:pt>
                <c:pt idx="10606">
                  <c:v>48</c:v>
                </c:pt>
                <c:pt idx="10607">
                  <c:v>35</c:v>
                </c:pt>
                <c:pt idx="10608">
                  <c:v>29</c:v>
                </c:pt>
                <c:pt idx="10609">
                  <c:v>42</c:v>
                </c:pt>
                <c:pt idx="10610">
                  <c:v>42</c:v>
                </c:pt>
                <c:pt idx="10611">
                  <c:v>40</c:v>
                </c:pt>
                <c:pt idx="10612">
                  <c:v>40</c:v>
                </c:pt>
                <c:pt idx="10613">
                  <c:v>29</c:v>
                </c:pt>
                <c:pt idx="10614">
                  <c:v>39</c:v>
                </c:pt>
                <c:pt idx="10615">
                  <c:v>23</c:v>
                </c:pt>
                <c:pt idx="10616">
                  <c:v>38</c:v>
                </c:pt>
                <c:pt idx="10617">
                  <c:v>30</c:v>
                </c:pt>
                <c:pt idx="10618">
                  <c:v>38</c:v>
                </c:pt>
                <c:pt idx="10619">
                  <c:v>37</c:v>
                </c:pt>
                <c:pt idx="10620">
                  <c:v>38</c:v>
                </c:pt>
                <c:pt idx="10621">
                  <c:v>45</c:v>
                </c:pt>
                <c:pt idx="10622">
                  <c:v>41</c:v>
                </c:pt>
                <c:pt idx="10623">
                  <c:v>39</c:v>
                </c:pt>
                <c:pt idx="10624">
                  <c:v>37</c:v>
                </c:pt>
                <c:pt idx="10625">
                  <c:v>46</c:v>
                </c:pt>
                <c:pt idx="10626">
                  <c:v>37</c:v>
                </c:pt>
                <c:pt idx="10627">
                  <c:v>37</c:v>
                </c:pt>
                <c:pt idx="10628">
                  <c:v>28</c:v>
                </c:pt>
                <c:pt idx="10629">
                  <c:v>36</c:v>
                </c:pt>
                <c:pt idx="10630">
                  <c:v>45</c:v>
                </c:pt>
                <c:pt idx="10631">
                  <c:v>27</c:v>
                </c:pt>
                <c:pt idx="10632">
                  <c:v>30</c:v>
                </c:pt>
                <c:pt idx="10633">
                  <c:v>45</c:v>
                </c:pt>
                <c:pt idx="10634">
                  <c:v>38</c:v>
                </c:pt>
                <c:pt idx="10635">
                  <c:v>33</c:v>
                </c:pt>
                <c:pt idx="10636">
                  <c:v>24</c:v>
                </c:pt>
                <c:pt idx="10637">
                  <c:v>38</c:v>
                </c:pt>
                <c:pt idx="10638">
                  <c:v>44</c:v>
                </c:pt>
                <c:pt idx="10639">
                  <c:v>35</c:v>
                </c:pt>
                <c:pt idx="10640">
                  <c:v>28</c:v>
                </c:pt>
                <c:pt idx="10641">
                  <c:v>29</c:v>
                </c:pt>
                <c:pt idx="10642">
                  <c:v>26</c:v>
                </c:pt>
                <c:pt idx="10643">
                  <c:v>45</c:v>
                </c:pt>
                <c:pt idx="10644">
                  <c:v>42</c:v>
                </c:pt>
                <c:pt idx="10645">
                  <c:v>37</c:v>
                </c:pt>
                <c:pt idx="10646">
                  <c:v>29</c:v>
                </c:pt>
                <c:pt idx="10647">
                  <c:v>21</c:v>
                </c:pt>
                <c:pt idx="10648">
                  <c:v>32</c:v>
                </c:pt>
                <c:pt idx="10649">
                  <c:v>34</c:v>
                </c:pt>
                <c:pt idx="10650">
                  <c:v>29</c:v>
                </c:pt>
                <c:pt idx="10651">
                  <c:v>26</c:v>
                </c:pt>
                <c:pt idx="10652">
                  <c:v>30</c:v>
                </c:pt>
                <c:pt idx="10653">
                  <c:v>18</c:v>
                </c:pt>
                <c:pt idx="10654">
                  <c:v>25</c:v>
                </c:pt>
                <c:pt idx="10655">
                  <c:v>23</c:v>
                </c:pt>
                <c:pt idx="10656">
                  <c:v>23</c:v>
                </c:pt>
                <c:pt idx="10657">
                  <c:v>30</c:v>
                </c:pt>
                <c:pt idx="10658">
                  <c:v>26</c:v>
                </c:pt>
                <c:pt idx="10659">
                  <c:v>30</c:v>
                </c:pt>
                <c:pt idx="10660">
                  <c:v>21</c:v>
                </c:pt>
                <c:pt idx="10661">
                  <c:v>21</c:v>
                </c:pt>
                <c:pt idx="10662">
                  <c:v>33</c:v>
                </c:pt>
                <c:pt idx="10663">
                  <c:v>22</c:v>
                </c:pt>
                <c:pt idx="10664">
                  <c:v>20</c:v>
                </c:pt>
                <c:pt idx="10665">
                  <c:v>20</c:v>
                </c:pt>
                <c:pt idx="10666">
                  <c:v>22</c:v>
                </c:pt>
                <c:pt idx="10667">
                  <c:v>19</c:v>
                </c:pt>
                <c:pt idx="10668">
                  <c:v>22</c:v>
                </c:pt>
                <c:pt idx="10669">
                  <c:v>22</c:v>
                </c:pt>
                <c:pt idx="10670">
                  <c:v>23</c:v>
                </c:pt>
                <c:pt idx="10671">
                  <c:v>30</c:v>
                </c:pt>
                <c:pt idx="10672">
                  <c:v>29</c:v>
                </c:pt>
                <c:pt idx="10673">
                  <c:v>32</c:v>
                </c:pt>
                <c:pt idx="10674">
                  <c:v>22</c:v>
                </c:pt>
                <c:pt idx="10675">
                  <c:v>26</c:v>
                </c:pt>
                <c:pt idx="10676">
                  <c:v>27</c:v>
                </c:pt>
                <c:pt idx="10677">
                  <c:v>18</c:v>
                </c:pt>
                <c:pt idx="10678">
                  <c:v>16</c:v>
                </c:pt>
                <c:pt idx="10679">
                  <c:v>27</c:v>
                </c:pt>
                <c:pt idx="10680">
                  <c:v>14</c:v>
                </c:pt>
                <c:pt idx="10681">
                  <c:v>22</c:v>
                </c:pt>
                <c:pt idx="10682">
                  <c:v>25</c:v>
                </c:pt>
                <c:pt idx="10683">
                  <c:v>30</c:v>
                </c:pt>
                <c:pt idx="10684">
                  <c:v>27</c:v>
                </c:pt>
                <c:pt idx="10685">
                  <c:v>21</c:v>
                </c:pt>
                <c:pt idx="10686">
                  <c:v>34</c:v>
                </c:pt>
                <c:pt idx="10687">
                  <c:v>30</c:v>
                </c:pt>
                <c:pt idx="10688">
                  <c:v>28</c:v>
                </c:pt>
                <c:pt idx="10689">
                  <c:v>19</c:v>
                </c:pt>
                <c:pt idx="10690">
                  <c:v>28</c:v>
                </c:pt>
                <c:pt idx="10691">
                  <c:v>27</c:v>
                </c:pt>
                <c:pt idx="10692">
                  <c:v>24</c:v>
                </c:pt>
                <c:pt idx="10693">
                  <c:v>32</c:v>
                </c:pt>
                <c:pt idx="10694">
                  <c:v>33</c:v>
                </c:pt>
                <c:pt idx="10695">
                  <c:v>33</c:v>
                </c:pt>
                <c:pt idx="10696">
                  <c:v>29</c:v>
                </c:pt>
                <c:pt idx="10697">
                  <c:v>31</c:v>
                </c:pt>
                <c:pt idx="10698">
                  <c:v>18</c:v>
                </c:pt>
                <c:pt idx="10699">
                  <c:v>21</c:v>
                </c:pt>
                <c:pt idx="10700">
                  <c:v>28</c:v>
                </c:pt>
                <c:pt idx="10701">
                  <c:v>44</c:v>
                </c:pt>
                <c:pt idx="10702">
                  <c:v>19</c:v>
                </c:pt>
                <c:pt idx="10703">
                  <c:v>40</c:v>
                </c:pt>
                <c:pt idx="10704">
                  <c:v>22</c:v>
                </c:pt>
                <c:pt idx="10705">
                  <c:v>36</c:v>
                </c:pt>
                <c:pt idx="10706">
                  <c:v>0</c:v>
                </c:pt>
                <c:pt idx="10707">
                  <c:v>24</c:v>
                </c:pt>
                <c:pt idx="10708">
                  <c:v>23</c:v>
                </c:pt>
                <c:pt idx="10709">
                  <c:v>30</c:v>
                </c:pt>
                <c:pt idx="10710">
                  <c:v>35</c:v>
                </c:pt>
                <c:pt idx="10711">
                  <c:v>35</c:v>
                </c:pt>
                <c:pt idx="10712">
                  <c:v>29</c:v>
                </c:pt>
                <c:pt idx="10713">
                  <c:v>35</c:v>
                </c:pt>
                <c:pt idx="10714">
                  <c:v>35</c:v>
                </c:pt>
                <c:pt idx="10715">
                  <c:v>28</c:v>
                </c:pt>
                <c:pt idx="10716">
                  <c:v>25</c:v>
                </c:pt>
                <c:pt idx="10717">
                  <c:v>20</c:v>
                </c:pt>
                <c:pt idx="10718">
                  <c:v>38</c:v>
                </c:pt>
                <c:pt idx="10719">
                  <c:v>25</c:v>
                </c:pt>
                <c:pt idx="10720">
                  <c:v>32</c:v>
                </c:pt>
                <c:pt idx="10721">
                  <c:v>31</c:v>
                </c:pt>
                <c:pt idx="10722">
                  <c:v>32</c:v>
                </c:pt>
                <c:pt idx="10723">
                  <c:v>46</c:v>
                </c:pt>
                <c:pt idx="10724">
                  <c:v>23</c:v>
                </c:pt>
                <c:pt idx="10725">
                  <c:v>37</c:v>
                </c:pt>
                <c:pt idx="10726">
                  <c:v>26</c:v>
                </c:pt>
                <c:pt idx="10727">
                  <c:v>31</c:v>
                </c:pt>
                <c:pt idx="10728">
                  <c:v>28</c:v>
                </c:pt>
                <c:pt idx="10729">
                  <c:v>40</c:v>
                </c:pt>
                <c:pt idx="10730">
                  <c:v>36</c:v>
                </c:pt>
                <c:pt idx="10731">
                  <c:v>38</c:v>
                </c:pt>
                <c:pt idx="10732">
                  <c:v>38</c:v>
                </c:pt>
                <c:pt idx="10733">
                  <c:v>30</c:v>
                </c:pt>
                <c:pt idx="10734">
                  <c:v>40</c:v>
                </c:pt>
                <c:pt idx="10735">
                  <c:v>31</c:v>
                </c:pt>
                <c:pt idx="10736">
                  <c:v>28</c:v>
                </c:pt>
                <c:pt idx="10737">
                  <c:v>32</c:v>
                </c:pt>
                <c:pt idx="10738">
                  <c:v>38</c:v>
                </c:pt>
                <c:pt idx="10739">
                  <c:v>31</c:v>
                </c:pt>
                <c:pt idx="10740">
                  <c:v>30</c:v>
                </c:pt>
                <c:pt idx="10741">
                  <c:v>29</c:v>
                </c:pt>
                <c:pt idx="10742">
                  <c:v>24</c:v>
                </c:pt>
                <c:pt idx="10743">
                  <c:v>27</c:v>
                </c:pt>
                <c:pt idx="10744">
                  <c:v>20</c:v>
                </c:pt>
                <c:pt idx="10745">
                  <c:v>35</c:v>
                </c:pt>
                <c:pt idx="10746">
                  <c:v>21</c:v>
                </c:pt>
                <c:pt idx="10747">
                  <c:v>23</c:v>
                </c:pt>
                <c:pt idx="10748">
                  <c:v>24</c:v>
                </c:pt>
                <c:pt idx="10749">
                  <c:v>19</c:v>
                </c:pt>
                <c:pt idx="10750">
                  <c:v>22</c:v>
                </c:pt>
                <c:pt idx="10751">
                  <c:v>22</c:v>
                </c:pt>
                <c:pt idx="10752">
                  <c:v>23</c:v>
                </c:pt>
                <c:pt idx="10753">
                  <c:v>32</c:v>
                </c:pt>
                <c:pt idx="10754">
                  <c:v>27</c:v>
                </c:pt>
                <c:pt idx="10755">
                  <c:v>22</c:v>
                </c:pt>
                <c:pt idx="10756">
                  <c:v>24</c:v>
                </c:pt>
                <c:pt idx="10757">
                  <c:v>28</c:v>
                </c:pt>
                <c:pt idx="10758">
                  <c:v>16</c:v>
                </c:pt>
                <c:pt idx="10759">
                  <c:v>22</c:v>
                </c:pt>
                <c:pt idx="10760">
                  <c:v>20</c:v>
                </c:pt>
                <c:pt idx="10761">
                  <c:v>19</c:v>
                </c:pt>
                <c:pt idx="10762">
                  <c:v>16</c:v>
                </c:pt>
                <c:pt idx="10763">
                  <c:v>22</c:v>
                </c:pt>
                <c:pt idx="10764">
                  <c:v>25</c:v>
                </c:pt>
                <c:pt idx="10765">
                  <c:v>17</c:v>
                </c:pt>
                <c:pt idx="10766">
                  <c:v>14</c:v>
                </c:pt>
                <c:pt idx="10767">
                  <c:v>30</c:v>
                </c:pt>
                <c:pt idx="10768">
                  <c:v>15</c:v>
                </c:pt>
                <c:pt idx="10769">
                  <c:v>17</c:v>
                </c:pt>
                <c:pt idx="10770">
                  <c:v>16</c:v>
                </c:pt>
                <c:pt idx="10771">
                  <c:v>29</c:v>
                </c:pt>
                <c:pt idx="10772">
                  <c:v>27</c:v>
                </c:pt>
                <c:pt idx="10773">
                  <c:v>36</c:v>
                </c:pt>
                <c:pt idx="10774">
                  <c:v>38</c:v>
                </c:pt>
                <c:pt idx="10775">
                  <c:v>25</c:v>
                </c:pt>
                <c:pt idx="10776">
                  <c:v>26</c:v>
                </c:pt>
                <c:pt idx="10777">
                  <c:v>46</c:v>
                </c:pt>
                <c:pt idx="10778">
                  <c:v>51</c:v>
                </c:pt>
                <c:pt idx="10779">
                  <c:v>28</c:v>
                </c:pt>
                <c:pt idx="10780">
                  <c:v>30</c:v>
                </c:pt>
                <c:pt idx="10781">
                  <c:v>20</c:v>
                </c:pt>
                <c:pt idx="10782">
                  <c:v>17</c:v>
                </c:pt>
                <c:pt idx="10783">
                  <c:v>26</c:v>
                </c:pt>
                <c:pt idx="10784">
                  <c:v>34</c:v>
                </c:pt>
                <c:pt idx="10785">
                  <c:v>31</c:v>
                </c:pt>
                <c:pt idx="10786">
                  <c:v>30</c:v>
                </c:pt>
                <c:pt idx="10787">
                  <c:v>22</c:v>
                </c:pt>
                <c:pt idx="10788">
                  <c:v>25</c:v>
                </c:pt>
                <c:pt idx="10789">
                  <c:v>33</c:v>
                </c:pt>
                <c:pt idx="10790">
                  <c:v>29</c:v>
                </c:pt>
                <c:pt idx="10791">
                  <c:v>28</c:v>
                </c:pt>
                <c:pt idx="10792">
                  <c:v>37</c:v>
                </c:pt>
                <c:pt idx="10793">
                  <c:v>26</c:v>
                </c:pt>
                <c:pt idx="10794">
                  <c:v>40</c:v>
                </c:pt>
                <c:pt idx="10795">
                  <c:v>31</c:v>
                </c:pt>
                <c:pt idx="10796">
                  <c:v>35</c:v>
                </c:pt>
                <c:pt idx="10797">
                  <c:v>36</c:v>
                </c:pt>
                <c:pt idx="10798">
                  <c:v>33</c:v>
                </c:pt>
                <c:pt idx="10799">
                  <c:v>44</c:v>
                </c:pt>
                <c:pt idx="10800">
                  <c:v>33</c:v>
                </c:pt>
                <c:pt idx="10801">
                  <c:v>50</c:v>
                </c:pt>
                <c:pt idx="10802">
                  <c:v>46</c:v>
                </c:pt>
                <c:pt idx="10803">
                  <c:v>27</c:v>
                </c:pt>
                <c:pt idx="10804">
                  <c:v>36</c:v>
                </c:pt>
                <c:pt idx="10805">
                  <c:v>27</c:v>
                </c:pt>
                <c:pt idx="10806">
                  <c:v>24</c:v>
                </c:pt>
                <c:pt idx="10807">
                  <c:v>18</c:v>
                </c:pt>
                <c:pt idx="10808">
                  <c:v>37</c:v>
                </c:pt>
                <c:pt idx="10809">
                  <c:v>42</c:v>
                </c:pt>
                <c:pt idx="10810">
                  <c:v>23</c:v>
                </c:pt>
                <c:pt idx="10811">
                  <c:v>23</c:v>
                </c:pt>
                <c:pt idx="10812">
                  <c:v>28</c:v>
                </c:pt>
                <c:pt idx="10813">
                  <c:v>25</c:v>
                </c:pt>
                <c:pt idx="10814">
                  <c:v>18</c:v>
                </c:pt>
                <c:pt idx="10815">
                  <c:v>23</c:v>
                </c:pt>
                <c:pt idx="10816">
                  <c:v>30</c:v>
                </c:pt>
                <c:pt idx="10817">
                  <c:v>35</c:v>
                </c:pt>
                <c:pt idx="10818">
                  <c:v>39</c:v>
                </c:pt>
                <c:pt idx="10819">
                  <c:v>37</c:v>
                </c:pt>
                <c:pt idx="10820">
                  <c:v>30</c:v>
                </c:pt>
                <c:pt idx="10821">
                  <c:v>36</c:v>
                </c:pt>
                <c:pt idx="10822">
                  <c:v>32</c:v>
                </c:pt>
                <c:pt idx="10823">
                  <c:v>31</c:v>
                </c:pt>
                <c:pt idx="10824">
                  <c:v>37</c:v>
                </c:pt>
                <c:pt idx="10825">
                  <c:v>42</c:v>
                </c:pt>
                <c:pt idx="10826">
                  <c:v>33</c:v>
                </c:pt>
                <c:pt idx="10827">
                  <c:v>39</c:v>
                </c:pt>
                <c:pt idx="10828">
                  <c:v>45</c:v>
                </c:pt>
                <c:pt idx="10829">
                  <c:v>32</c:v>
                </c:pt>
                <c:pt idx="10830">
                  <c:v>33</c:v>
                </c:pt>
                <c:pt idx="10831">
                  <c:v>31</c:v>
                </c:pt>
                <c:pt idx="10832">
                  <c:v>43</c:v>
                </c:pt>
                <c:pt idx="10833">
                  <c:v>34</c:v>
                </c:pt>
                <c:pt idx="10834">
                  <c:v>26</c:v>
                </c:pt>
                <c:pt idx="10835">
                  <c:v>37</c:v>
                </c:pt>
                <c:pt idx="10836">
                  <c:v>28</c:v>
                </c:pt>
                <c:pt idx="10837">
                  <c:v>24</c:v>
                </c:pt>
                <c:pt idx="10838">
                  <c:v>25</c:v>
                </c:pt>
                <c:pt idx="10839">
                  <c:v>30</c:v>
                </c:pt>
                <c:pt idx="10840">
                  <c:v>16</c:v>
                </c:pt>
                <c:pt idx="10841">
                  <c:v>23</c:v>
                </c:pt>
                <c:pt idx="10842">
                  <c:v>27</c:v>
                </c:pt>
                <c:pt idx="10843">
                  <c:v>28</c:v>
                </c:pt>
                <c:pt idx="10844">
                  <c:v>31</c:v>
                </c:pt>
                <c:pt idx="10845">
                  <c:v>27</c:v>
                </c:pt>
                <c:pt idx="10846">
                  <c:v>23</c:v>
                </c:pt>
                <c:pt idx="10847">
                  <c:v>25</c:v>
                </c:pt>
                <c:pt idx="10848">
                  <c:v>28</c:v>
                </c:pt>
                <c:pt idx="10849">
                  <c:v>30</c:v>
                </c:pt>
                <c:pt idx="10850">
                  <c:v>21</c:v>
                </c:pt>
                <c:pt idx="10851">
                  <c:v>31</c:v>
                </c:pt>
                <c:pt idx="10852">
                  <c:v>30</c:v>
                </c:pt>
                <c:pt idx="10853">
                  <c:v>27</c:v>
                </c:pt>
                <c:pt idx="10854">
                  <c:v>25</c:v>
                </c:pt>
                <c:pt idx="10855">
                  <c:v>29</c:v>
                </c:pt>
                <c:pt idx="10856">
                  <c:v>23</c:v>
                </c:pt>
                <c:pt idx="10857">
                  <c:v>14</c:v>
                </c:pt>
                <c:pt idx="10858">
                  <c:v>27</c:v>
                </c:pt>
                <c:pt idx="10859">
                  <c:v>37</c:v>
                </c:pt>
                <c:pt idx="10860">
                  <c:v>37</c:v>
                </c:pt>
                <c:pt idx="10861">
                  <c:v>28</c:v>
                </c:pt>
                <c:pt idx="10862">
                  <c:v>34</c:v>
                </c:pt>
                <c:pt idx="10863">
                  <c:v>20</c:v>
                </c:pt>
                <c:pt idx="10864">
                  <c:v>29</c:v>
                </c:pt>
                <c:pt idx="10865">
                  <c:v>27</c:v>
                </c:pt>
                <c:pt idx="10866">
                  <c:v>27</c:v>
                </c:pt>
                <c:pt idx="10867">
                  <c:v>20</c:v>
                </c:pt>
                <c:pt idx="10868">
                  <c:v>16</c:v>
                </c:pt>
                <c:pt idx="10869">
                  <c:v>22</c:v>
                </c:pt>
                <c:pt idx="10870">
                  <c:v>24</c:v>
                </c:pt>
                <c:pt idx="10871">
                  <c:v>34</c:v>
                </c:pt>
                <c:pt idx="10872">
                  <c:v>26</c:v>
                </c:pt>
                <c:pt idx="10873">
                  <c:v>30</c:v>
                </c:pt>
                <c:pt idx="10874">
                  <c:v>29</c:v>
                </c:pt>
                <c:pt idx="10875">
                  <c:v>33</c:v>
                </c:pt>
                <c:pt idx="10876">
                  <c:v>22</c:v>
                </c:pt>
                <c:pt idx="10877">
                  <c:v>36</c:v>
                </c:pt>
                <c:pt idx="10878">
                  <c:v>27</c:v>
                </c:pt>
                <c:pt idx="10879">
                  <c:v>16</c:v>
                </c:pt>
                <c:pt idx="10880">
                  <c:v>26</c:v>
                </c:pt>
                <c:pt idx="10881">
                  <c:v>19</c:v>
                </c:pt>
                <c:pt idx="10882">
                  <c:v>24</c:v>
                </c:pt>
                <c:pt idx="10883">
                  <c:v>43</c:v>
                </c:pt>
                <c:pt idx="10884">
                  <c:v>35</c:v>
                </c:pt>
                <c:pt idx="10885">
                  <c:v>28</c:v>
                </c:pt>
                <c:pt idx="10886">
                  <c:v>27</c:v>
                </c:pt>
                <c:pt idx="10887">
                  <c:v>22</c:v>
                </c:pt>
                <c:pt idx="10888">
                  <c:v>24</c:v>
                </c:pt>
                <c:pt idx="10889">
                  <c:v>25</c:v>
                </c:pt>
                <c:pt idx="10890">
                  <c:v>18</c:v>
                </c:pt>
                <c:pt idx="10891">
                  <c:v>24</c:v>
                </c:pt>
                <c:pt idx="10892">
                  <c:v>23</c:v>
                </c:pt>
                <c:pt idx="10893">
                  <c:v>17</c:v>
                </c:pt>
                <c:pt idx="10894">
                  <c:v>28</c:v>
                </c:pt>
                <c:pt idx="10895">
                  <c:v>32</c:v>
                </c:pt>
                <c:pt idx="10896">
                  <c:v>28</c:v>
                </c:pt>
                <c:pt idx="10897">
                  <c:v>26</c:v>
                </c:pt>
                <c:pt idx="10898">
                  <c:v>24</c:v>
                </c:pt>
                <c:pt idx="10899">
                  <c:v>27</c:v>
                </c:pt>
                <c:pt idx="10900">
                  <c:v>32</c:v>
                </c:pt>
                <c:pt idx="10901">
                  <c:v>27</c:v>
                </c:pt>
                <c:pt idx="10902">
                  <c:v>25</c:v>
                </c:pt>
                <c:pt idx="10903">
                  <c:v>27</c:v>
                </c:pt>
                <c:pt idx="10904">
                  <c:v>29</c:v>
                </c:pt>
                <c:pt idx="10905">
                  <c:v>27</c:v>
                </c:pt>
                <c:pt idx="10906">
                  <c:v>32</c:v>
                </c:pt>
                <c:pt idx="10907">
                  <c:v>30</c:v>
                </c:pt>
                <c:pt idx="10908">
                  <c:v>31</c:v>
                </c:pt>
                <c:pt idx="10909">
                  <c:v>33</c:v>
                </c:pt>
                <c:pt idx="10910">
                  <c:v>42</c:v>
                </c:pt>
                <c:pt idx="10911">
                  <c:v>30</c:v>
                </c:pt>
                <c:pt idx="10912">
                  <c:v>40</c:v>
                </c:pt>
                <c:pt idx="10913">
                  <c:v>36</c:v>
                </c:pt>
                <c:pt idx="10914">
                  <c:v>34</c:v>
                </c:pt>
                <c:pt idx="10915">
                  <c:v>37</c:v>
                </c:pt>
                <c:pt idx="10916">
                  <c:v>28</c:v>
                </c:pt>
                <c:pt idx="10917">
                  <c:v>36</c:v>
                </c:pt>
                <c:pt idx="10918">
                  <c:v>20</c:v>
                </c:pt>
                <c:pt idx="10919">
                  <c:v>21</c:v>
                </c:pt>
                <c:pt idx="10920">
                  <c:v>36</c:v>
                </c:pt>
                <c:pt idx="10921">
                  <c:v>41</c:v>
                </c:pt>
                <c:pt idx="10922">
                  <c:v>29</c:v>
                </c:pt>
                <c:pt idx="10923">
                  <c:v>32</c:v>
                </c:pt>
                <c:pt idx="10924">
                  <c:v>32</c:v>
                </c:pt>
                <c:pt idx="10925">
                  <c:v>36</c:v>
                </c:pt>
                <c:pt idx="10926">
                  <c:v>24</c:v>
                </c:pt>
                <c:pt idx="10927">
                  <c:v>26</c:v>
                </c:pt>
                <c:pt idx="10928">
                  <c:v>24</c:v>
                </c:pt>
                <c:pt idx="10929">
                  <c:v>40</c:v>
                </c:pt>
                <c:pt idx="10930">
                  <c:v>27</c:v>
                </c:pt>
                <c:pt idx="10931">
                  <c:v>40</c:v>
                </c:pt>
                <c:pt idx="10932">
                  <c:v>36</c:v>
                </c:pt>
                <c:pt idx="10933">
                  <c:v>22</c:v>
                </c:pt>
                <c:pt idx="10934">
                  <c:v>31</c:v>
                </c:pt>
                <c:pt idx="10935">
                  <c:v>27</c:v>
                </c:pt>
                <c:pt idx="10936">
                  <c:v>15</c:v>
                </c:pt>
                <c:pt idx="10937">
                  <c:v>29</c:v>
                </c:pt>
                <c:pt idx="10938">
                  <c:v>33</c:v>
                </c:pt>
                <c:pt idx="10939">
                  <c:v>32</c:v>
                </c:pt>
                <c:pt idx="10940">
                  <c:v>23</c:v>
                </c:pt>
                <c:pt idx="10941">
                  <c:v>32</c:v>
                </c:pt>
                <c:pt idx="10942">
                  <c:v>25</c:v>
                </c:pt>
                <c:pt idx="10943">
                  <c:v>28</c:v>
                </c:pt>
                <c:pt idx="10944">
                  <c:v>23</c:v>
                </c:pt>
                <c:pt idx="10945">
                  <c:v>24</c:v>
                </c:pt>
                <c:pt idx="10946">
                  <c:v>19</c:v>
                </c:pt>
                <c:pt idx="10947">
                  <c:v>25</c:v>
                </c:pt>
                <c:pt idx="10948">
                  <c:v>10</c:v>
                </c:pt>
                <c:pt idx="10949">
                  <c:v>30</c:v>
                </c:pt>
                <c:pt idx="10950">
                  <c:v>29</c:v>
                </c:pt>
                <c:pt idx="10951">
                  <c:v>21</c:v>
                </c:pt>
                <c:pt idx="10952">
                  <c:v>35</c:v>
                </c:pt>
                <c:pt idx="10953">
                  <c:v>26</c:v>
                </c:pt>
                <c:pt idx="10954">
                  <c:v>47</c:v>
                </c:pt>
                <c:pt idx="10955">
                  <c:v>16</c:v>
                </c:pt>
                <c:pt idx="10956">
                  <c:v>26</c:v>
                </c:pt>
                <c:pt idx="10957">
                  <c:v>27</c:v>
                </c:pt>
                <c:pt idx="10958">
                  <c:v>26</c:v>
                </c:pt>
                <c:pt idx="10959">
                  <c:v>30</c:v>
                </c:pt>
                <c:pt idx="10960">
                  <c:v>20</c:v>
                </c:pt>
                <c:pt idx="10961">
                  <c:v>21</c:v>
                </c:pt>
                <c:pt idx="10962">
                  <c:v>17</c:v>
                </c:pt>
                <c:pt idx="10963">
                  <c:v>20</c:v>
                </c:pt>
                <c:pt idx="10964">
                  <c:v>17</c:v>
                </c:pt>
                <c:pt idx="10965">
                  <c:v>26</c:v>
                </c:pt>
                <c:pt idx="10966">
                  <c:v>22</c:v>
                </c:pt>
                <c:pt idx="10967">
                  <c:v>20</c:v>
                </c:pt>
                <c:pt idx="10968">
                  <c:v>18</c:v>
                </c:pt>
                <c:pt idx="10969">
                  <c:v>24</c:v>
                </c:pt>
                <c:pt idx="10970">
                  <c:v>23</c:v>
                </c:pt>
                <c:pt idx="10971">
                  <c:v>28</c:v>
                </c:pt>
                <c:pt idx="10972">
                  <c:v>31</c:v>
                </c:pt>
                <c:pt idx="10973">
                  <c:v>42</c:v>
                </c:pt>
                <c:pt idx="10974">
                  <c:v>36</c:v>
                </c:pt>
                <c:pt idx="10975">
                  <c:v>33</c:v>
                </c:pt>
                <c:pt idx="10976">
                  <c:v>38</c:v>
                </c:pt>
                <c:pt idx="10977">
                  <c:v>38</c:v>
                </c:pt>
                <c:pt idx="10978">
                  <c:v>23</c:v>
                </c:pt>
                <c:pt idx="10979">
                  <c:v>32</c:v>
                </c:pt>
                <c:pt idx="10980">
                  <c:v>14</c:v>
                </c:pt>
                <c:pt idx="10981">
                  <c:v>26</c:v>
                </c:pt>
                <c:pt idx="10982">
                  <c:v>27</c:v>
                </c:pt>
                <c:pt idx="10983">
                  <c:v>17</c:v>
                </c:pt>
                <c:pt idx="10984">
                  <c:v>23</c:v>
                </c:pt>
                <c:pt idx="10985">
                  <c:v>33</c:v>
                </c:pt>
                <c:pt idx="10986">
                  <c:v>23</c:v>
                </c:pt>
                <c:pt idx="10987">
                  <c:v>30</c:v>
                </c:pt>
                <c:pt idx="10988">
                  <c:v>15</c:v>
                </c:pt>
                <c:pt idx="10989">
                  <c:v>32</c:v>
                </c:pt>
                <c:pt idx="10990">
                  <c:v>25</c:v>
                </c:pt>
                <c:pt idx="10991">
                  <c:v>25</c:v>
                </c:pt>
                <c:pt idx="10992">
                  <c:v>19</c:v>
                </c:pt>
                <c:pt idx="10993">
                  <c:v>20</c:v>
                </c:pt>
                <c:pt idx="10994">
                  <c:v>22</c:v>
                </c:pt>
                <c:pt idx="10995">
                  <c:v>25</c:v>
                </c:pt>
                <c:pt idx="10996">
                  <c:v>19</c:v>
                </c:pt>
                <c:pt idx="10997">
                  <c:v>16</c:v>
                </c:pt>
                <c:pt idx="10998">
                  <c:v>19</c:v>
                </c:pt>
                <c:pt idx="10999">
                  <c:v>22</c:v>
                </c:pt>
                <c:pt idx="11000">
                  <c:v>32</c:v>
                </c:pt>
                <c:pt idx="11001">
                  <c:v>21</c:v>
                </c:pt>
                <c:pt idx="11002">
                  <c:v>0</c:v>
                </c:pt>
                <c:pt idx="11003">
                  <c:v>0</c:v>
                </c:pt>
                <c:pt idx="11004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504-46C0-A320-6E73DC29A8C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003 Daily Impressions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Sheet1!$D$2:$D$11007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803</c:v>
                </c:pt>
                <c:pt idx="8444">
                  <c:v>1032</c:v>
                </c:pt>
                <c:pt idx="8445">
                  <c:v>1054</c:v>
                </c:pt>
                <c:pt idx="8446">
                  <c:v>815</c:v>
                </c:pt>
                <c:pt idx="8447">
                  <c:v>514</c:v>
                </c:pt>
                <c:pt idx="8448">
                  <c:v>812</c:v>
                </c:pt>
                <c:pt idx="8449">
                  <c:v>673</c:v>
                </c:pt>
                <c:pt idx="8450">
                  <c:v>2391</c:v>
                </c:pt>
                <c:pt idx="8451">
                  <c:v>4909</c:v>
                </c:pt>
                <c:pt idx="8452">
                  <c:v>4416</c:v>
                </c:pt>
                <c:pt idx="8453">
                  <c:v>6575</c:v>
                </c:pt>
                <c:pt idx="8454">
                  <c:v>16863</c:v>
                </c:pt>
                <c:pt idx="8455">
                  <c:v>7576</c:v>
                </c:pt>
                <c:pt idx="8456">
                  <c:v>8807</c:v>
                </c:pt>
                <c:pt idx="8457">
                  <c:v>6991</c:v>
                </c:pt>
                <c:pt idx="8458">
                  <c:v>5588</c:v>
                </c:pt>
                <c:pt idx="8459">
                  <c:v>5356</c:v>
                </c:pt>
                <c:pt idx="8460">
                  <c:v>3368</c:v>
                </c:pt>
                <c:pt idx="8461">
                  <c:v>1644</c:v>
                </c:pt>
                <c:pt idx="8462">
                  <c:v>3709</c:v>
                </c:pt>
                <c:pt idx="8463">
                  <c:v>5160</c:v>
                </c:pt>
                <c:pt idx="8464">
                  <c:v>4905</c:v>
                </c:pt>
                <c:pt idx="8465">
                  <c:v>2297</c:v>
                </c:pt>
                <c:pt idx="8466">
                  <c:v>1636</c:v>
                </c:pt>
                <c:pt idx="8467">
                  <c:v>1522</c:v>
                </c:pt>
                <c:pt idx="8468">
                  <c:v>8682</c:v>
                </c:pt>
                <c:pt idx="8469">
                  <c:v>4351</c:v>
                </c:pt>
                <c:pt idx="8470">
                  <c:v>2658</c:v>
                </c:pt>
                <c:pt idx="8471">
                  <c:v>2103</c:v>
                </c:pt>
                <c:pt idx="8472">
                  <c:v>1964</c:v>
                </c:pt>
                <c:pt idx="8473">
                  <c:v>1233</c:v>
                </c:pt>
                <c:pt idx="8474">
                  <c:v>1202</c:v>
                </c:pt>
                <c:pt idx="8475">
                  <c:v>1224</c:v>
                </c:pt>
                <c:pt idx="8476">
                  <c:v>790</c:v>
                </c:pt>
                <c:pt idx="8477">
                  <c:v>920</c:v>
                </c:pt>
                <c:pt idx="8478">
                  <c:v>1102</c:v>
                </c:pt>
                <c:pt idx="8479">
                  <c:v>1207</c:v>
                </c:pt>
                <c:pt idx="8480">
                  <c:v>2191</c:v>
                </c:pt>
                <c:pt idx="8481">
                  <c:v>4811</c:v>
                </c:pt>
                <c:pt idx="8482">
                  <c:v>1479</c:v>
                </c:pt>
                <c:pt idx="8483">
                  <c:v>1222</c:v>
                </c:pt>
                <c:pt idx="8484">
                  <c:v>1130</c:v>
                </c:pt>
                <c:pt idx="8485">
                  <c:v>788</c:v>
                </c:pt>
                <c:pt idx="8486">
                  <c:v>1934</c:v>
                </c:pt>
                <c:pt idx="8487">
                  <c:v>1654</c:v>
                </c:pt>
                <c:pt idx="8488">
                  <c:v>1494</c:v>
                </c:pt>
                <c:pt idx="8489">
                  <c:v>1131</c:v>
                </c:pt>
                <c:pt idx="8490">
                  <c:v>963</c:v>
                </c:pt>
                <c:pt idx="8491">
                  <c:v>1179</c:v>
                </c:pt>
                <c:pt idx="8492">
                  <c:v>985</c:v>
                </c:pt>
                <c:pt idx="8493">
                  <c:v>1483</c:v>
                </c:pt>
                <c:pt idx="8494">
                  <c:v>1214</c:v>
                </c:pt>
                <c:pt idx="8495">
                  <c:v>1043</c:v>
                </c:pt>
                <c:pt idx="8496">
                  <c:v>1084</c:v>
                </c:pt>
                <c:pt idx="8497">
                  <c:v>1433</c:v>
                </c:pt>
                <c:pt idx="8498">
                  <c:v>1330</c:v>
                </c:pt>
                <c:pt idx="8499">
                  <c:v>1429</c:v>
                </c:pt>
                <c:pt idx="8500">
                  <c:v>1247</c:v>
                </c:pt>
                <c:pt idx="8501">
                  <c:v>1201</c:v>
                </c:pt>
                <c:pt idx="8502">
                  <c:v>1247</c:v>
                </c:pt>
                <c:pt idx="8503">
                  <c:v>1489</c:v>
                </c:pt>
                <c:pt idx="8504">
                  <c:v>1345</c:v>
                </c:pt>
                <c:pt idx="8505">
                  <c:v>1178</c:v>
                </c:pt>
                <c:pt idx="8506">
                  <c:v>1117</c:v>
                </c:pt>
                <c:pt idx="8507">
                  <c:v>1430</c:v>
                </c:pt>
                <c:pt idx="8508">
                  <c:v>1359</c:v>
                </c:pt>
                <c:pt idx="8509">
                  <c:v>1421</c:v>
                </c:pt>
                <c:pt idx="8510">
                  <c:v>1215</c:v>
                </c:pt>
                <c:pt idx="8511">
                  <c:v>1371</c:v>
                </c:pt>
                <c:pt idx="8512">
                  <c:v>1193</c:v>
                </c:pt>
                <c:pt idx="8513">
                  <c:v>1604</c:v>
                </c:pt>
                <c:pt idx="8514">
                  <c:v>2748</c:v>
                </c:pt>
                <c:pt idx="8515">
                  <c:v>2100</c:v>
                </c:pt>
                <c:pt idx="8516">
                  <c:v>966</c:v>
                </c:pt>
                <c:pt idx="8517">
                  <c:v>1128</c:v>
                </c:pt>
                <c:pt idx="8518">
                  <c:v>1010</c:v>
                </c:pt>
                <c:pt idx="8519">
                  <c:v>7666</c:v>
                </c:pt>
                <c:pt idx="8520">
                  <c:v>2671</c:v>
                </c:pt>
                <c:pt idx="8521">
                  <c:v>2607</c:v>
                </c:pt>
                <c:pt idx="8522">
                  <c:v>2785</c:v>
                </c:pt>
                <c:pt idx="8523">
                  <c:v>1442</c:v>
                </c:pt>
                <c:pt idx="8524">
                  <c:v>1415</c:v>
                </c:pt>
                <c:pt idx="8525">
                  <c:v>1045</c:v>
                </c:pt>
                <c:pt idx="8526">
                  <c:v>1096</c:v>
                </c:pt>
                <c:pt idx="8527">
                  <c:v>954</c:v>
                </c:pt>
                <c:pt idx="8528">
                  <c:v>14346</c:v>
                </c:pt>
                <c:pt idx="8529">
                  <c:v>2724</c:v>
                </c:pt>
                <c:pt idx="8530">
                  <c:v>1172</c:v>
                </c:pt>
                <c:pt idx="8531">
                  <c:v>1008</c:v>
                </c:pt>
                <c:pt idx="8532">
                  <c:v>1011</c:v>
                </c:pt>
                <c:pt idx="8533">
                  <c:v>1005</c:v>
                </c:pt>
                <c:pt idx="8534">
                  <c:v>997</c:v>
                </c:pt>
                <c:pt idx="8535">
                  <c:v>1107</c:v>
                </c:pt>
                <c:pt idx="8536">
                  <c:v>1085</c:v>
                </c:pt>
                <c:pt idx="8537">
                  <c:v>697</c:v>
                </c:pt>
                <c:pt idx="8538">
                  <c:v>679</c:v>
                </c:pt>
                <c:pt idx="8539">
                  <c:v>821</c:v>
                </c:pt>
                <c:pt idx="8540">
                  <c:v>550</c:v>
                </c:pt>
                <c:pt idx="8541">
                  <c:v>668</c:v>
                </c:pt>
                <c:pt idx="8542">
                  <c:v>1179</c:v>
                </c:pt>
                <c:pt idx="8543">
                  <c:v>744</c:v>
                </c:pt>
                <c:pt idx="8544">
                  <c:v>801</c:v>
                </c:pt>
                <c:pt idx="8545">
                  <c:v>1081</c:v>
                </c:pt>
                <c:pt idx="8546">
                  <c:v>683</c:v>
                </c:pt>
                <c:pt idx="8547">
                  <c:v>604</c:v>
                </c:pt>
                <c:pt idx="8548">
                  <c:v>462</c:v>
                </c:pt>
                <c:pt idx="8549">
                  <c:v>508</c:v>
                </c:pt>
                <c:pt idx="8550">
                  <c:v>761</c:v>
                </c:pt>
                <c:pt idx="8551">
                  <c:v>505</c:v>
                </c:pt>
                <c:pt idx="8552">
                  <c:v>557</c:v>
                </c:pt>
                <c:pt idx="8553">
                  <c:v>615</c:v>
                </c:pt>
                <c:pt idx="8554">
                  <c:v>679</c:v>
                </c:pt>
                <c:pt idx="8555">
                  <c:v>429</c:v>
                </c:pt>
                <c:pt idx="8556">
                  <c:v>1046</c:v>
                </c:pt>
                <c:pt idx="8557">
                  <c:v>1384</c:v>
                </c:pt>
                <c:pt idx="8558">
                  <c:v>544</c:v>
                </c:pt>
                <c:pt idx="8559">
                  <c:v>539</c:v>
                </c:pt>
                <c:pt idx="8560">
                  <c:v>642</c:v>
                </c:pt>
                <c:pt idx="8561">
                  <c:v>525</c:v>
                </c:pt>
                <c:pt idx="8562">
                  <c:v>644</c:v>
                </c:pt>
                <c:pt idx="8563">
                  <c:v>459</c:v>
                </c:pt>
                <c:pt idx="8564">
                  <c:v>597</c:v>
                </c:pt>
                <c:pt idx="8565">
                  <c:v>465</c:v>
                </c:pt>
                <c:pt idx="8566">
                  <c:v>426</c:v>
                </c:pt>
                <c:pt idx="8567">
                  <c:v>467</c:v>
                </c:pt>
                <c:pt idx="8568">
                  <c:v>411</c:v>
                </c:pt>
                <c:pt idx="8569">
                  <c:v>539</c:v>
                </c:pt>
                <c:pt idx="8570">
                  <c:v>502</c:v>
                </c:pt>
                <c:pt idx="8571">
                  <c:v>488</c:v>
                </c:pt>
                <c:pt idx="8572">
                  <c:v>419</c:v>
                </c:pt>
                <c:pt idx="8573">
                  <c:v>1447</c:v>
                </c:pt>
                <c:pt idx="8574">
                  <c:v>1479</c:v>
                </c:pt>
                <c:pt idx="8575">
                  <c:v>1952</c:v>
                </c:pt>
                <c:pt idx="8576">
                  <c:v>1022</c:v>
                </c:pt>
                <c:pt idx="8577">
                  <c:v>235</c:v>
                </c:pt>
                <c:pt idx="8578">
                  <c:v>270</c:v>
                </c:pt>
                <c:pt idx="8579">
                  <c:v>199</c:v>
                </c:pt>
                <c:pt idx="8580">
                  <c:v>213</c:v>
                </c:pt>
                <c:pt idx="8581">
                  <c:v>152</c:v>
                </c:pt>
                <c:pt idx="8582">
                  <c:v>417</c:v>
                </c:pt>
                <c:pt idx="8583">
                  <c:v>354</c:v>
                </c:pt>
                <c:pt idx="8584">
                  <c:v>183</c:v>
                </c:pt>
                <c:pt idx="8585">
                  <c:v>206</c:v>
                </c:pt>
                <c:pt idx="8586">
                  <c:v>190</c:v>
                </c:pt>
                <c:pt idx="8587">
                  <c:v>325</c:v>
                </c:pt>
                <c:pt idx="8588">
                  <c:v>229</c:v>
                </c:pt>
                <c:pt idx="8589">
                  <c:v>155</c:v>
                </c:pt>
                <c:pt idx="8590">
                  <c:v>121</c:v>
                </c:pt>
                <c:pt idx="8591">
                  <c:v>73</c:v>
                </c:pt>
                <c:pt idx="8592">
                  <c:v>115</c:v>
                </c:pt>
                <c:pt idx="8593">
                  <c:v>84</c:v>
                </c:pt>
                <c:pt idx="8594">
                  <c:v>38</c:v>
                </c:pt>
                <c:pt idx="8595">
                  <c:v>80</c:v>
                </c:pt>
                <c:pt idx="8596">
                  <c:v>724</c:v>
                </c:pt>
                <c:pt idx="8597">
                  <c:v>200</c:v>
                </c:pt>
                <c:pt idx="8598">
                  <c:v>2052</c:v>
                </c:pt>
                <c:pt idx="8599">
                  <c:v>1189</c:v>
                </c:pt>
                <c:pt idx="8600">
                  <c:v>527</c:v>
                </c:pt>
                <c:pt idx="8601">
                  <c:v>705</c:v>
                </c:pt>
                <c:pt idx="8602">
                  <c:v>191</c:v>
                </c:pt>
                <c:pt idx="8603">
                  <c:v>213</c:v>
                </c:pt>
                <c:pt idx="8604">
                  <c:v>255</c:v>
                </c:pt>
                <c:pt idx="8605">
                  <c:v>274</c:v>
                </c:pt>
                <c:pt idx="8606">
                  <c:v>214</c:v>
                </c:pt>
                <c:pt idx="8607">
                  <c:v>340</c:v>
                </c:pt>
                <c:pt idx="8608">
                  <c:v>269</c:v>
                </c:pt>
                <c:pt idx="8609">
                  <c:v>272</c:v>
                </c:pt>
                <c:pt idx="8610">
                  <c:v>249</c:v>
                </c:pt>
                <c:pt idx="8611">
                  <c:v>170</c:v>
                </c:pt>
                <c:pt idx="8612">
                  <c:v>297</c:v>
                </c:pt>
                <c:pt idx="8613">
                  <c:v>208</c:v>
                </c:pt>
                <c:pt idx="8614">
                  <c:v>190</c:v>
                </c:pt>
                <c:pt idx="8615">
                  <c:v>5758</c:v>
                </c:pt>
                <c:pt idx="8616">
                  <c:v>1167</c:v>
                </c:pt>
                <c:pt idx="8617">
                  <c:v>3068</c:v>
                </c:pt>
                <c:pt idx="8618">
                  <c:v>2288</c:v>
                </c:pt>
                <c:pt idx="8619">
                  <c:v>727</c:v>
                </c:pt>
                <c:pt idx="8620">
                  <c:v>201</c:v>
                </c:pt>
                <c:pt idx="8621">
                  <c:v>282</c:v>
                </c:pt>
                <c:pt idx="8622">
                  <c:v>129</c:v>
                </c:pt>
                <c:pt idx="8623">
                  <c:v>136</c:v>
                </c:pt>
                <c:pt idx="8624">
                  <c:v>1338</c:v>
                </c:pt>
                <c:pt idx="8625">
                  <c:v>312</c:v>
                </c:pt>
                <c:pt idx="8626">
                  <c:v>196</c:v>
                </c:pt>
                <c:pt idx="8627">
                  <c:v>234</c:v>
                </c:pt>
                <c:pt idx="8628">
                  <c:v>159</c:v>
                </c:pt>
                <c:pt idx="8629">
                  <c:v>4278</c:v>
                </c:pt>
                <c:pt idx="8630">
                  <c:v>5545</c:v>
                </c:pt>
                <c:pt idx="8631">
                  <c:v>6213</c:v>
                </c:pt>
                <c:pt idx="8632">
                  <c:v>6078</c:v>
                </c:pt>
                <c:pt idx="8633">
                  <c:v>1195</c:v>
                </c:pt>
                <c:pt idx="8634">
                  <c:v>313</c:v>
                </c:pt>
                <c:pt idx="8635">
                  <c:v>357</c:v>
                </c:pt>
                <c:pt idx="8636">
                  <c:v>352</c:v>
                </c:pt>
                <c:pt idx="8637">
                  <c:v>8110</c:v>
                </c:pt>
                <c:pt idx="8638">
                  <c:v>12285</c:v>
                </c:pt>
                <c:pt idx="8639">
                  <c:v>10422</c:v>
                </c:pt>
                <c:pt idx="8640">
                  <c:v>1955</c:v>
                </c:pt>
                <c:pt idx="8641">
                  <c:v>726</c:v>
                </c:pt>
                <c:pt idx="8642">
                  <c:v>245</c:v>
                </c:pt>
                <c:pt idx="8643">
                  <c:v>333</c:v>
                </c:pt>
                <c:pt idx="8644">
                  <c:v>376</c:v>
                </c:pt>
                <c:pt idx="8645">
                  <c:v>389</c:v>
                </c:pt>
                <c:pt idx="8646">
                  <c:v>372</c:v>
                </c:pt>
                <c:pt idx="8647">
                  <c:v>373</c:v>
                </c:pt>
                <c:pt idx="8648">
                  <c:v>615</c:v>
                </c:pt>
                <c:pt idx="8649">
                  <c:v>432</c:v>
                </c:pt>
                <c:pt idx="8650">
                  <c:v>516</c:v>
                </c:pt>
                <c:pt idx="8651">
                  <c:v>275</c:v>
                </c:pt>
                <c:pt idx="8652">
                  <c:v>200</c:v>
                </c:pt>
                <c:pt idx="8653">
                  <c:v>334</c:v>
                </c:pt>
                <c:pt idx="8654">
                  <c:v>293</c:v>
                </c:pt>
                <c:pt idx="8655">
                  <c:v>6427</c:v>
                </c:pt>
                <c:pt idx="8656">
                  <c:v>6468</c:v>
                </c:pt>
                <c:pt idx="8657">
                  <c:v>3734</c:v>
                </c:pt>
                <c:pt idx="8658">
                  <c:v>5862</c:v>
                </c:pt>
                <c:pt idx="8659">
                  <c:v>5439</c:v>
                </c:pt>
                <c:pt idx="8660">
                  <c:v>2987</c:v>
                </c:pt>
                <c:pt idx="8661">
                  <c:v>1023</c:v>
                </c:pt>
                <c:pt idx="8662">
                  <c:v>337</c:v>
                </c:pt>
                <c:pt idx="8663">
                  <c:v>256</c:v>
                </c:pt>
                <c:pt idx="8664">
                  <c:v>242</c:v>
                </c:pt>
                <c:pt idx="8665">
                  <c:v>238</c:v>
                </c:pt>
                <c:pt idx="8666">
                  <c:v>162</c:v>
                </c:pt>
                <c:pt idx="8667">
                  <c:v>211</c:v>
                </c:pt>
                <c:pt idx="8668">
                  <c:v>175</c:v>
                </c:pt>
                <c:pt idx="8669">
                  <c:v>309</c:v>
                </c:pt>
                <c:pt idx="8670">
                  <c:v>177</c:v>
                </c:pt>
                <c:pt idx="8671">
                  <c:v>244</c:v>
                </c:pt>
                <c:pt idx="8672">
                  <c:v>210</c:v>
                </c:pt>
                <c:pt idx="8673">
                  <c:v>171</c:v>
                </c:pt>
                <c:pt idx="8674">
                  <c:v>357</c:v>
                </c:pt>
                <c:pt idx="8675">
                  <c:v>354</c:v>
                </c:pt>
                <c:pt idx="8676">
                  <c:v>138</c:v>
                </c:pt>
                <c:pt idx="8677">
                  <c:v>219</c:v>
                </c:pt>
                <c:pt idx="8678">
                  <c:v>197</c:v>
                </c:pt>
                <c:pt idx="8679">
                  <c:v>3215</c:v>
                </c:pt>
                <c:pt idx="8680">
                  <c:v>13712</c:v>
                </c:pt>
                <c:pt idx="8681">
                  <c:v>1700</c:v>
                </c:pt>
                <c:pt idx="8682">
                  <c:v>1149</c:v>
                </c:pt>
                <c:pt idx="8683">
                  <c:v>2146</c:v>
                </c:pt>
                <c:pt idx="8684">
                  <c:v>5957</c:v>
                </c:pt>
                <c:pt idx="8685">
                  <c:v>1587</c:v>
                </c:pt>
                <c:pt idx="8686">
                  <c:v>1254</c:v>
                </c:pt>
                <c:pt idx="8687">
                  <c:v>892</c:v>
                </c:pt>
                <c:pt idx="8688">
                  <c:v>1263</c:v>
                </c:pt>
                <c:pt idx="8689">
                  <c:v>819</c:v>
                </c:pt>
                <c:pt idx="8690">
                  <c:v>476</c:v>
                </c:pt>
                <c:pt idx="8691">
                  <c:v>2872</c:v>
                </c:pt>
                <c:pt idx="8692">
                  <c:v>2592</c:v>
                </c:pt>
                <c:pt idx="8693">
                  <c:v>833</c:v>
                </c:pt>
                <c:pt idx="8694">
                  <c:v>4436</c:v>
                </c:pt>
                <c:pt idx="8695">
                  <c:v>3290</c:v>
                </c:pt>
                <c:pt idx="8696">
                  <c:v>916</c:v>
                </c:pt>
                <c:pt idx="8697">
                  <c:v>2532</c:v>
                </c:pt>
                <c:pt idx="8698">
                  <c:v>1519</c:v>
                </c:pt>
                <c:pt idx="8699">
                  <c:v>678</c:v>
                </c:pt>
                <c:pt idx="8700">
                  <c:v>442</c:v>
                </c:pt>
                <c:pt idx="8701">
                  <c:v>249</c:v>
                </c:pt>
                <c:pt idx="8702">
                  <c:v>150</c:v>
                </c:pt>
                <c:pt idx="8703">
                  <c:v>174</c:v>
                </c:pt>
                <c:pt idx="8704">
                  <c:v>166</c:v>
                </c:pt>
                <c:pt idx="8705">
                  <c:v>170</c:v>
                </c:pt>
                <c:pt idx="8706">
                  <c:v>5880</c:v>
                </c:pt>
                <c:pt idx="8707">
                  <c:v>1156</c:v>
                </c:pt>
                <c:pt idx="8708">
                  <c:v>311</c:v>
                </c:pt>
                <c:pt idx="8709">
                  <c:v>230</c:v>
                </c:pt>
                <c:pt idx="8710">
                  <c:v>270</c:v>
                </c:pt>
                <c:pt idx="8711">
                  <c:v>320</c:v>
                </c:pt>
                <c:pt idx="8712">
                  <c:v>328</c:v>
                </c:pt>
                <c:pt idx="8713">
                  <c:v>283</c:v>
                </c:pt>
                <c:pt idx="8714">
                  <c:v>207</c:v>
                </c:pt>
                <c:pt idx="8715">
                  <c:v>206</c:v>
                </c:pt>
                <c:pt idx="8716">
                  <c:v>195</c:v>
                </c:pt>
                <c:pt idx="8717">
                  <c:v>288</c:v>
                </c:pt>
                <c:pt idx="8718">
                  <c:v>217</c:v>
                </c:pt>
                <c:pt idx="8719">
                  <c:v>174</c:v>
                </c:pt>
                <c:pt idx="8720">
                  <c:v>251</c:v>
                </c:pt>
                <c:pt idx="8721">
                  <c:v>158</c:v>
                </c:pt>
                <c:pt idx="8722">
                  <c:v>6066</c:v>
                </c:pt>
                <c:pt idx="8723">
                  <c:v>1077</c:v>
                </c:pt>
                <c:pt idx="8724">
                  <c:v>4564</c:v>
                </c:pt>
                <c:pt idx="8725">
                  <c:v>1898</c:v>
                </c:pt>
                <c:pt idx="8726">
                  <c:v>748</c:v>
                </c:pt>
                <c:pt idx="8727">
                  <c:v>3422</c:v>
                </c:pt>
                <c:pt idx="8728">
                  <c:v>5229</c:v>
                </c:pt>
                <c:pt idx="8729">
                  <c:v>1202</c:v>
                </c:pt>
                <c:pt idx="8730">
                  <c:v>513</c:v>
                </c:pt>
                <c:pt idx="8731">
                  <c:v>212</c:v>
                </c:pt>
                <c:pt idx="8732">
                  <c:v>213</c:v>
                </c:pt>
                <c:pt idx="8733">
                  <c:v>145</c:v>
                </c:pt>
                <c:pt idx="8734">
                  <c:v>139</c:v>
                </c:pt>
                <c:pt idx="8735">
                  <c:v>4430</c:v>
                </c:pt>
                <c:pt idx="8736">
                  <c:v>6719</c:v>
                </c:pt>
                <c:pt idx="8737">
                  <c:v>1534</c:v>
                </c:pt>
                <c:pt idx="8738">
                  <c:v>4366</c:v>
                </c:pt>
                <c:pt idx="8739">
                  <c:v>3779</c:v>
                </c:pt>
                <c:pt idx="8740">
                  <c:v>1563</c:v>
                </c:pt>
                <c:pt idx="8741">
                  <c:v>4318</c:v>
                </c:pt>
                <c:pt idx="8742">
                  <c:v>3766</c:v>
                </c:pt>
                <c:pt idx="8743">
                  <c:v>11046</c:v>
                </c:pt>
                <c:pt idx="8744">
                  <c:v>1672</c:v>
                </c:pt>
                <c:pt idx="8745">
                  <c:v>832</c:v>
                </c:pt>
                <c:pt idx="8746">
                  <c:v>731</c:v>
                </c:pt>
                <c:pt idx="8747">
                  <c:v>1057</c:v>
                </c:pt>
                <c:pt idx="8748">
                  <c:v>4587</c:v>
                </c:pt>
                <c:pt idx="8749">
                  <c:v>3410</c:v>
                </c:pt>
                <c:pt idx="8750">
                  <c:v>946</c:v>
                </c:pt>
                <c:pt idx="8751">
                  <c:v>518</c:v>
                </c:pt>
                <c:pt idx="8752">
                  <c:v>7407</c:v>
                </c:pt>
                <c:pt idx="8753">
                  <c:v>1453</c:v>
                </c:pt>
                <c:pt idx="8754">
                  <c:v>558</c:v>
                </c:pt>
                <c:pt idx="8755">
                  <c:v>1150</c:v>
                </c:pt>
                <c:pt idx="8756">
                  <c:v>4482</c:v>
                </c:pt>
                <c:pt idx="8757">
                  <c:v>5092</c:v>
                </c:pt>
                <c:pt idx="8758">
                  <c:v>958</c:v>
                </c:pt>
                <c:pt idx="8759">
                  <c:v>335</c:v>
                </c:pt>
                <c:pt idx="8760">
                  <c:v>371</c:v>
                </c:pt>
                <c:pt idx="8761">
                  <c:v>253</c:v>
                </c:pt>
                <c:pt idx="8762">
                  <c:v>153</c:v>
                </c:pt>
                <c:pt idx="8763">
                  <c:v>143</c:v>
                </c:pt>
                <c:pt idx="8764">
                  <c:v>139</c:v>
                </c:pt>
                <c:pt idx="8765">
                  <c:v>2837</c:v>
                </c:pt>
                <c:pt idx="8766">
                  <c:v>1437</c:v>
                </c:pt>
                <c:pt idx="8767">
                  <c:v>545</c:v>
                </c:pt>
                <c:pt idx="8768">
                  <c:v>5020</c:v>
                </c:pt>
                <c:pt idx="8769">
                  <c:v>3684</c:v>
                </c:pt>
                <c:pt idx="8770">
                  <c:v>4721</c:v>
                </c:pt>
                <c:pt idx="8771">
                  <c:v>890</c:v>
                </c:pt>
                <c:pt idx="8772">
                  <c:v>297</c:v>
                </c:pt>
                <c:pt idx="8773">
                  <c:v>206</c:v>
                </c:pt>
                <c:pt idx="8774">
                  <c:v>2703</c:v>
                </c:pt>
                <c:pt idx="8775">
                  <c:v>4240</c:v>
                </c:pt>
                <c:pt idx="8776">
                  <c:v>1642</c:v>
                </c:pt>
                <c:pt idx="8777">
                  <c:v>192</c:v>
                </c:pt>
                <c:pt idx="8778">
                  <c:v>4004</c:v>
                </c:pt>
                <c:pt idx="8779">
                  <c:v>1884</c:v>
                </c:pt>
                <c:pt idx="8780">
                  <c:v>554</c:v>
                </c:pt>
                <c:pt idx="8781">
                  <c:v>2907</c:v>
                </c:pt>
                <c:pt idx="8782">
                  <c:v>1578</c:v>
                </c:pt>
                <c:pt idx="8783">
                  <c:v>407</c:v>
                </c:pt>
                <c:pt idx="8784">
                  <c:v>170</c:v>
                </c:pt>
                <c:pt idx="8785">
                  <c:v>174</c:v>
                </c:pt>
                <c:pt idx="8786">
                  <c:v>4478</c:v>
                </c:pt>
                <c:pt idx="8787">
                  <c:v>1972</c:v>
                </c:pt>
                <c:pt idx="8788">
                  <c:v>1236</c:v>
                </c:pt>
                <c:pt idx="8789">
                  <c:v>1118</c:v>
                </c:pt>
                <c:pt idx="8790">
                  <c:v>878</c:v>
                </c:pt>
                <c:pt idx="8791">
                  <c:v>481</c:v>
                </c:pt>
                <c:pt idx="8792">
                  <c:v>467</c:v>
                </c:pt>
                <c:pt idx="8793">
                  <c:v>450</c:v>
                </c:pt>
                <c:pt idx="8794">
                  <c:v>389</c:v>
                </c:pt>
                <c:pt idx="8795">
                  <c:v>355</c:v>
                </c:pt>
                <c:pt idx="8796">
                  <c:v>331</c:v>
                </c:pt>
                <c:pt idx="8797">
                  <c:v>499</c:v>
                </c:pt>
                <c:pt idx="8798">
                  <c:v>1698</c:v>
                </c:pt>
                <c:pt idx="8799">
                  <c:v>582</c:v>
                </c:pt>
                <c:pt idx="8800">
                  <c:v>5359</c:v>
                </c:pt>
                <c:pt idx="8801">
                  <c:v>1618</c:v>
                </c:pt>
                <c:pt idx="8802">
                  <c:v>646</c:v>
                </c:pt>
                <c:pt idx="8803">
                  <c:v>493</c:v>
                </c:pt>
                <c:pt idx="8804">
                  <c:v>424</c:v>
                </c:pt>
                <c:pt idx="8805">
                  <c:v>472</c:v>
                </c:pt>
                <c:pt idx="8806">
                  <c:v>343</c:v>
                </c:pt>
                <c:pt idx="8807">
                  <c:v>433</c:v>
                </c:pt>
                <c:pt idx="8808">
                  <c:v>293</c:v>
                </c:pt>
                <c:pt idx="8809">
                  <c:v>348</c:v>
                </c:pt>
                <c:pt idx="8810">
                  <c:v>323</c:v>
                </c:pt>
                <c:pt idx="8811">
                  <c:v>3766</c:v>
                </c:pt>
                <c:pt idx="8812">
                  <c:v>2311</c:v>
                </c:pt>
                <c:pt idx="8813">
                  <c:v>2915</c:v>
                </c:pt>
                <c:pt idx="8814">
                  <c:v>2002</c:v>
                </c:pt>
                <c:pt idx="8815">
                  <c:v>790</c:v>
                </c:pt>
                <c:pt idx="8816">
                  <c:v>415</c:v>
                </c:pt>
                <c:pt idx="8817">
                  <c:v>439</c:v>
                </c:pt>
                <c:pt idx="8818">
                  <c:v>3391</c:v>
                </c:pt>
                <c:pt idx="8819">
                  <c:v>4682</c:v>
                </c:pt>
                <c:pt idx="8820">
                  <c:v>1386</c:v>
                </c:pt>
                <c:pt idx="8821">
                  <c:v>943</c:v>
                </c:pt>
                <c:pt idx="8822">
                  <c:v>847</c:v>
                </c:pt>
                <c:pt idx="8823">
                  <c:v>567</c:v>
                </c:pt>
                <c:pt idx="8824">
                  <c:v>3507</c:v>
                </c:pt>
                <c:pt idx="8825">
                  <c:v>1631</c:v>
                </c:pt>
                <c:pt idx="8826">
                  <c:v>1084</c:v>
                </c:pt>
                <c:pt idx="8827">
                  <c:v>509</c:v>
                </c:pt>
                <c:pt idx="8828">
                  <c:v>316</c:v>
                </c:pt>
                <c:pt idx="8829">
                  <c:v>514</c:v>
                </c:pt>
                <c:pt idx="8830">
                  <c:v>423</c:v>
                </c:pt>
                <c:pt idx="8831">
                  <c:v>230</c:v>
                </c:pt>
                <c:pt idx="8832">
                  <c:v>9343</c:v>
                </c:pt>
                <c:pt idx="8833">
                  <c:v>5137</c:v>
                </c:pt>
                <c:pt idx="8834">
                  <c:v>1068</c:v>
                </c:pt>
                <c:pt idx="8835">
                  <c:v>496</c:v>
                </c:pt>
                <c:pt idx="8836">
                  <c:v>482</c:v>
                </c:pt>
                <c:pt idx="8837">
                  <c:v>482</c:v>
                </c:pt>
                <c:pt idx="8838">
                  <c:v>3787</c:v>
                </c:pt>
                <c:pt idx="8839">
                  <c:v>3502</c:v>
                </c:pt>
                <c:pt idx="8840">
                  <c:v>955</c:v>
                </c:pt>
                <c:pt idx="8841">
                  <c:v>1937</c:v>
                </c:pt>
                <c:pt idx="8842">
                  <c:v>2130</c:v>
                </c:pt>
                <c:pt idx="8843">
                  <c:v>717</c:v>
                </c:pt>
                <c:pt idx="8844">
                  <c:v>422</c:v>
                </c:pt>
                <c:pt idx="8845">
                  <c:v>918</c:v>
                </c:pt>
                <c:pt idx="8846">
                  <c:v>352</c:v>
                </c:pt>
                <c:pt idx="8847">
                  <c:v>3381</c:v>
                </c:pt>
                <c:pt idx="8848">
                  <c:v>3300</c:v>
                </c:pt>
                <c:pt idx="8849">
                  <c:v>795</c:v>
                </c:pt>
                <c:pt idx="8850">
                  <c:v>317</c:v>
                </c:pt>
                <c:pt idx="8851">
                  <c:v>162</c:v>
                </c:pt>
                <c:pt idx="8852">
                  <c:v>2370</c:v>
                </c:pt>
                <c:pt idx="8853">
                  <c:v>1681</c:v>
                </c:pt>
                <c:pt idx="8854">
                  <c:v>521</c:v>
                </c:pt>
                <c:pt idx="8855">
                  <c:v>197</c:v>
                </c:pt>
                <c:pt idx="8856">
                  <c:v>3418</c:v>
                </c:pt>
                <c:pt idx="8857">
                  <c:v>971</c:v>
                </c:pt>
                <c:pt idx="8858">
                  <c:v>316</c:v>
                </c:pt>
                <c:pt idx="8859">
                  <c:v>236</c:v>
                </c:pt>
                <c:pt idx="8860">
                  <c:v>2337</c:v>
                </c:pt>
                <c:pt idx="8861">
                  <c:v>3269</c:v>
                </c:pt>
                <c:pt idx="8862">
                  <c:v>2480</c:v>
                </c:pt>
                <c:pt idx="8863">
                  <c:v>2819</c:v>
                </c:pt>
                <c:pt idx="8864">
                  <c:v>864</c:v>
                </c:pt>
                <c:pt idx="8865">
                  <c:v>1935</c:v>
                </c:pt>
                <c:pt idx="8866">
                  <c:v>2115</c:v>
                </c:pt>
                <c:pt idx="8867">
                  <c:v>700</c:v>
                </c:pt>
                <c:pt idx="8868">
                  <c:v>327</c:v>
                </c:pt>
                <c:pt idx="8869">
                  <c:v>238</c:v>
                </c:pt>
                <c:pt idx="8870">
                  <c:v>3783</c:v>
                </c:pt>
                <c:pt idx="8871">
                  <c:v>1026</c:v>
                </c:pt>
                <c:pt idx="8872">
                  <c:v>370</c:v>
                </c:pt>
                <c:pt idx="8873">
                  <c:v>313</c:v>
                </c:pt>
                <c:pt idx="8874">
                  <c:v>206</c:v>
                </c:pt>
                <c:pt idx="8875">
                  <c:v>292</c:v>
                </c:pt>
                <c:pt idx="8876">
                  <c:v>362</c:v>
                </c:pt>
                <c:pt idx="8877">
                  <c:v>455</c:v>
                </c:pt>
                <c:pt idx="8878">
                  <c:v>438</c:v>
                </c:pt>
                <c:pt idx="8879">
                  <c:v>367</c:v>
                </c:pt>
                <c:pt idx="8880">
                  <c:v>249</c:v>
                </c:pt>
                <c:pt idx="8881">
                  <c:v>108</c:v>
                </c:pt>
                <c:pt idx="8882">
                  <c:v>234</c:v>
                </c:pt>
                <c:pt idx="8883">
                  <c:v>3571</c:v>
                </c:pt>
                <c:pt idx="8884">
                  <c:v>3947</c:v>
                </c:pt>
                <c:pt idx="8885">
                  <c:v>836</c:v>
                </c:pt>
                <c:pt idx="8886">
                  <c:v>200</c:v>
                </c:pt>
                <c:pt idx="8887">
                  <c:v>254</c:v>
                </c:pt>
                <c:pt idx="8888">
                  <c:v>213</c:v>
                </c:pt>
                <c:pt idx="8889">
                  <c:v>117</c:v>
                </c:pt>
                <c:pt idx="8890">
                  <c:v>2170</c:v>
                </c:pt>
                <c:pt idx="8891">
                  <c:v>4224</c:v>
                </c:pt>
                <c:pt idx="8892">
                  <c:v>1859</c:v>
                </c:pt>
                <c:pt idx="8893">
                  <c:v>1186</c:v>
                </c:pt>
                <c:pt idx="8894">
                  <c:v>519</c:v>
                </c:pt>
                <c:pt idx="8895">
                  <c:v>2705</c:v>
                </c:pt>
                <c:pt idx="8896">
                  <c:v>2852</c:v>
                </c:pt>
                <c:pt idx="8897">
                  <c:v>799</c:v>
                </c:pt>
                <c:pt idx="8898">
                  <c:v>507</c:v>
                </c:pt>
                <c:pt idx="8899">
                  <c:v>263</c:v>
                </c:pt>
                <c:pt idx="8900">
                  <c:v>184</c:v>
                </c:pt>
                <c:pt idx="8901">
                  <c:v>178</c:v>
                </c:pt>
                <c:pt idx="8902">
                  <c:v>109</c:v>
                </c:pt>
                <c:pt idx="8903">
                  <c:v>298</c:v>
                </c:pt>
                <c:pt idx="8904">
                  <c:v>237</c:v>
                </c:pt>
                <c:pt idx="8905">
                  <c:v>3472</c:v>
                </c:pt>
                <c:pt idx="8906">
                  <c:v>840</c:v>
                </c:pt>
                <c:pt idx="8907">
                  <c:v>410</c:v>
                </c:pt>
                <c:pt idx="8908">
                  <c:v>3434</c:v>
                </c:pt>
                <c:pt idx="8909">
                  <c:v>6238</c:v>
                </c:pt>
                <c:pt idx="8910">
                  <c:v>3944</c:v>
                </c:pt>
                <c:pt idx="8911">
                  <c:v>883</c:v>
                </c:pt>
                <c:pt idx="8912">
                  <c:v>3594</c:v>
                </c:pt>
                <c:pt idx="8913">
                  <c:v>3740</c:v>
                </c:pt>
                <c:pt idx="8914">
                  <c:v>1137</c:v>
                </c:pt>
                <c:pt idx="8915">
                  <c:v>347</c:v>
                </c:pt>
                <c:pt idx="8916">
                  <c:v>246</c:v>
                </c:pt>
                <c:pt idx="8917">
                  <c:v>233</c:v>
                </c:pt>
                <c:pt idx="8918">
                  <c:v>295</c:v>
                </c:pt>
                <c:pt idx="8919">
                  <c:v>170</c:v>
                </c:pt>
                <c:pt idx="8920">
                  <c:v>2300</c:v>
                </c:pt>
                <c:pt idx="8921">
                  <c:v>1116</c:v>
                </c:pt>
                <c:pt idx="8922">
                  <c:v>396</c:v>
                </c:pt>
                <c:pt idx="8923">
                  <c:v>149</c:v>
                </c:pt>
                <c:pt idx="8924">
                  <c:v>150</c:v>
                </c:pt>
                <c:pt idx="8925">
                  <c:v>210</c:v>
                </c:pt>
                <c:pt idx="8926">
                  <c:v>121</c:v>
                </c:pt>
                <c:pt idx="8927">
                  <c:v>101</c:v>
                </c:pt>
                <c:pt idx="8928">
                  <c:v>228</c:v>
                </c:pt>
                <c:pt idx="8929">
                  <c:v>298</c:v>
                </c:pt>
                <c:pt idx="8930">
                  <c:v>197</c:v>
                </c:pt>
                <c:pt idx="8931">
                  <c:v>103</c:v>
                </c:pt>
                <c:pt idx="8932">
                  <c:v>1969</c:v>
                </c:pt>
                <c:pt idx="8933">
                  <c:v>2170</c:v>
                </c:pt>
                <c:pt idx="8934">
                  <c:v>679</c:v>
                </c:pt>
                <c:pt idx="8935">
                  <c:v>277</c:v>
                </c:pt>
                <c:pt idx="8936">
                  <c:v>2850</c:v>
                </c:pt>
                <c:pt idx="8937">
                  <c:v>4986</c:v>
                </c:pt>
                <c:pt idx="8938">
                  <c:v>772</c:v>
                </c:pt>
                <c:pt idx="8939">
                  <c:v>9965</c:v>
                </c:pt>
                <c:pt idx="8940">
                  <c:v>1205</c:v>
                </c:pt>
                <c:pt idx="8941">
                  <c:v>293</c:v>
                </c:pt>
                <c:pt idx="8942">
                  <c:v>2543</c:v>
                </c:pt>
                <c:pt idx="8943">
                  <c:v>2689</c:v>
                </c:pt>
                <c:pt idx="8944">
                  <c:v>637</c:v>
                </c:pt>
                <c:pt idx="8945">
                  <c:v>248</c:v>
                </c:pt>
                <c:pt idx="8946">
                  <c:v>212</c:v>
                </c:pt>
                <c:pt idx="8947">
                  <c:v>120</c:v>
                </c:pt>
                <c:pt idx="8948">
                  <c:v>160</c:v>
                </c:pt>
                <c:pt idx="8949">
                  <c:v>213</c:v>
                </c:pt>
                <c:pt idx="8950">
                  <c:v>189</c:v>
                </c:pt>
                <c:pt idx="8951">
                  <c:v>2097</c:v>
                </c:pt>
                <c:pt idx="8952">
                  <c:v>2299</c:v>
                </c:pt>
                <c:pt idx="8953">
                  <c:v>2415</c:v>
                </c:pt>
                <c:pt idx="8954">
                  <c:v>2830</c:v>
                </c:pt>
                <c:pt idx="8955">
                  <c:v>2668</c:v>
                </c:pt>
                <c:pt idx="8956">
                  <c:v>2468</c:v>
                </c:pt>
                <c:pt idx="8957">
                  <c:v>52103</c:v>
                </c:pt>
                <c:pt idx="8958">
                  <c:v>48201</c:v>
                </c:pt>
                <c:pt idx="8959">
                  <c:v>202</c:v>
                </c:pt>
                <c:pt idx="8960">
                  <c:v>246</c:v>
                </c:pt>
                <c:pt idx="8961">
                  <c:v>2724</c:v>
                </c:pt>
                <c:pt idx="8962">
                  <c:v>3296</c:v>
                </c:pt>
                <c:pt idx="8963">
                  <c:v>824</c:v>
                </c:pt>
                <c:pt idx="8964">
                  <c:v>190</c:v>
                </c:pt>
                <c:pt idx="8965">
                  <c:v>238</c:v>
                </c:pt>
                <c:pt idx="8966">
                  <c:v>1500</c:v>
                </c:pt>
                <c:pt idx="8967">
                  <c:v>3842</c:v>
                </c:pt>
                <c:pt idx="8968">
                  <c:v>18678</c:v>
                </c:pt>
                <c:pt idx="8969">
                  <c:v>104652</c:v>
                </c:pt>
                <c:pt idx="8970">
                  <c:v>227044</c:v>
                </c:pt>
                <c:pt idx="8971">
                  <c:v>191803</c:v>
                </c:pt>
                <c:pt idx="8972">
                  <c:v>101914</c:v>
                </c:pt>
                <c:pt idx="8973">
                  <c:v>189910</c:v>
                </c:pt>
                <c:pt idx="8974">
                  <c:v>152497</c:v>
                </c:pt>
                <c:pt idx="8975">
                  <c:v>143052</c:v>
                </c:pt>
                <c:pt idx="8976">
                  <c:v>136989</c:v>
                </c:pt>
                <c:pt idx="8977">
                  <c:v>155380</c:v>
                </c:pt>
                <c:pt idx="8978">
                  <c:v>161413</c:v>
                </c:pt>
                <c:pt idx="8979">
                  <c:v>122146</c:v>
                </c:pt>
                <c:pt idx="8980">
                  <c:v>120734</c:v>
                </c:pt>
                <c:pt idx="8981">
                  <c:v>123617</c:v>
                </c:pt>
                <c:pt idx="8982">
                  <c:v>129134</c:v>
                </c:pt>
                <c:pt idx="8983">
                  <c:v>219964</c:v>
                </c:pt>
                <c:pt idx="8984">
                  <c:v>290429</c:v>
                </c:pt>
                <c:pt idx="8985">
                  <c:v>165216</c:v>
                </c:pt>
                <c:pt idx="8986">
                  <c:v>140294</c:v>
                </c:pt>
                <c:pt idx="8987">
                  <c:v>124323</c:v>
                </c:pt>
                <c:pt idx="8988">
                  <c:v>164699</c:v>
                </c:pt>
                <c:pt idx="8989">
                  <c:v>128791</c:v>
                </c:pt>
                <c:pt idx="8990">
                  <c:v>207676</c:v>
                </c:pt>
                <c:pt idx="8991">
                  <c:v>252754</c:v>
                </c:pt>
                <c:pt idx="8992">
                  <c:v>195318</c:v>
                </c:pt>
                <c:pt idx="8993">
                  <c:v>259558</c:v>
                </c:pt>
                <c:pt idx="8994">
                  <c:v>265164</c:v>
                </c:pt>
                <c:pt idx="8995">
                  <c:v>214043</c:v>
                </c:pt>
                <c:pt idx="8996">
                  <c:v>201572</c:v>
                </c:pt>
                <c:pt idx="8997">
                  <c:v>140164</c:v>
                </c:pt>
                <c:pt idx="8998">
                  <c:v>158259</c:v>
                </c:pt>
                <c:pt idx="8999">
                  <c:v>110153</c:v>
                </c:pt>
                <c:pt idx="9000">
                  <c:v>116101</c:v>
                </c:pt>
                <c:pt idx="9001">
                  <c:v>180402</c:v>
                </c:pt>
                <c:pt idx="9002">
                  <c:v>132768</c:v>
                </c:pt>
                <c:pt idx="9003">
                  <c:v>137779</c:v>
                </c:pt>
                <c:pt idx="9004">
                  <c:v>189925</c:v>
                </c:pt>
                <c:pt idx="9005">
                  <c:v>187806</c:v>
                </c:pt>
                <c:pt idx="9006">
                  <c:v>163814</c:v>
                </c:pt>
                <c:pt idx="9007">
                  <c:v>211984</c:v>
                </c:pt>
                <c:pt idx="9008">
                  <c:v>265403</c:v>
                </c:pt>
                <c:pt idx="9009">
                  <c:v>269525</c:v>
                </c:pt>
                <c:pt idx="9010">
                  <c:v>309458</c:v>
                </c:pt>
                <c:pt idx="9011">
                  <c:v>288482</c:v>
                </c:pt>
                <c:pt idx="9012">
                  <c:v>210370</c:v>
                </c:pt>
                <c:pt idx="9013">
                  <c:v>219687</c:v>
                </c:pt>
                <c:pt idx="9014">
                  <c:v>218451</c:v>
                </c:pt>
                <c:pt idx="9015">
                  <c:v>187967</c:v>
                </c:pt>
                <c:pt idx="9016">
                  <c:v>160094</c:v>
                </c:pt>
                <c:pt idx="9017">
                  <c:v>198505</c:v>
                </c:pt>
                <c:pt idx="9018">
                  <c:v>205513</c:v>
                </c:pt>
                <c:pt idx="9019">
                  <c:v>125873</c:v>
                </c:pt>
                <c:pt idx="9020">
                  <c:v>101977</c:v>
                </c:pt>
                <c:pt idx="9021">
                  <c:v>166379</c:v>
                </c:pt>
                <c:pt idx="9022">
                  <c:v>132891</c:v>
                </c:pt>
                <c:pt idx="9023">
                  <c:v>158471</c:v>
                </c:pt>
                <c:pt idx="9024">
                  <c:v>121827</c:v>
                </c:pt>
                <c:pt idx="9025">
                  <c:v>81780</c:v>
                </c:pt>
                <c:pt idx="9026">
                  <c:v>113816</c:v>
                </c:pt>
                <c:pt idx="9027">
                  <c:v>107916</c:v>
                </c:pt>
                <c:pt idx="9028">
                  <c:v>125872</c:v>
                </c:pt>
                <c:pt idx="9029">
                  <c:v>192878</c:v>
                </c:pt>
                <c:pt idx="9030">
                  <c:v>303749</c:v>
                </c:pt>
                <c:pt idx="9031">
                  <c:v>269577</c:v>
                </c:pt>
                <c:pt idx="9032">
                  <c:v>276786</c:v>
                </c:pt>
                <c:pt idx="9033">
                  <c:v>151080</c:v>
                </c:pt>
                <c:pt idx="9034">
                  <c:v>81902</c:v>
                </c:pt>
                <c:pt idx="9035">
                  <c:v>84090</c:v>
                </c:pt>
                <c:pt idx="9036">
                  <c:v>132332</c:v>
                </c:pt>
                <c:pt idx="9037">
                  <c:v>210749</c:v>
                </c:pt>
                <c:pt idx="9038">
                  <c:v>207174</c:v>
                </c:pt>
                <c:pt idx="9039">
                  <c:v>178933</c:v>
                </c:pt>
                <c:pt idx="9040">
                  <c:v>95090</c:v>
                </c:pt>
                <c:pt idx="9041">
                  <c:v>82963</c:v>
                </c:pt>
                <c:pt idx="9042">
                  <c:v>144662</c:v>
                </c:pt>
                <c:pt idx="9043">
                  <c:v>98002</c:v>
                </c:pt>
                <c:pt idx="9044">
                  <c:v>77153</c:v>
                </c:pt>
                <c:pt idx="9045">
                  <c:v>132276</c:v>
                </c:pt>
                <c:pt idx="9046">
                  <c:v>113228</c:v>
                </c:pt>
                <c:pt idx="9047">
                  <c:v>177808</c:v>
                </c:pt>
                <c:pt idx="9048">
                  <c:v>145314</c:v>
                </c:pt>
                <c:pt idx="9049">
                  <c:v>122774</c:v>
                </c:pt>
                <c:pt idx="9050">
                  <c:v>168229</c:v>
                </c:pt>
                <c:pt idx="9051">
                  <c:v>187082</c:v>
                </c:pt>
                <c:pt idx="9052">
                  <c:v>153567</c:v>
                </c:pt>
                <c:pt idx="9053">
                  <c:v>261384</c:v>
                </c:pt>
                <c:pt idx="9054">
                  <c:v>321850</c:v>
                </c:pt>
                <c:pt idx="9055">
                  <c:v>214705</c:v>
                </c:pt>
                <c:pt idx="9056">
                  <c:v>208726</c:v>
                </c:pt>
                <c:pt idx="9057">
                  <c:v>202993</c:v>
                </c:pt>
                <c:pt idx="9058">
                  <c:v>250368</c:v>
                </c:pt>
                <c:pt idx="9059">
                  <c:v>331941</c:v>
                </c:pt>
                <c:pt idx="9060">
                  <c:v>345056</c:v>
                </c:pt>
                <c:pt idx="9061">
                  <c:v>272261</c:v>
                </c:pt>
                <c:pt idx="9062">
                  <c:v>202405</c:v>
                </c:pt>
                <c:pt idx="9063">
                  <c:v>66108</c:v>
                </c:pt>
                <c:pt idx="9064">
                  <c:v>72815</c:v>
                </c:pt>
                <c:pt idx="9065">
                  <c:v>69474</c:v>
                </c:pt>
                <c:pt idx="9066">
                  <c:v>120810</c:v>
                </c:pt>
                <c:pt idx="9067">
                  <c:v>155664</c:v>
                </c:pt>
                <c:pt idx="9068">
                  <c:v>140139</c:v>
                </c:pt>
                <c:pt idx="9069">
                  <c:v>97336</c:v>
                </c:pt>
                <c:pt idx="9070">
                  <c:v>56653</c:v>
                </c:pt>
                <c:pt idx="9071">
                  <c:v>99471</c:v>
                </c:pt>
                <c:pt idx="9072">
                  <c:v>85150</c:v>
                </c:pt>
                <c:pt idx="9073">
                  <c:v>108822</c:v>
                </c:pt>
                <c:pt idx="9074">
                  <c:v>186288</c:v>
                </c:pt>
                <c:pt idx="9075">
                  <c:v>197482</c:v>
                </c:pt>
                <c:pt idx="9076">
                  <c:v>185832</c:v>
                </c:pt>
                <c:pt idx="9077">
                  <c:v>203489</c:v>
                </c:pt>
                <c:pt idx="9078">
                  <c:v>153994</c:v>
                </c:pt>
                <c:pt idx="9079">
                  <c:v>125196</c:v>
                </c:pt>
                <c:pt idx="9080">
                  <c:v>276093</c:v>
                </c:pt>
                <c:pt idx="9081">
                  <c:v>251752</c:v>
                </c:pt>
                <c:pt idx="9082">
                  <c:v>235050</c:v>
                </c:pt>
                <c:pt idx="9083">
                  <c:v>244002</c:v>
                </c:pt>
                <c:pt idx="9084">
                  <c:v>164446</c:v>
                </c:pt>
                <c:pt idx="9085">
                  <c:v>218638</c:v>
                </c:pt>
                <c:pt idx="9086">
                  <c:v>240765</c:v>
                </c:pt>
                <c:pt idx="9087">
                  <c:v>256202</c:v>
                </c:pt>
                <c:pt idx="9088">
                  <c:v>340214</c:v>
                </c:pt>
                <c:pt idx="9089">
                  <c:v>301594</c:v>
                </c:pt>
                <c:pt idx="9090">
                  <c:v>245808</c:v>
                </c:pt>
                <c:pt idx="9091">
                  <c:v>66926</c:v>
                </c:pt>
                <c:pt idx="9092">
                  <c:v>130126</c:v>
                </c:pt>
                <c:pt idx="9093">
                  <c:v>131033</c:v>
                </c:pt>
                <c:pt idx="9094">
                  <c:v>104246</c:v>
                </c:pt>
                <c:pt idx="9095">
                  <c:v>389295</c:v>
                </c:pt>
                <c:pt idx="9096">
                  <c:v>544165</c:v>
                </c:pt>
                <c:pt idx="9097">
                  <c:v>369213</c:v>
                </c:pt>
                <c:pt idx="9098">
                  <c:v>335414</c:v>
                </c:pt>
                <c:pt idx="9099">
                  <c:v>350220</c:v>
                </c:pt>
                <c:pt idx="9100">
                  <c:v>388071</c:v>
                </c:pt>
                <c:pt idx="9101">
                  <c:v>369310</c:v>
                </c:pt>
                <c:pt idx="9102">
                  <c:v>358515</c:v>
                </c:pt>
                <c:pt idx="9103">
                  <c:v>296030</c:v>
                </c:pt>
                <c:pt idx="9104">
                  <c:v>203158</c:v>
                </c:pt>
                <c:pt idx="9105">
                  <c:v>50067</c:v>
                </c:pt>
                <c:pt idx="9106">
                  <c:v>97285</c:v>
                </c:pt>
                <c:pt idx="9107">
                  <c:v>138578</c:v>
                </c:pt>
                <c:pt idx="9108">
                  <c:v>177262</c:v>
                </c:pt>
                <c:pt idx="9109">
                  <c:v>106181</c:v>
                </c:pt>
                <c:pt idx="9110">
                  <c:v>85020</c:v>
                </c:pt>
                <c:pt idx="9111">
                  <c:v>95505</c:v>
                </c:pt>
                <c:pt idx="9112">
                  <c:v>136167</c:v>
                </c:pt>
                <c:pt idx="9113">
                  <c:v>105808</c:v>
                </c:pt>
                <c:pt idx="9114">
                  <c:v>163302</c:v>
                </c:pt>
                <c:pt idx="9115">
                  <c:v>155609</c:v>
                </c:pt>
                <c:pt idx="9116">
                  <c:v>143137</c:v>
                </c:pt>
                <c:pt idx="9117">
                  <c:v>164708</c:v>
                </c:pt>
                <c:pt idx="9118">
                  <c:v>314084</c:v>
                </c:pt>
                <c:pt idx="9119">
                  <c:v>305732</c:v>
                </c:pt>
                <c:pt idx="9120">
                  <c:v>276829</c:v>
                </c:pt>
                <c:pt idx="9121">
                  <c:v>225626</c:v>
                </c:pt>
                <c:pt idx="9122">
                  <c:v>157248</c:v>
                </c:pt>
                <c:pt idx="9123">
                  <c:v>177505</c:v>
                </c:pt>
                <c:pt idx="9124">
                  <c:v>315216</c:v>
                </c:pt>
                <c:pt idx="9125">
                  <c:v>321480</c:v>
                </c:pt>
                <c:pt idx="9126">
                  <c:v>290417</c:v>
                </c:pt>
                <c:pt idx="9127">
                  <c:v>226133</c:v>
                </c:pt>
                <c:pt idx="9128">
                  <c:v>300009</c:v>
                </c:pt>
                <c:pt idx="9129">
                  <c:v>386318</c:v>
                </c:pt>
                <c:pt idx="9130">
                  <c:v>460070</c:v>
                </c:pt>
                <c:pt idx="9131">
                  <c:v>400258</c:v>
                </c:pt>
                <c:pt idx="9132">
                  <c:v>345304</c:v>
                </c:pt>
                <c:pt idx="9133">
                  <c:v>266735</c:v>
                </c:pt>
                <c:pt idx="9134">
                  <c:v>164597</c:v>
                </c:pt>
                <c:pt idx="9135">
                  <c:v>156462</c:v>
                </c:pt>
                <c:pt idx="9136">
                  <c:v>143459</c:v>
                </c:pt>
                <c:pt idx="9137">
                  <c:v>149829</c:v>
                </c:pt>
                <c:pt idx="9138">
                  <c:v>185414</c:v>
                </c:pt>
                <c:pt idx="9139">
                  <c:v>167990</c:v>
                </c:pt>
                <c:pt idx="9140">
                  <c:v>64356</c:v>
                </c:pt>
                <c:pt idx="9141">
                  <c:v>135962</c:v>
                </c:pt>
                <c:pt idx="9142">
                  <c:v>165433</c:v>
                </c:pt>
                <c:pt idx="9143">
                  <c:v>180782</c:v>
                </c:pt>
                <c:pt idx="9144">
                  <c:v>187755</c:v>
                </c:pt>
                <c:pt idx="9145">
                  <c:v>97786</c:v>
                </c:pt>
                <c:pt idx="9146">
                  <c:v>69298</c:v>
                </c:pt>
                <c:pt idx="9147">
                  <c:v>112901</c:v>
                </c:pt>
                <c:pt idx="9148">
                  <c:v>137740</c:v>
                </c:pt>
                <c:pt idx="9149">
                  <c:v>155943</c:v>
                </c:pt>
                <c:pt idx="9150">
                  <c:v>172845</c:v>
                </c:pt>
                <c:pt idx="9151">
                  <c:v>152964</c:v>
                </c:pt>
                <c:pt idx="9152">
                  <c:v>117309</c:v>
                </c:pt>
                <c:pt idx="9153">
                  <c:v>115884</c:v>
                </c:pt>
                <c:pt idx="9154">
                  <c:v>39549</c:v>
                </c:pt>
                <c:pt idx="9155">
                  <c:v>4537</c:v>
                </c:pt>
                <c:pt idx="9156">
                  <c:v>1025</c:v>
                </c:pt>
                <c:pt idx="9157">
                  <c:v>212</c:v>
                </c:pt>
                <c:pt idx="9158">
                  <c:v>482938</c:v>
                </c:pt>
                <c:pt idx="9159">
                  <c:v>696801</c:v>
                </c:pt>
                <c:pt idx="9160">
                  <c:v>513243</c:v>
                </c:pt>
                <c:pt idx="9161">
                  <c:v>301938</c:v>
                </c:pt>
                <c:pt idx="9162">
                  <c:v>322103</c:v>
                </c:pt>
                <c:pt idx="9163">
                  <c:v>377780</c:v>
                </c:pt>
                <c:pt idx="9164">
                  <c:v>413060</c:v>
                </c:pt>
                <c:pt idx="9165">
                  <c:v>409730</c:v>
                </c:pt>
                <c:pt idx="9166">
                  <c:v>371130</c:v>
                </c:pt>
                <c:pt idx="9167">
                  <c:v>347026</c:v>
                </c:pt>
                <c:pt idx="9168">
                  <c:v>198868</c:v>
                </c:pt>
                <c:pt idx="9169">
                  <c:v>241777</c:v>
                </c:pt>
                <c:pt idx="9170">
                  <c:v>234403</c:v>
                </c:pt>
                <c:pt idx="9171">
                  <c:v>239384</c:v>
                </c:pt>
                <c:pt idx="9172">
                  <c:v>730977</c:v>
                </c:pt>
                <c:pt idx="9173">
                  <c:v>529951</c:v>
                </c:pt>
                <c:pt idx="9174">
                  <c:v>562888</c:v>
                </c:pt>
                <c:pt idx="9175">
                  <c:v>639960</c:v>
                </c:pt>
                <c:pt idx="9176">
                  <c:v>660540</c:v>
                </c:pt>
                <c:pt idx="9177">
                  <c:v>561923</c:v>
                </c:pt>
                <c:pt idx="9178">
                  <c:v>180434</c:v>
                </c:pt>
                <c:pt idx="9179">
                  <c:v>390139</c:v>
                </c:pt>
                <c:pt idx="9180">
                  <c:v>468939</c:v>
                </c:pt>
                <c:pt idx="9181">
                  <c:v>257192</c:v>
                </c:pt>
                <c:pt idx="9182">
                  <c:v>79171</c:v>
                </c:pt>
                <c:pt idx="9183">
                  <c:v>103476</c:v>
                </c:pt>
                <c:pt idx="9184">
                  <c:v>109305</c:v>
                </c:pt>
                <c:pt idx="9185">
                  <c:v>107876</c:v>
                </c:pt>
                <c:pt idx="9186">
                  <c:v>434482</c:v>
                </c:pt>
                <c:pt idx="9187">
                  <c:v>500069</c:v>
                </c:pt>
                <c:pt idx="9188">
                  <c:v>440307</c:v>
                </c:pt>
                <c:pt idx="9189">
                  <c:v>464953</c:v>
                </c:pt>
                <c:pt idx="9190">
                  <c:v>397283</c:v>
                </c:pt>
                <c:pt idx="9191">
                  <c:v>321873</c:v>
                </c:pt>
                <c:pt idx="9192">
                  <c:v>377259</c:v>
                </c:pt>
                <c:pt idx="9193">
                  <c:v>414678</c:v>
                </c:pt>
                <c:pt idx="9194">
                  <c:v>453348</c:v>
                </c:pt>
                <c:pt idx="9195">
                  <c:v>441784</c:v>
                </c:pt>
                <c:pt idx="9196">
                  <c:v>295858</c:v>
                </c:pt>
                <c:pt idx="9197">
                  <c:v>258732</c:v>
                </c:pt>
                <c:pt idx="9198">
                  <c:v>286105</c:v>
                </c:pt>
                <c:pt idx="9199">
                  <c:v>442906</c:v>
                </c:pt>
                <c:pt idx="9200">
                  <c:v>596166</c:v>
                </c:pt>
                <c:pt idx="9201">
                  <c:v>484766</c:v>
                </c:pt>
                <c:pt idx="9202">
                  <c:v>333517</c:v>
                </c:pt>
                <c:pt idx="9203">
                  <c:v>199794</c:v>
                </c:pt>
                <c:pt idx="9204">
                  <c:v>252199</c:v>
                </c:pt>
                <c:pt idx="9205">
                  <c:v>250316</c:v>
                </c:pt>
                <c:pt idx="9206">
                  <c:v>256345</c:v>
                </c:pt>
                <c:pt idx="9207">
                  <c:v>264740</c:v>
                </c:pt>
                <c:pt idx="9208">
                  <c:v>328007</c:v>
                </c:pt>
                <c:pt idx="9209">
                  <c:v>317399</c:v>
                </c:pt>
                <c:pt idx="9210">
                  <c:v>300763</c:v>
                </c:pt>
                <c:pt idx="9211">
                  <c:v>424011</c:v>
                </c:pt>
                <c:pt idx="9212">
                  <c:v>373356</c:v>
                </c:pt>
                <c:pt idx="9213">
                  <c:v>302921</c:v>
                </c:pt>
                <c:pt idx="9214">
                  <c:v>401293</c:v>
                </c:pt>
                <c:pt idx="9215">
                  <c:v>275812</c:v>
                </c:pt>
                <c:pt idx="9216">
                  <c:v>213972</c:v>
                </c:pt>
                <c:pt idx="9217">
                  <c:v>175975</c:v>
                </c:pt>
                <c:pt idx="9218">
                  <c:v>215145</c:v>
                </c:pt>
                <c:pt idx="9219">
                  <c:v>215809</c:v>
                </c:pt>
                <c:pt idx="9220">
                  <c:v>177696</c:v>
                </c:pt>
                <c:pt idx="9221">
                  <c:v>236507</c:v>
                </c:pt>
                <c:pt idx="9222">
                  <c:v>219890</c:v>
                </c:pt>
                <c:pt idx="9223">
                  <c:v>180798</c:v>
                </c:pt>
                <c:pt idx="9224">
                  <c:v>83385</c:v>
                </c:pt>
                <c:pt idx="9225">
                  <c:v>101991</c:v>
                </c:pt>
                <c:pt idx="9226">
                  <c:v>112065</c:v>
                </c:pt>
                <c:pt idx="9227">
                  <c:v>107956</c:v>
                </c:pt>
                <c:pt idx="9228">
                  <c:v>306432</c:v>
                </c:pt>
                <c:pt idx="9229">
                  <c:v>512020</c:v>
                </c:pt>
                <c:pt idx="9230">
                  <c:v>354795</c:v>
                </c:pt>
                <c:pt idx="9231">
                  <c:v>900</c:v>
                </c:pt>
                <c:pt idx="9232">
                  <c:v>499</c:v>
                </c:pt>
                <c:pt idx="9233">
                  <c:v>4114</c:v>
                </c:pt>
                <c:pt idx="9234">
                  <c:v>3907</c:v>
                </c:pt>
                <c:pt idx="9235">
                  <c:v>849</c:v>
                </c:pt>
                <c:pt idx="9236">
                  <c:v>267</c:v>
                </c:pt>
                <c:pt idx="9237">
                  <c:v>142</c:v>
                </c:pt>
                <c:pt idx="9238">
                  <c:v>118</c:v>
                </c:pt>
                <c:pt idx="9239">
                  <c:v>1412</c:v>
                </c:pt>
                <c:pt idx="9240">
                  <c:v>2884</c:v>
                </c:pt>
                <c:pt idx="9241">
                  <c:v>105</c:v>
                </c:pt>
                <c:pt idx="9242">
                  <c:v>227</c:v>
                </c:pt>
                <c:pt idx="9243">
                  <c:v>157</c:v>
                </c:pt>
                <c:pt idx="9244">
                  <c:v>118</c:v>
                </c:pt>
                <c:pt idx="9245">
                  <c:v>94</c:v>
                </c:pt>
                <c:pt idx="9246">
                  <c:v>128</c:v>
                </c:pt>
                <c:pt idx="9247">
                  <c:v>624</c:v>
                </c:pt>
                <c:pt idx="9248">
                  <c:v>563</c:v>
                </c:pt>
                <c:pt idx="9249">
                  <c:v>106</c:v>
                </c:pt>
                <c:pt idx="9250">
                  <c:v>196</c:v>
                </c:pt>
                <c:pt idx="9251">
                  <c:v>107</c:v>
                </c:pt>
                <c:pt idx="9252">
                  <c:v>162</c:v>
                </c:pt>
                <c:pt idx="9253">
                  <c:v>143</c:v>
                </c:pt>
                <c:pt idx="9254">
                  <c:v>77</c:v>
                </c:pt>
                <c:pt idx="9255">
                  <c:v>162</c:v>
                </c:pt>
                <c:pt idx="9256">
                  <c:v>115</c:v>
                </c:pt>
                <c:pt idx="9257">
                  <c:v>151</c:v>
                </c:pt>
                <c:pt idx="9258">
                  <c:v>162</c:v>
                </c:pt>
                <c:pt idx="9259">
                  <c:v>137</c:v>
                </c:pt>
                <c:pt idx="9260">
                  <c:v>154</c:v>
                </c:pt>
                <c:pt idx="9261">
                  <c:v>8193</c:v>
                </c:pt>
                <c:pt idx="9262">
                  <c:v>6759</c:v>
                </c:pt>
                <c:pt idx="9263">
                  <c:v>3627</c:v>
                </c:pt>
                <c:pt idx="9264">
                  <c:v>708</c:v>
                </c:pt>
                <c:pt idx="9265">
                  <c:v>226</c:v>
                </c:pt>
                <c:pt idx="9266">
                  <c:v>201</c:v>
                </c:pt>
                <c:pt idx="9267">
                  <c:v>138</c:v>
                </c:pt>
                <c:pt idx="9268">
                  <c:v>2969</c:v>
                </c:pt>
                <c:pt idx="9269">
                  <c:v>8357</c:v>
                </c:pt>
                <c:pt idx="9270">
                  <c:v>4546</c:v>
                </c:pt>
                <c:pt idx="9271">
                  <c:v>835</c:v>
                </c:pt>
                <c:pt idx="9272">
                  <c:v>323</c:v>
                </c:pt>
                <c:pt idx="9273">
                  <c:v>698</c:v>
                </c:pt>
                <c:pt idx="9274">
                  <c:v>4563</c:v>
                </c:pt>
                <c:pt idx="9275">
                  <c:v>3165</c:v>
                </c:pt>
                <c:pt idx="9276">
                  <c:v>563</c:v>
                </c:pt>
                <c:pt idx="9277">
                  <c:v>249</c:v>
                </c:pt>
                <c:pt idx="9278">
                  <c:v>186</c:v>
                </c:pt>
                <c:pt idx="9279">
                  <c:v>127</c:v>
                </c:pt>
                <c:pt idx="9280">
                  <c:v>111</c:v>
                </c:pt>
                <c:pt idx="9281">
                  <c:v>211</c:v>
                </c:pt>
                <c:pt idx="9282">
                  <c:v>196</c:v>
                </c:pt>
                <c:pt idx="9283">
                  <c:v>220</c:v>
                </c:pt>
                <c:pt idx="9284">
                  <c:v>139</c:v>
                </c:pt>
                <c:pt idx="9285">
                  <c:v>113</c:v>
                </c:pt>
                <c:pt idx="9286">
                  <c:v>107</c:v>
                </c:pt>
                <c:pt idx="9287">
                  <c:v>119</c:v>
                </c:pt>
                <c:pt idx="9288">
                  <c:v>140</c:v>
                </c:pt>
                <c:pt idx="9289">
                  <c:v>407303</c:v>
                </c:pt>
                <c:pt idx="9290">
                  <c:v>527978</c:v>
                </c:pt>
                <c:pt idx="9291">
                  <c:v>504344</c:v>
                </c:pt>
                <c:pt idx="9292">
                  <c:v>512050</c:v>
                </c:pt>
                <c:pt idx="9293">
                  <c:v>297924</c:v>
                </c:pt>
                <c:pt idx="9294">
                  <c:v>292051</c:v>
                </c:pt>
                <c:pt idx="9295">
                  <c:v>270564</c:v>
                </c:pt>
                <c:pt idx="9296">
                  <c:v>320956</c:v>
                </c:pt>
                <c:pt idx="9297">
                  <c:v>301267</c:v>
                </c:pt>
                <c:pt idx="9298">
                  <c:v>317596</c:v>
                </c:pt>
                <c:pt idx="9299">
                  <c:v>240987</c:v>
                </c:pt>
                <c:pt idx="9300">
                  <c:v>250958</c:v>
                </c:pt>
                <c:pt idx="9301">
                  <c:v>242796</c:v>
                </c:pt>
                <c:pt idx="9302">
                  <c:v>254887</c:v>
                </c:pt>
                <c:pt idx="9303">
                  <c:v>270832</c:v>
                </c:pt>
                <c:pt idx="9304">
                  <c:v>283927</c:v>
                </c:pt>
                <c:pt idx="9305">
                  <c:v>243304</c:v>
                </c:pt>
                <c:pt idx="9306">
                  <c:v>271577</c:v>
                </c:pt>
                <c:pt idx="9307">
                  <c:v>435859</c:v>
                </c:pt>
                <c:pt idx="9308">
                  <c:v>606149</c:v>
                </c:pt>
                <c:pt idx="9309">
                  <c:v>422017</c:v>
                </c:pt>
                <c:pt idx="9310">
                  <c:v>613202</c:v>
                </c:pt>
                <c:pt idx="9311">
                  <c:v>723205</c:v>
                </c:pt>
                <c:pt idx="9312">
                  <c:v>749647</c:v>
                </c:pt>
                <c:pt idx="9313">
                  <c:v>784568</c:v>
                </c:pt>
                <c:pt idx="9314">
                  <c:v>544935</c:v>
                </c:pt>
                <c:pt idx="9315">
                  <c:v>579089</c:v>
                </c:pt>
                <c:pt idx="9316">
                  <c:v>510679</c:v>
                </c:pt>
                <c:pt idx="9317">
                  <c:v>707369</c:v>
                </c:pt>
                <c:pt idx="9318">
                  <c:v>796283</c:v>
                </c:pt>
                <c:pt idx="9319">
                  <c:v>654783</c:v>
                </c:pt>
                <c:pt idx="9320">
                  <c:v>627628</c:v>
                </c:pt>
                <c:pt idx="9321">
                  <c:v>550152</c:v>
                </c:pt>
                <c:pt idx="9322">
                  <c:v>527703</c:v>
                </c:pt>
                <c:pt idx="9323">
                  <c:v>509019</c:v>
                </c:pt>
                <c:pt idx="9324">
                  <c:v>480036</c:v>
                </c:pt>
                <c:pt idx="9325">
                  <c:v>586295</c:v>
                </c:pt>
                <c:pt idx="9326">
                  <c:v>454771</c:v>
                </c:pt>
                <c:pt idx="9327">
                  <c:v>481821</c:v>
                </c:pt>
                <c:pt idx="9328">
                  <c:v>372439</c:v>
                </c:pt>
                <c:pt idx="9329">
                  <c:v>349209</c:v>
                </c:pt>
                <c:pt idx="9330">
                  <c:v>900871</c:v>
                </c:pt>
                <c:pt idx="9331">
                  <c:v>164754</c:v>
                </c:pt>
                <c:pt idx="9332">
                  <c:v>199367</c:v>
                </c:pt>
                <c:pt idx="9333">
                  <c:v>248415</c:v>
                </c:pt>
                <c:pt idx="9334">
                  <c:v>339924</c:v>
                </c:pt>
                <c:pt idx="9335">
                  <c:v>356620</c:v>
                </c:pt>
                <c:pt idx="9336">
                  <c:v>949361</c:v>
                </c:pt>
                <c:pt idx="9337">
                  <c:v>562082</c:v>
                </c:pt>
                <c:pt idx="9338">
                  <c:v>824300</c:v>
                </c:pt>
                <c:pt idx="9339">
                  <c:v>425798</c:v>
                </c:pt>
                <c:pt idx="9340">
                  <c:v>784085</c:v>
                </c:pt>
                <c:pt idx="9341">
                  <c:v>392320</c:v>
                </c:pt>
                <c:pt idx="9342">
                  <c:v>383122</c:v>
                </c:pt>
                <c:pt idx="9343">
                  <c:v>368534</c:v>
                </c:pt>
                <c:pt idx="9344">
                  <c:v>350638</c:v>
                </c:pt>
                <c:pt idx="9345">
                  <c:v>302553</c:v>
                </c:pt>
                <c:pt idx="9346">
                  <c:v>335248</c:v>
                </c:pt>
                <c:pt idx="9347">
                  <c:v>309659</c:v>
                </c:pt>
                <c:pt idx="9348">
                  <c:v>374034</c:v>
                </c:pt>
                <c:pt idx="9349">
                  <c:v>383615</c:v>
                </c:pt>
                <c:pt idx="9350">
                  <c:v>543031</c:v>
                </c:pt>
                <c:pt idx="9351">
                  <c:v>603061</c:v>
                </c:pt>
                <c:pt idx="9352">
                  <c:v>623558</c:v>
                </c:pt>
                <c:pt idx="9353">
                  <c:v>595942</c:v>
                </c:pt>
                <c:pt idx="9354">
                  <c:v>603666</c:v>
                </c:pt>
                <c:pt idx="9355">
                  <c:v>595784</c:v>
                </c:pt>
                <c:pt idx="9356">
                  <c:v>567247</c:v>
                </c:pt>
                <c:pt idx="9357">
                  <c:v>298367</c:v>
                </c:pt>
                <c:pt idx="9358">
                  <c:v>271796</c:v>
                </c:pt>
                <c:pt idx="9359">
                  <c:v>344566</c:v>
                </c:pt>
                <c:pt idx="9360">
                  <c:v>648190</c:v>
                </c:pt>
                <c:pt idx="9361">
                  <c:v>780017</c:v>
                </c:pt>
                <c:pt idx="9362">
                  <c:v>702322</c:v>
                </c:pt>
                <c:pt idx="9363">
                  <c:v>833738</c:v>
                </c:pt>
                <c:pt idx="9364">
                  <c:v>610942</c:v>
                </c:pt>
                <c:pt idx="9365">
                  <c:v>625106</c:v>
                </c:pt>
                <c:pt idx="9366">
                  <c:v>247831</c:v>
                </c:pt>
                <c:pt idx="9367">
                  <c:v>441429</c:v>
                </c:pt>
                <c:pt idx="9368">
                  <c:v>769928</c:v>
                </c:pt>
                <c:pt idx="9369">
                  <c:v>906386</c:v>
                </c:pt>
                <c:pt idx="9370">
                  <c:v>862687</c:v>
                </c:pt>
                <c:pt idx="9371">
                  <c:v>811679</c:v>
                </c:pt>
                <c:pt idx="9372">
                  <c:v>680665</c:v>
                </c:pt>
                <c:pt idx="9373">
                  <c:v>709930</c:v>
                </c:pt>
                <c:pt idx="9374">
                  <c:v>643309</c:v>
                </c:pt>
                <c:pt idx="9375">
                  <c:v>769445</c:v>
                </c:pt>
                <c:pt idx="9376">
                  <c:v>817825</c:v>
                </c:pt>
                <c:pt idx="9377">
                  <c:v>870536</c:v>
                </c:pt>
                <c:pt idx="9378">
                  <c:v>639250</c:v>
                </c:pt>
                <c:pt idx="9379">
                  <c:v>672326</c:v>
                </c:pt>
                <c:pt idx="9380">
                  <c:v>553010</c:v>
                </c:pt>
                <c:pt idx="9381">
                  <c:v>544044</c:v>
                </c:pt>
                <c:pt idx="9382">
                  <c:v>638912</c:v>
                </c:pt>
                <c:pt idx="9383">
                  <c:v>718657</c:v>
                </c:pt>
                <c:pt idx="9384">
                  <c:v>669318</c:v>
                </c:pt>
                <c:pt idx="9385">
                  <c:v>616653</c:v>
                </c:pt>
                <c:pt idx="9386">
                  <c:v>575822</c:v>
                </c:pt>
                <c:pt idx="9387">
                  <c:v>850649</c:v>
                </c:pt>
                <c:pt idx="9388">
                  <c:v>1052478</c:v>
                </c:pt>
                <c:pt idx="9389">
                  <c:v>1106041</c:v>
                </c:pt>
                <c:pt idx="9390">
                  <c:v>462169</c:v>
                </c:pt>
                <c:pt idx="9391">
                  <c:v>488000</c:v>
                </c:pt>
                <c:pt idx="9392">
                  <c:v>361479</c:v>
                </c:pt>
                <c:pt idx="9393">
                  <c:v>387905</c:v>
                </c:pt>
                <c:pt idx="9394">
                  <c:v>382818</c:v>
                </c:pt>
                <c:pt idx="9395">
                  <c:v>316761</c:v>
                </c:pt>
                <c:pt idx="9396">
                  <c:v>370527</c:v>
                </c:pt>
                <c:pt idx="9397">
                  <c:v>320291</c:v>
                </c:pt>
                <c:pt idx="9398">
                  <c:v>481449</c:v>
                </c:pt>
                <c:pt idx="9399">
                  <c:v>501241</c:v>
                </c:pt>
                <c:pt idx="9400">
                  <c:v>441084</c:v>
                </c:pt>
                <c:pt idx="9401">
                  <c:v>446890</c:v>
                </c:pt>
                <c:pt idx="9402">
                  <c:v>538015</c:v>
                </c:pt>
                <c:pt idx="9403">
                  <c:v>511912</c:v>
                </c:pt>
                <c:pt idx="9404">
                  <c:v>575117</c:v>
                </c:pt>
                <c:pt idx="9405">
                  <c:v>519374</c:v>
                </c:pt>
                <c:pt idx="9406">
                  <c:v>573779</c:v>
                </c:pt>
                <c:pt idx="9407">
                  <c:v>484543</c:v>
                </c:pt>
                <c:pt idx="9408">
                  <c:v>546670</c:v>
                </c:pt>
                <c:pt idx="9409">
                  <c:v>477829</c:v>
                </c:pt>
                <c:pt idx="9410">
                  <c:v>536485</c:v>
                </c:pt>
                <c:pt idx="9411">
                  <c:v>620883</c:v>
                </c:pt>
                <c:pt idx="9412">
                  <c:v>563402</c:v>
                </c:pt>
                <c:pt idx="9413">
                  <c:v>323721</c:v>
                </c:pt>
                <c:pt idx="9414">
                  <c:v>300755</c:v>
                </c:pt>
                <c:pt idx="9415">
                  <c:v>327080</c:v>
                </c:pt>
                <c:pt idx="9416">
                  <c:v>355787</c:v>
                </c:pt>
                <c:pt idx="9417">
                  <c:v>378673</c:v>
                </c:pt>
                <c:pt idx="9418">
                  <c:v>449272</c:v>
                </c:pt>
                <c:pt idx="9419">
                  <c:v>385248</c:v>
                </c:pt>
                <c:pt idx="9420">
                  <c:v>284966</c:v>
                </c:pt>
                <c:pt idx="9421">
                  <c:v>198755</c:v>
                </c:pt>
                <c:pt idx="9422">
                  <c:v>242537</c:v>
                </c:pt>
                <c:pt idx="9423">
                  <c:v>229944</c:v>
                </c:pt>
                <c:pt idx="9424">
                  <c:v>294247</c:v>
                </c:pt>
                <c:pt idx="9425">
                  <c:v>355367</c:v>
                </c:pt>
                <c:pt idx="9426">
                  <c:v>309534</c:v>
                </c:pt>
                <c:pt idx="9427">
                  <c:v>395803</c:v>
                </c:pt>
                <c:pt idx="9428">
                  <c:v>371761</c:v>
                </c:pt>
                <c:pt idx="9429">
                  <c:v>531649</c:v>
                </c:pt>
                <c:pt idx="9430">
                  <c:v>518817</c:v>
                </c:pt>
                <c:pt idx="9431">
                  <c:v>374688</c:v>
                </c:pt>
                <c:pt idx="9432">
                  <c:v>307456</c:v>
                </c:pt>
                <c:pt idx="9433">
                  <c:v>584557</c:v>
                </c:pt>
                <c:pt idx="9434">
                  <c:v>637110</c:v>
                </c:pt>
                <c:pt idx="9435">
                  <c:v>792309</c:v>
                </c:pt>
                <c:pt idx="9436">
                  <c:v>855812</c:v>
                </c:pt>
                <c:pt idx="9437">
                  <c:v>813553</c:v>
                </c:pt>
                <c:pt idx="9438">
                  <c:v>779801</c:v>
                </c:pt>
                <c:pt idx="9439">
                  <c:v>690482</c:v>
                </c:pt>
                <c:pt idx="9440">
                  <c:v>649983</c:v>
                </c:pt>
                <c:pt idx="9441">
                  <c:v>492023</c:v>
                </c:pt>
                <c:pt idx="9442">
                  <c:v>544988</c:v>
                </c:pt>
                <c:pt idx="9443">
                  <c:v>577626</c:v>
                </c:pt>
                <c:pt idx="9444">
                  <c:v>566943</c:v>
                </c:pt>
                <c:pt idx="9445">
                  <c:v>455760</c:v>
                </c:pt>
                <c:pt idx="9446">
                  <c:v>432736</c:v>
                </c:pt>
                <c:pt idx="9447">
                  <c:v>395081</c:v>
                </c:pt>
                <c:pt idx="9448">
                  <c:v>338858</c:v>
                </c:pt>
                <c:pt idx="9449">
                  <c:v>384947</c:v>
                </c:pt>
                <c:pt idx="9450">
                  <c:v>373470</c:v>
                </c:pt>
                <c:pt idx="9451">
                  <c:v>374197</c:v>
                </c:pt>
                <c:pt idx="9452">
                  <c:v>348244</c:v>
                </c:pt>
                <c:pt idx="9453">
                  <c:v>268637</c:v>
                </c:pt>
                <c:pt idx="9454">
                  <c:v>259613</c:v>
                </c:pt>
                <c:pt idx="9455">
                  <c:v>287989</c:v>
                </c:pt>
                <c:pt idx="9456">
                  <c:v>336707</c:v>
                </c:pt>
                <c:pt idx="9457">
                  <c:v>663180</c:v>
                </c:pt>
                <c:pt idx="9458">
                  <c:v>592760</c:v>
                </c:pt>
                <c:pt idx="9459">
                  <c:v>777161</c:v>
                </c:pt>
                <c:pt idx="9460">
                  <c:v>714068</c:v>
                </c:pt>
                <c:pt idx="9461">
                  <c:v>633395</c:v>
                </c:pt>
                <c:pt idx="9462">
                  <c:v>708560</c:v>
                </c:pt>
                <c:pt idx="9463">
                  <c:v>671999</c:v>
                </c:pt>
                <c:pt idx="9464">
                  <c:v>555893</c:v>
                </c:pt>
                <c:pt idx="9465">
                  <c:v>535200</c:v>
                </c:pt>
                <c:pt idx="9466">
                  <c:v>579856</c:v>
                </c:pt>
                <c:pt idx="9467">
                  <c:v>541566</c:v>
                </c:pt>
                <c:pt idx="9468">
                  <c:v>447027</c:v>
                </c:pt>
                <c:pt idx="9469">
                  <c:v>342195</c:v>
                </c:pt>
                <c:pt idx="9470">
                  <c:v>387624</c:v>
                </c:pt>
                <c:pt idx="9471">
                  <c:v>433747</c:v>
                </c:pt>
                <c:pt idx="9472">
                  <c:v>424053</c:v>
                </c:pt>
                <c:pt idx="9473">
                  <c:v>444054</c:v>
                </c:pt>
                <c:pt idx="9474">
                  <c:v>545820</c:v>
                </c:pt>
                <c:pt idx="9475">
                  <c:v>457740</c:v>
                </c:pt>
                <c:pt idx="9476">
                  <c:v>475911</c:v>
                </c:pt>
                <c:pt idx="9477">
                  <c:v>476381</c:v>
                </c:pt>
                <c:pt idx="9478">
                  <c:v>539387</c:v>
                </c:pt>
                <c:pt idx="9479">
                  <c:v>468543</c:v>
                </c:pt>
                <c:pt idx="9480">
                  <c:v>438580</c:v>
                </c:pt>
                <c:pt idx="9481">
                  <c:v>393385</c:v>
                </c:pt>
                <c:pt idx="9482">
                  <c:v>603066</c:v>
                </c:pt>
                <c:pt idx="9483">
                  <c:v>628048</c:v>
                </c:pt>
                <c:pt idx="9484">
                  <c:v>569948</c:v>
                </c:pt>
                <c:pt idx="9485">
                  <c:v>545325</c:v>
                </c:pt>
                <c:pt idx="9486">
                  <c:v>600137</c:v>
                </c:pt>
                <c:pt idx="9487">
                  <c:v>681098</c:v>
                </c:pt>
                <c:pt idx="9488">
                  <c:v>591093</c:v>
                </c:pt>
                <c:pt idx="9489">
                  <c:v>363397</c:v>
                </c:pt>
                <c:pt idx="9490">
                  <c:v>537196</c:v>
                </c:pt>
                <c:pt idx="9491">
                  <c:v>450508</c:v>
                </c:pt>
                <c:pt idx="9492">
                  <c:v>497872</c:v>
                </c:pt>
                <c:pt idx="9493">
                  <c:v>511778</c:v>
                </c:pt>
                <c:pt idx="9494">
                  <c:v>612865</c:v>
                </c:pt>
                <c:pt idx="9495">
                  <c:v>502830</c:v>
                </c:pt>
                <c:pt idx="9496">
                  <c:v>445764</c:v>
                </c:pt>
                <c:pt idx="9497">
                  <c:v>464128</c:v>
                </c:pt>
                <c:pt idx="9498">
                  <c:v>465114</c:v>
                </c:pt>
                <c:pt idx="9499">
                  <c:v>583642</c:v>
                </c:pt>
                <c:pt idx="9500">
                  <c:v>630668</c:v>
                </c:pt>
                <c:pt idx="9501">
                  <c:v>652232</c:v>
                </c:pt>
                <c:pt idx="9502">
                  <c:v>556097</c:v>
                </c:pt>
                <c:pt idx="9503">
                  <c:v>661362</c:v>
                </c:pt>
                <c:pt idx="9504">
                  <c:v>738692</c:v>
                </c:pt>
                <c:pt idx="9505">
                  <c:v>786679</c:v>
                </c:pt>
                <c:pt idx="9506">
                  <c:v>800478</c:v>
                </c:pt>
                <c:pt idx="9507">
                  <c:v>684612</c:v>
                </c:pt>
                <c:pt idx="9508">
                  <c:v>759249</c:v>
                </c:pt>
                <c:pt idx="9509">
                  <c:v>752882</c:v>
                </c:pt>
                <c:pt idx="9510">
                  <c:v>696365</c:v>
                </c:pt>
                <c:pt idx="9511">
                  <c:v>627843</c:v>
                </c:pt>
                <c:pt idx="9512">
                  <c:v>649381</c:v>
                </c:pt>
                <c:pt idx="9513">
                  <c:v>847372</c:v>
                </c:pt>
                <c:pt idx="9514">
                  <c:v>768472</c:v>
                </c:pt>
                <c:pt idx="9515">
                  <c:v>778335</c:v>
                </c:pt>
                <c:pt idx="9516">
                  <c:v>752690</c:v>
                </c:pt>
                <c:pt idx="9517">
                  <c:v>633399</c:v>
                </c:pt>
                <c:pt idx="9518">
                  <c:v>576342</c:v>
                </c:pt>
                <c:pt idx="9519">
                  <c:v>561314</c:v>
                </c:pt>
                <c:pt idx="9520">
                  <c:v>173056</c:v>
                </c:pt>
                <c:pt idx="9521">
                  <c:v>1386</c:v>
                </c:pt>
                <c:pt idx="9522">
                  <c:v>248433</c:v>
                </c:pt>
                <c:pt idx="9523">
                  <c:v>482271</c:v>
                </c:pt>
                <c:pt idx="9524">
                  <c:v>709761</c:v>
                </c:pt>
                <c:pt idx="9525">
                  <c:v>808980</c:v>
                </c:pt>
                <c:pt idx="9526">
                  <c:v>669199</c:v>
                </c:pt>
                <c:pt idx="9527">
                  <c:v>685031</c:v>
                </c:pt>
                <c:pt idx="9528">
                  <c:v>726491</c:v>
                </c:pt>
                <c:pt idx="9529">
                  <c:v>935598</c:v>
                </c:pt>
                <c:pt idx="9530">
                  <c:v>868421</c:v>
                </c:pt>
                <c:pt idx="9531">
                  <c:v>646796</c:v>
                </c:pt>
                <c:pt idx="9532">
                  <c:v>672520</c:v>
                </c:pt>
                <c:pt idx="9533">
                  <c:v>666118</c:v>
                </c:pt>
                <c:pt idx="9534">
                  <c:v>657557</c:v>
                </c:pt>
                <c:pt idx="9535">
                  <c:v>646542</c:v>
                </c:pt>
                <c:pt idx="9536">
                  <c:v>638032</c:v>
                </c:pt>
                <c:pt idx="9537">
                  <c:v>638450</c:v>
                </c:pt>
                <c:pt idx="9538">
                  <c:v>615545</c:v>
                </c:pt>
                <c:pt idx="9539">
                  <c:v>655670</c:v>
                </c:pt>
                <c:pt idx="9540">
                  <c:v>590043</c:v>
                </c:pt>
                <c:pt idx="9541">
                  <c:v>599316</c:v>
                </c:pt>
                <c:pt idx="9542">
                  <c:v>614017</c:v>
                </c:pt>
                <c:pt idx="9543">
                  <c:v>632430</c:v>
                </c:pt>
                <c:pt idx="9544">
                  <c:v>613959</c:v>
                </c:pt>
                <c:pt idx="9545">
                  <c:v>552300</c:v>
                </c:pt>
                <c:pt idx="9546">
                  <c:v>534866</c:v>
                </c:pt>
                <c:pt idx="9547">
                  <c:v>511992</c:v>
                </c:pt>
                <c:pt idx="9548">
                  <c:v>494249</c:v>
                </c:pt>
                <c:pt idx="9549">
                  <c:v>471857</c:v>
                </c:pt>
                <c:pt idx="9550">
                  <c:v>393637</c:v>
                </c:pt>
                <c:pt idx="9551">
                  <c:v>426531</c:v>
                </c:pt>
                <c:pt idx="9552">
                  <c:v>339442</c:v>
                </c:pt>
                <c:pt idx="9553">
                  <c:v>304001</c:v>
                </c:pt>
                <c:pt idx="9554">
                  <c:v>321990</c:v>
                </c:pt>
                <c:pt idx="9555">
                  <c:v>354961</c:v>
                </c:pt>
                <c:pt idx="9556">
                  <c:v>365048</c:v>
                </c:pt>
                <c:pt idx="9557">
                  <c:v>393591</c:v>
                </c:pt>
                <c:pt idx="9558">
                  <c:v>389602</c:v>
                </c:pt>
                <c:pt idx="9559">
                  <c:v>332156</c:v>
                </c:pt>
                <c:pt idx="9560">
                  <c:v>468663</c:v>
                </c:pt>
                <c:pt idx="9561">
                  <c:v>555532</c:v>
                </c:pt>
                <c:pt idx="9562">
                  <c:v>484699</c:v>
                </c:pt>
                <c:pt idx="9563">
                  <c:v>516712</c:v>
                </c:pt>
                <c:pt idx="9564">
                  <c:v>410357</c:v>
                </c:pt>
                <c:pt idx="9565">
                  <c:v>464607</c:v>
                </c:pt>
                <c:pt idx="9566">
                  <c:v>390035</c:v>
                </c:pt>
                <c:pt idx="9567">
                  <c:v>717458</c:v>
                </c:pt>
                <c:pt idx="9568">
                  <c:v>503524</c:v>
                </c:pt>
                <c:pt idx="9569">
                  <c:v>434400</c:v>
                </c:pt>
                <c:pt idx="9570">
                  <c:v>594199</c:v>
                </c:pt>
                <c:pt idx="9571">
                  <c:v>571912</c:v>
                </c:pt>
                <c:pt idx="9572">
                  <c:v>637812</c:v>
                </c:pt>
                <c:pt idx="9573">
                  <c:v>437656</c:v>
                </c:pt>
                <c:pt idx="9574">
                  <c:v>512807</c:v>
                </c:pt>
                <c:pt idx="9575">
                  <c:v>512715</c:v>
                </c:pt>
                <c:pt idx="9576">
                  <c:v>462952</c:v>
                </c:pt>
                <c:pt idx="9577">
                  <c:v>475274</c:v>
                </c:pt>
                <c:pt idx="9578">
                  <c:v>468090</c:v>
                </c:pt>
                <c:pt idx="9579">
                  <c:v>478329</c:v>
                </c:pt>
                <c:pt idx="9580">
                  <c:v>405979</c:v>
                </c:pt>
                <c:pt idx="9581">
                  <c:v>471959</c:v>
                </c:pt>
                <c:pt idx="9582">
                  <c:v>662947</c:v>
                </c:pt>
                <c:pt idx="9583">
                  <c:v>670054</c:v>
                </c:pt>
                <c:pt idx="9584">
                  <c:v>580010</c:v>
                </c:pt>
                <c:pt idx="9585">
                  <c:v>604292</c:v>
                </c:pt>
                <c:pt idx="9586">
                  <c:v>624916</c:v>
                </c:pt>
                <c:pt idx="9587">
                  <c:v>421594</c:v>
                </c:pt>
                <c:pt idx="9588">
                  <c:v>685872</c:v>
                </c:pt>
                <c:pt idx="9589">
                  <c:v>713536</c:v>
                </c:pt>
                <c:pt idx="9590">
                  <c:v>637198</c:v>
                </c:pt>
                <c:pt idx="9591">
                  <c:v>623922</c:v>
                </c:pt>
                <c:pt idx="9592">
                  <c:v>629279</c:v>
                </c:pt>
                <c:pt idx="9593">
                  <c:v>683413</c:v>
                </c:pt>
                <c:pt idx="9594">
                  <c:v>497575</c:v>
                </c:pt>
                <c:pt idx="9595">
                  <c:v>531171</c:v>
                </c:pt>
                <c:pt idx="9596">
                  <c:v>636188</c:v>
                </c:pt>
                <c:pt idx="9597">
                  <c:v>550942</c:v>
                </c:pt>
                <c:pt idx="9598">
                  <c:v>577894</c:v>
                </c:pt>
                <c:pt idx="9599">
                  <c:v>613274</c:v>
                </c:pt>
                <c:pt idx="9600">
                  <c:v>656700</c:v>
                </c:pt>
                <c:pt idx="9601">
                  <c:v>502283</c:v>
                </c:pt>
                <c:pt idx="9602">
                  <c:v>498924</c:v>
                </c:pt>
                <c:pt idx="9603">
                  <c:v>464091</c:v>
                </c:pt>
                <c:pt idx="9604">
                  <c:v>423208</c:v>
                </c:pt>
                <c:pt idx="9605">
                  <c:v>412360</c:v>
                </c:pt>
                <c:pt idx="9606">
                  <c:v>322653</c:v>
                </c:pt>
                <c:pt idx="9607">
                  <c:v>304221</c:v>
                </c:pt>
                <c:pt idx="9608">
                  <c:v>251455</c:v>
                </c:pt>
                <c:pt idx="9609">
                  <c:v>266546</c:v>
                </c:pt>
                <c:pt idx="9610">
                  <c:v>166948</c:v>
                </c:pt>
                <c:pt idx="9611">
                  <c:v>106440</c:v>
                </c:pt>
                <c:pt idx="9612">
                  <c:v>95588</c:v>
                </c:pt>
                <c:pt idx="9613">
                  <c:v>512096</c:v>
                </c:pt>
                <c:pt idx="9614">
                  <c:v>686560</c:v>
                </c:pt>
                <c:pt idx="9615">
                  <c:v>555576</c:v>
                </c:pt>
                <c:pt idx="9616">
                  <c:v>553520</c:v>
                </c:pt>
                <c:pt idx="9617">
                  <c:v>459214</c:v>
                </c:pt>
                <c:pt idx="9618">
                  <c:v>634559</c:v>
                </c:pt>
                <c:pt idx="9619">
                  <c:v>749668</c:v>
                </c:pt>
                <c:pt idx="9620">
                  <c:v>902411</c:v>
                </c:pt>
                <c:pt idx="9621">
                  <c:v>972142</c:v>
                </c:pt>
                <c:pt idx="9622">
                  <c:v>467241</c:v>
                </c:pt>
                <c:pt idx="9623">
                  <c:v>526399</c:v>
                </c:pt>
                <c:pt idx="9624">
                  <c:v>618622</c:v>
                </c:pt>
                <c:pt idx="9625">
                  <c:v>534442</c:v>
                </c:pt>
                <c:pt idx="9626">
                  <c:v>549741</c:v>
                </c:pt>
                <c:pt idx="9627">
                  <c:v>600618</c:v>
                </c:pt>
                <c:pt idx="9628">
                  <c:v>616013</c:v>
                </c:pt>
                <c:pt idx="9629">
                  <c:v>578395</c:v>
                </c:pt>
                <c:pt idx="9630">
                  <c:v>508678</c:v>
                </c:pt>
                <c:pt idx="9631">
                  <c:v>516918</c:v>
                </c:pt>
                <c:pt idx="9632">
                  <c:v>548051</c:v>
                </c:pt>
                <c:pt idx="9633">
                  <c:v>409356</c:v>
                </c:pt>
                <c:pt idx="9634">
                  <c:v>445607</c:v>
                </c:pt>
                <c:pt idx="9635">
                  <c:v>692338</c:v>
                </c:pt>
                <c:pt idx="9636">
                  <c:v>662674</c:v>
                </c:pt>
                <c:pt idx="9637">
                  <c:v>707391</c:v>
                </c:pt>
                <c:pt idx="9638">
                  <c:v>584273</c:v>
                </c:pt>
                <c:pt idx="9639">
                  <c:v>578675</c:v>
                </c:pt>
                <c:pt idx="9640">
                  <c:v>677555</c:v>
                </c:pt>
                <c:pt idx="9641">
                  <c:v>718454</c:v>
                </c:pt>
                <c:pt idx="9642">
                  <c:v>748706</c:v>
                </c:pt>
                <c:pt idx="9643">
                  <c:v>619140</c:v>
                </c:pt>
                <c:pt idx="9644">
                  <c:v>540149</c:v>
                </c:pt>
                <c:pt idx="9645">
                  <c:v>547450</c:v>
                </c:pt>
                <c:pt idx="9646">
                  <c:v>578274</c:v>
                </c:pt>
                <c:pt idx="9647">
                  <c:v>520467</c:v>
                </c:pt>
                <c:pt idx="9648">
                  <c:v>677356</c:v>
                </c:pt>
                <c:pt idx="9649">
                  <c:v>855897</c:v>
                </c:pt>
                <c:pt idx="9650">
                  <c:v>333554</c:v>
                </c:pt>
                <c:pt idx="9651">
                  <c:v>428466</c:v>
                </c:pt>
                <c:pt idx="9652">
                  <c:v>545708</c:v>
                </c:pt>
                <c:pt idx="9653">
                  <c:v>579713</c:v>
                </c:pt>
                <c:pt idx="9654">
                  <c:v>540493</c:v>
                </c:pt>
                <c:pt idx="9655">
                  <c:v>521319</c:v>
                </c:pt>
                <c:pt idx="9656">
                  <c:v>536569</c:v>
                </c:pt>
                <c:pt idx="9657">
                  <c:v>399090</c:v>
                </c:pt>
                <c:pt idx="9658">
                  <c:v>409424</c:v>
                </c:pt>
                <c:pt idx="9659">
                  <c:v>450990</c:v>
                </c:pt>
                <c:pt idx="9660">
                  <c:v>501593</c:v>
                </c:pt>
                <c:pt idx="9661">
                  <c:v>422449</c:v>
                </c:pt>
                <c:pt idx="9662">
                  <c:v>514937</c:v>
                </c:pt>
                <c:pt idx="9663">
                  <c:v>615367</c:v>
                </c:pt>
                <c:pt idx="9664">
                  <c:v>481815</c:v>
                </c:pt>
                <c:pt idx="9665">
                  <c:v>525548</c:v>
                </c:pt>
                <c:pt idx="9666">
                  <c:v>499033</c:v>
                </c:pt>
                <c:pt idx="9667">
                  <c:v>539168</c:v>
                </c:pt>
                <c:pt idx="9668">
                  <c:v>562111</c:v>
                </c:pt>
                <c:pt idx="9669">
                  <c:v>589117</c:v>
                </c:pt>
                <c:pt idx="9670">
                  <c:v>674848</c:v>
                </c:pt>
                <c:pt idx="9671">
                  <c:v>532458</c:v>
                </c:pt>
                <c:pt idx="9672">
                  <c:v>603181</c:v>
                </c:pt>
                <c:pt idx="9673">
                  <c:v>529465</c:v>
                </c:pt>
                <c:pt idx="9674">
                  <c:v>549814</c:v>
                </c:pt>
                <c:pt idx="9675">
                  <c:v>543929</c:v>
                </c:pt>
                <c:pt idx="9676">
                  <c:v>467997</c:v>
                </c:pt>
                <c:pt idx="9677">
                  <c:v>474677</c:v>
                </c:pt>
                <c:pt idx="9678">
                  <c:v>527436</c:v>
                </c:pt>
                <c:pt idx="9679">
                  <c:v>543002</c:v>
                </c:pt>
                <c:pt idx="9680">
                  <c:v>479398</c:v>
                </c:pt>
                <c:pt idx="9681">
                  <c:v>475371</c:v>
                </c:pt>
                <c:pt idx="9682">
                  <c:v>626694</c:v>
                </c:pt>
                <c:pt idx="9683">
                  <c:v>779189</c:v>
                </c:pt>
                <c:pt idx="9684">
                  <c:v>757471</c:v>
                </c:pt>
                <c:pt idx="9685">
                  <c:v>420452</c:v>
                </c:pt>
                <c:pt idx="9686">
                  <c:v>552571</c:v>
                </c:pt>
                <c:pt idx="9687">
                  <c:v>602734</c:v>
                </c:pt>
                <c:pt idx="9688">
                  <c:v>521833</c:v>
                </c:pt>
                <c:pt idx="9689">
                  <c:v>525238</c:v>
                </c:pt>
                <c:pt idx="9690">
                  <c:v>490849</c:v>
                </c:pt>
                <c:pt idx="9691">
                  <c:v>517499</c:v>
                </c:pt>
                <c:pt idx="9692">
                  <c:v>495102</c:v>
                </c:pt>
                <c:pt idx="9693">
                  <c:v>498543</c:v>
                </c:pt>
                <c:pt idx="9694">
                  <c:v>497554</c:v>
                </c:pt>
                <c:pt idx="9695">
                  <c:v>502428</c:v>
                </c:pt>
                <c:pt idx="9696">
                  <c:v>449943</c:v>
                </c:pt>
                <c:pt idx="9697">
                  <c:v>500016</c:v>
                </c:pt>
                <c:pt idx="9698">
                  <c:v>528823</c:v>
                </c:pt>
                <c:pt idx="9699">
                  <c:v>469027</c:v>
                </c:pt>
                <c:pt idx="9700">
                  <c:v>379798</c:v>
                </c:pt>
                <c:pt idx="9701">
                  <c:v>426289</c:v>
                </c:pt>
                <c:pt idx="9702">
                  <c:v>456422</c:v>
                </c:pt>
                <c:pt idx="9703">
                  <c:v>474373</c:v>
                </c:pt>
                <c:pt idx="9704">
                  <c:v>352024</c:v>
                </c:pt>
                <c:pt idx="9705">
                  <c:v>331314</c:v>
                </c:pt>
                <c:pt idx="9706">
                  <c:v>241023</c:v>
                </c:pt>
                <c:pt idx="9707">
                  <c:v>311243</c:v>
                </c:pt>
                <c:pt idx="9708">
                  <c:v>296221</c:v>
                </c:pt>
                <c:pt idx="9709">
                  <c:v>278969</c:v>
                </c:pt>
                <c:pt idx="9710">
                  <c:v>320315</c:v>
                </c:pt>
                <c:pt idx="9711">
                  <c:v>313786</c:v>
                </c:pt>
                <c:pt idx="9712">
                  <c:v>341723</c:v>
                </c:pt>
                <c:pt idx="9713">
                  <c:v>187101</c:v>
                </c:pt>
                <c:pt idx="9714">
                  <c:v>235550</c:v>
                </c:pt>
                <c:pt idx="9715">
                  <c:v>197185</c:v>
                </c:pt>
                <c:pt idx="9716">
                  <c:v>166427</c:v>
                </c:pt>
                <c:pt idx="9717">
                  <c:v>181704</c:v>
                </c:pt>
                <c:pt idx="9718">
                  <c:v>263359</c:v>
                </c:pt>
                <c:pt idx="9719">
                  <c:v>422081</c:v>
                </c:pt>
                <c:pt idx="9720">
                  <c:v>325529</c:v>
                </c:pt>
                <c:pt idx="9721">
                  <c:v>310194</c:v>
                </c:pt>
                <c:pt idx="9722">
                  <c:v>371023</c:v>
                </c:pt>
                <c:pt idx="9723">
                  <c:v>381853</c:v>
                </c:pt>
                <c:pt idx="9724">
                  <c:v>402486</c:v>
                </c:pt>
                <c:pt idx="9725">
                  <c:v>385596</c:v>
                </c:pt>
                <c:pt idx="9726">
                  <c:v>365920</c:v>
                </c:pt>
                <c:pt idx="9727">
                  <c:v>182976</c:v>
                </c:pt>
                <c:pt idx="9728">
                  <c:v>208483</c:v>
                </c:pt>
                <c:pt idx="9729">
                  <c:v>293662</c:v>
                </c:pt>
                <c:pt idx="9730">
                  <c:v>292814</c:v>
                </c:pt>
                <c:pt idx="9731">
                  <c:v>297060</c:v>
                </c:pt>
                <c:pt idx="9732">
                  <c:v>290247</c:v>
                </c:pt>
                <c:pt idx="9733">
                  <c:v>264296</c:v>
                </c:pt>
                <c:pt idx="9734">
                  <c:v>234569</c:v>
                </c:pt>
                <c:pt idx="9735">
                  <c:v>241721</c:v>
                </c:pt>
                <c:pt idx="9736">
                  <c:v>343656</c:v>
                </c:pt>
                <c:pt idx="9737">
                  <c:v>563422</c:v>
                </c:pt>
                <c:pt idx="9738">
                  <c:v>780948</c:v>
                </c:pt>
                <c:pt idx="9739">
                  <c:v>711290</c:v>
                </c:pt>
                <c:pt idx="9740">
                  <c:v>630897</c:v>
                </c:pt>
                <c:pt idx="9741">
                  <c:v>618240</c:v>
                </c:pt>
                <c:pt idx="9742">
                  <c:v>483484</c:v>
                </c:pt>
                <c:pt idx="9743">
                  <c:v>393639</c:v>
                </c:pt>
                <c:pt idx="9744">
                  <c:v>336770</c:v>
                </c:pt>
                <c:pt idx="9745">
                  <c:v>306187</c:v>
                </c:pt>
                <c:pt idx="9746">
                  <c:v>365229</c:v>
                </c:pt>
                <c:pt idx="9747">
                  <c:v>529125</c:v>
                </c:pt>
                <c:pt idx="9748">
                  <c:v>479368</c:v>
                </c:pt>
                <c:pt idx="9749">
                  <c:v>538538</c:v>
                </c:pt>
                <c:pt idx="9750">
                  <c:v>562587</c:v>
                </c:pt>
                <c:pt idx="9751">
                  <c:v>571206</c:v>
                </c:pt>
                <c:pt idx="9752">
                  <c:v>563266</c:v>
                </c:pt>
                <c:pt idx="9753">
                  <c:v>708413</c:v>
                </c:pt>
                <c:pt idx="9754">
                  <c:v>766635</c:v>
                </c:pt>
                <c:pt idx="9755">
                  <c:v>758982</c:v>
                </c:pt>
                <c:pt idx="9756">
                  <c:v>602667</c:v>
                </c:pt>
                <c:pt idx="9757">
                  <c:v>609246</c:v>
                </c:pt>
                <c:pt idx="9758">
                  <c:v>651633</c:v>
                </c:pt>
                <c:pt idx="9759">
                  <c:v>637426</c:v>
                </c:pt>
                <c:pt idx="9760">
                  <c:v>684943</c:v>
                </c:pt>
                <c:pt idx="9761">
                  <c:v>828138</c:v>
                </c:pt>
                <c:pt idx="9762">
                  <c:v>628005</c:v>
                </c:pt>
                <c:pt idx="9763">
                  <c:v>603913</c:v>
                </c:pt>
                <c:pt idx="9764">
                  <c:v>603657</c:v>
                </c:pt>
                <c:pt idx="9765">
                  <c:v>649190</c:v>
                </c:pt>
                <c:pt idx="9766">
                  <c:v>699242</c:v>
                </c:pt>
                <c:pt idx="9767">
                  <c:v>636651</c:v>
                </c:pt>
                <c:pt idx="9768">
                  <c:v>637294</c:v>
                </c:pt>
                <c:pt idx="9769">
                  <c:v>540619</c:v>
                </c:pt>
                <c:pt idx="9770">
                  <c:v>606805</c:v>
                </c:pt>
                <c:pt idx="9771">
                  <c:v>566660</c:v>
                </c:pt>
                <c:pt idx="9772">
                  <c:v>687343</c:v>
                </c:pt>
                <c:pt idx="9773">
                  <c:v>637223</c:v>
                </c:pt>
                <c:pt idx="9774">
                  <c:v>552297</c:v>
                </c:pt>
                <c:pt idx="9775">
                  <c:v>648534</c:v>
                </c:pt>
                <c:pt idx="9776">
                  <c:v>541336</c:v>
                </c:pt>
                <c:pt idx="9777">
                  <c:v>504521</c:v>
                </c:pt>
                <c:pt idx="9778">
                  <c:v>498492</c:v>
                </c:pt>
                <c:pt idx="9779">
                  <c:v>531672</c:v>
                </c:pt>
                <c:pt idx="9780">
                  <c:v>751871</c:v>
                </c:pt>
                <c:pt idx="9781">
                  <c:v>866622</c:v>
                </c:pt>
                <c:pt idx="9782">
                  <c:v>943237</c:v>
                </c:pt>
                <c:pt idx="9783">
                  <c:v>783956</c:v>
                </c:pt>
                <c:pt idx="9784">
                  <c:v>618005</c:v>
                </c:pt>
                <c:pt idx="9785">
                  <c:v>700485</c:v>
                </c:pt>
                <c:pt idx="9786">
                  <c:v>668093</c:v>
                </c:pt>
                <c:pt idx="9787">
                  <c:v>754451</c:v>
                </c:pt>
                <c:pt idx="9788">
                  <c:v>809178</c:v>
                </c:pt>
                <c:pt idx="9789">
                  <c:v>835083</c:v>
                </c:pt>
                <c:pt idx="9790">
                  <c:v>730231</c:v>
                </c:pt>
                <c:pt idx="9791">
                  <c:v>724400</c:v>
                </c:pt>
                <c:pt idx="9792">
                  <c:v>620890</c:v>
                </c:pt>
                <c:pt idx="9793">
                  <c:v>724944</c:v>
                </c:pt>
                <c:pt idx="9794">
                  <c:v>675769</c:v>
                </c:pt>
                <c:pt idx="9795">
                  <c:v>600130</c:v>
                </c:pt>
                <c:pt idx="9796">
                  <c:v>558404</c:v>
                </c:pt>
                <c:pt idx="9797">
                  <c:v>450477</c:v>
                </c:pt>
                <c:pt idx="9798">
                  <c:v>475542</c:v>
                </c:pt>
                <c:pt idx="9799">
                  <c:v>481565</c:v>
                </c:pt>
                <c:pt idx="9800">
                  <c:v>582396</c:v>
                </c:pt>
                <c:pt idx="9801">
                  <c:v>501028</c:v>
                </c:pt>
                <c:pt idx="9802">
                  <c:v>351393</c:v>
                </c:pt>
                <c:pt idx="9803">
                  <c:v>328497</c:v>
                </c:pt>
                <c:pt idx="9804">
                  <c:v>229707</c:v>
                </c:pt>
                <c:pt idx="9805">
                  <c:v>204222</c:v>
                </c:pt>
                <c:pt idx="9806">
                  <c:v>190450</c:v>
                </c:pt>
                <c:pt idx="9807">
                  <c:v>256123</c:v>
                </c:pt>
                <c:pt idx="9808">
                  <c:v>298743</c:v>
                </c:pt>
                <c:pt idx="9809">
                  <c:v>257979</c:v>
                </c:pt>
                <c:pt idx="9810">
                  <c:v>277182</c:v>
                </c:pt>
                <c:pt idx="9811">
                  <c:v>268826</c:v>
                </c:pt>
                <c:pt idx="9812">
                  <c:v>307665</c:v>
                </c:pt>
                <c:pt idx="9813">
                  <c:v>289190</c:v>
                </c:pt>
                <c:pt idx="9814">
                  <c:v>408635</c:v>
                </c:pt>
                <c:pt idx="9815">
                  <c:v>376323</c:v>
                </c:pt>
                <c:pt idx="9816">
                  <c:v>429839</c:v>
                </c:pt>
                <c:pt idx="9817">
                  <c:v>463476</c:v>
                </c:pt>
                <c:pt idx="9818">
                  <c:v>328794</c:v>
                </c:pt>
                <c:pt idx="9819">
                  <c:v>277886</c:v>
                </c:pt>
                <c:pt idx="9820">
                  <c:v>253722</c:v>
                </c:pt>
                <c:pt idx="9821">
                  <c:v>254655</c:v>
                </c:pt>
                <c:pt idx="9822">
                  <c:v>358425</c:v>
                </c:pt>
                <c:pt idx="9823">
                  <c:v>496046</c:v>
                </c:pt>
                <c:pt idx="9824">
                  <c:v>507665</c:v>
                </c:pt>
                <c:pt idx="9825">
                  <c:v>402429</c:v>
                </c:pt>
                <c:pt idx="9826">
                  <c:v>246762</c:v>
                </c:pt>
                <c:pt idx="9827">
                  <c:v>161225</c:v>
                </c:pt>
                <c:pt idx="9828">
                  <c:v>226704</c:v>
                </c:pt>
                <c:pt idx="9829">
                  <c:v>260058</c:v>
                </c:pt>
                <c:pt idx="9830">
                  <c:v>313174</c:v>
                </c:pt>
                <c:pt idx="9831">
                  <c:v>466734</c:v>
                </c:pt>
                <c:pt idx="9832">
                  <c:v>327376</c:v>
                </c:pt>
                <c:pt idx="9833">
                  <c:v>410347</c:v>
                </c:pt>
                <c:pt idx="9834">
                  <c:v>390635</c:v>
                </c:pt>
                <c:pt idx="9835">
                  <c:v>482645</c:v>
                </c:pt>
                <c:pt idx="9836">
                  <c:v>370170</c:v>
                </c:pt>
                <c:pt idx="9837">
                  <c:v>333599</c:v>
                </c:pt>
                <c:pt idx="9838">
                  <c:v>330401</c:v>
                </c:pt>
                <c:pt idx="9839">
                  <c:v>351557</c:v>
                </c:pt>
                <c:pt idx="9840">
                  <c:v>408142</c:v>
                </c:pt>
                <c:pt idx="9841">
                  <c:v>403021</c:v>
                </c:pt>
                <c:pt idx="9842">
                  <c:v>403280</c:v>
                </c:pt>
                <c:pt idx="9843">
                  <c:v>360973</c:v>
                </c:pt>
                <c:pt idx="9844">
                  <c:v>411947</c:v>
                </c:pt>
                <c:pt idx="9845">
                  <c:v>453530</c:v>
                </c:pt>
                <c:pt idx="9846">
                  <c:v>460292</c:v>
                </c:pt>
                <c:pt idx="9847">
                  <c:v>467725</c:v>
                </c:pt>
                <c:pt idx="9848">
                  <c:v>415849</c:v>
                </c:pt>
                <c:pt idx="9849">
                  <c:v>432839</c:v>
                </c:pt>
                <c:pt idx="9850">
                  <c:v>383792</c:v>
                </c:pt>
                <c:pt idx="9851">
                  <c:v>442489</c:v>
                </c:pt>
                <c:pt idx="9852">
                  <c:v>421802</c:v>
                </c:pt>
                <c:pt idx="9853">
                  <c:v>334392</c:v>
                </c:pt>
                <c:pt idx="9854">
                  <c:v>436010</c:v>
                </c:pt>
                <c:pt idx="9855">
                  <c:v>421816</c:v>
                </c:pt>
                <c:pt idx="9856">
                  <c:v>418121</c:v>
                </c:pt>
                <c:pt idx="9857">
                  <c:v>427830</c:v>
                </c:pt>
                <c:pt idx="9858">
                  <c:v>370527</c:v>
                </c:pt>
                <c:pt idx="9859">
                  <c:v>441666</c:v>
                </c:pt>
                <c:pt idx="9860">
                  <c:v>397711</c:v>
                </c:pt>
                <c:pt idx="9861">
                  <c:v>418289</c:v>
                </c:pt>
                <c:pt idx="9862">
                  <c:v>468526</c:v>
                </c:pt>
                <c:pt idx="9863">
                  <c:v>426277</c:v>
                </c:pt>
                <c:pt idx="9864">
                  <c:v>398136</c:v>
                </c:pt>
                <c:pt idx="9865">
                  <c:v>349583</c:v>
                </c:pt>
                <c:pt idx="9866">
                  <c:v>423563</c:v>
                </c:pt>
                <c:pt idx="9867">
                  <c:v>403106</c:v>
                </c:pt>
                <c:pt idx="9868">
                  <c:v>490124</c:v>
                </c:pt>
                <c:pt idx="9869">
                  <c:v>490725</c:v>
                </c:pt>
                <c:pt idx="9870">
                  <c:v>384073</c:v>
                </c:pt>
                <c:pt idx="9871">
                  <c:v>376109</c:v>
                </c:pt>
                <c:pt idx="9872">
                  <c:v>348740</c:v>
                </c:pt>
                <c:pt idx="9873">
                  <c:v>402274</c:v>
                </c:pt>
                <c:pt idx="9874">
                  <c:v>418875</c:v>
                </c:pt>
                <c:pt idx="9875">
                  <c:v>345493</c:v>
                </c:pt>
                <c:pt idx="9876">
                  <c:v>325372</c:v>
                </c:pt>
                <c:pt idx="9877">
                  <c:v>334135</c:v>
                </c:pt>
                <c:pt idx="9878">
                  <c:v>410113</c:v>
                </c:pt>
                <c:pt idx="9879">
                  <c:v>395562</c:v>
                </c:pt>
                <c:pt idx="9880">
                  <c:v>424221</c:v>
                </c:pt>
                <c:pt idx="9881">
                  <c:v>565171</c:v>
                </c:pt>
                <c:pt idx="9882">
                  <c:v>647360</c:v>
                </c:pt>
                <c:pt idx="9883">
                  <c:v>661620</c:v>
                </c:pt>
                <c:pt idx="9884">
                  <c:v>644106</c:v>
                </c:pt>
                <c:pt idx="9885">
                  <c:v>567664</c:v>
                </c:pt>
                <c:pt idx="9886">
                  <c:v>393778</c:v>
                </c:pt>
                <c:pt idx="9887">
                  <c:v>170028</c:v>
                </c:pt>
                <c:pt idx="9888">
                  <c:v>3982</c:v>
                </c:pt>
                <c:pt idx="9889">
                  <c:v>1417</c:v>
                </c:pt>
                <c:pt idx="9890">
                  <c:v>16036</c:v>
                </c:pt>
                <c:pt idx="9891">
                  <c:v>200237</c:v>
                </c:pt>
                <c:pt idx="9892">
                  <c:v>301818</c:v>
                </c:pt>
                <c:pt idx="9893">
                  <c:v>275758</c:v>
                </c:pt>
                <c:pt idx="9894">
                  <c:v>361233</c:v>
                </c:pt>
                <c:pt idx="9895">
                  <c:v>397351</c:v>
                </c:pt>
                <c:pt idx="9896">
                  <c:v>409694</c:v>
                </c:pt>
                <c:pt idx="9897">
                  <c:v>335015</c:v>
                </c:pt>
                <c:pt idx="9898">
                  <c:v>318339</c:v>
                </c:pt>
                <c:pt idx="9899">
                  <c:v>355746</c:v>
                </c:pt>
                <c:pt idx="9900">
                  <c:v>433768</c:v>
                </c:pt>
                <c:pt idx="9901">
                  <c:v>443566</c:v>
                </c:pt>
                <c:pt idx="9902">
                  <c:v>386546</c:v>
                </c:pt>
                <c:pt idx="9903">
                  <c:v>368619</c:v>
                </c:pt>
                <c:pt idx="9904">
                  <c:v>366163</c:v>
                </c:pt>
                <c:pt idx="9905">
                  <c:v>397406</c:v>
                </c:pt>
                <c:pt idx="9906">
                  <c:v>436287</c:v>
                </c:pt>
                <c:pt idx="9907">
                  <c:v>430630</c:v>
                </c:pt>
                <c:pt idx="9908">
                  <c:v>463872</c:v>
                </c:pt>
                <c:pt idx="9909">
                  <c:v>299355</c:v>
                </c:pt>
                <c:pt idx="9910">
                  <c:v>68777</c:v>
                </c:pt>
                <c:pt idx="9911">
                  <c:v>80401</c:v>
                </c:pt>
                <c:pt idx="9912">
                  <c:v>55823</c:v>
                </c:pt>
                <c:pt idx="9913">
                  <c:v>55634</c:v>
                </c:pt>
                <c:pt idx="9914">
                  <c:v>96910</c:v>
                </c:pt>
                <c:pt idx="9915">
                  <c:v>144530</c:v>
                </c:pt>
                <c:pt idx="9916">
                  <c:v>73604</c:v>
                </c:pt>
                <c:pt idx="9917">
                  <c:v>91131</c:v>
                </c:pt>
                <c:pt idx="9918">
                  <c:v>95876</c:v>
                </c:pt>
                <c:pt idx="9919">
                  <c:v>95936</c:v>
                </c:pt>
                <c:pt idx="9920">
                  <c:v>147738</c:v>
                </c:pt>
                <c:pt idx="9921">
                  <c:v>148880</c:v>
                </c:pt>
                <c:pt idx="9922">
                  <c:v>102296</c:v>
                </c:pt>
                <c:pt idx="9923">
                  <c:v>70472</c:v>
                </c:pt>
                <c:pt idx="9924">
                  <c:v>82987</c:v>
                </c:pt>
                <c:pt idx="9925">
                  <c:v>88598</c:v>
                </c:pt>
                <c:pt idx="9926">
                  <c:v>70546</c:v>
                </c:pt>
                <c:pt idx="9927">
                  <c:v>52009</c:v>
                </c:pt>
                <c:pt idx="9928">
                  <c:v>52311</c:v>
                </c:pt>
                <c:pt idx="9929">
                  <c:v>509608</c:v>
                </c:pt>
                <c:pt idx="9930">
                  <c:v>377503</c:v>
                </c:pt>
                <c:pt idx="9931">
                  <c:v>176982</c:v>
                </c:pt>
                <c:pt idx="9932">
                  <c:v>155760</c:v>
                </c:pt>
                <c:pt idx="9933">
                  <c:v>145922</c:v>
                </c:pt>
                <c:pt idx="9934">
                  <c:v>86350</c:v>
                </c:pt>
                <c:pt idx="9935">
                  <c:v>63864</c:v>
                </c:pt>
                <c:pt idx="9936">
                  <c:v>68481</c:v>
                </c:pt>
                <c:pt idx="9937">
                  <c:v>69402</c:v>
                </c:pt>
                <c:pt idx="9938">
                  <c:v>77930</c:v>
                </c:pt>
                <c:pt idx="9939">
                  <c:v>87828</c:v>
                </c:pt>
                <c:pt idx="9940">
                  <c:v>77014</c:v>
                </c:pt>
                <c:pt idx="9941">
                  <c:v>65220</c:v>
                </c:pt>
                <c:pt idx="9942">
                  <c:v>55902</c:v>
                </c:pt>
                <c:pt idx="9943">
                  <c:v>49285</c:v>
                </c:pt>
                <c:pt idx="9944">
                  <c:v>64573</c:v>
                </c:pt>
                <c:pt idx="9945">
                  <c:v>60322</c:v>
                </c:pt>
                <c:pt idx="9946">
                  <c:v>49241</c:v>
                </c:pt>
                <c:pt idx="9947">
                  <c:v>55262</c:v>
                </c:pt>
                <c:pt idx="9948">
                  <c:v>49842</c:v>
                </c:pt>
                <c:pt idx="9949">
                  <c:v>13621</c:v>
                </c:pt>
                <c:pt idx="9950">
                  <c:v>683</c:v>
                </c:pt>
                <c:pt idx="9951">
                  <c:v>584</c:v>
                </c:pt>
                <c:pt idx="9952">
                  <c:v>2780</c:v>
                </c:pt>
                <c:pt idx="9953">
                  <c:v>36587</c:v>
                </c:pt>
                <c:pt idx="9954">
                  <c:v>47940</c:v>
                </c:pt>
                <c:pt idx="9955">
                  <c:v>25131</c:v>
                </c:pt>
                <c:pt idx="9956">
                  <c:v>23831</c:v>
                </c:pt>
                <c:pt idx="9957">
                  <c:v>72828</c:v>
                </c:pt>
                <c:pt idx="9958">
                  <c:v>96267</c:v>
                </c:pt>
                <c:pt idx="9959">
                  <c:v>56059</c:v>
                </c:pt>
                <c:pt idx="9960">
                  <c:v>75180</c:v>
                </c:pt>
                <c:pt idx="9961">
                  <c:v>82850</c:v>
                </c:pt>
                <c:pt idx="9962">
                  <c:v>87873</c:v>
                </c:pt>
                <c:pt idx="9963">
                  <c:v>75044</c:v>
                </c:pt>
                <c:pt idx="9964">
                  <c:v>105096</c:v>
                </c:pt>
                <c:pt idx="9965">
                  <c:v>108345</c:v>
                </c:pt>
                <c:pt idx="9966">
                  <c:v>76648</c:v>
                </c:pt>
                <c:pt idx="9967">
                  <c:v>72935</c:v>
                </c:pt>
                <c:pt idx="9968">
                  <c:v>64629</c:v>
                </c:pt>
                <c:pt idx="9969">
                  <c:v>60832</c:v>
                </c:pt>
                <c:pt idx="9970">
                  <c:v>68326</c:v>
                </c:pt>
                <c:pt idx="9971">
                  <c:v>68720</c:v>
                </c:pt>
                <c:pt idx="9972">
                  <c:v>63739</c:v>
                </c:pt>
                <c:pt idx="9973">
                  <c:v>59158</c:v>
                </c:pt>
                <c:pt idx="9974">
                  <c:v>62694</c:v>
                </c:pt>
                <c:pt idx="9975">
                  <c:v>61594</c:v>
                </c:pt>
                <c:pt idx="9976">
                  <c:v>69697</c:v>
                </c:pt>
                <c:pt idx="9977">
                  <c:v>65463</c:v>
                </c:pt>
                <c:pt idx="9978">
                  <c:v>63416</c:v>
                </c:pt>
                <c:pt idx="9979">
                  <c:v>51249</c:v>
                </c:pt>
                <c:pt idx="9980">
                  <c:v>67719</c:v>
                </c:pt>
                <c:pt idx="9981">
                  <c:v>67007</c:v>
                </c:pt>
                <c:pt idx="9982">
                  <c:v>111112</c:v>
                </c:pt>
                <c:pt idx="9983">
                  <c:v>100481</c:v>
                </c:pt>
                <c:pt idx="9984">
                  <c:v>50375</c:v>
                </c:pt>
                <c:pt idx="9985">
                  <c:v>55207</c:v>
                </c:pt>
                <c:pt idx="9986">
                  <c:v>58144</c:v>
                </c:pt>
                <c:pt idx="9987">
                  <c:v>58501</c:v>
                </c:pt>
                <c:pt idx="9988">
                  <c:v>253389</c:v>
                </c:pt>
                <c:pt idx="9989">
                  <c:v>415274</c:v>
                </c:pt>
                <c:pt idx="9990">
                  <c:v>397493</c:v>
                </c:pt>
                <c:pt idx="9991">
                  <c:v>437778</c:v>
                </c:pt>
                <c:pt idx="9992">
                  <c:v>423130</c:v>
                </c:pt>
                <c:pt idx="9993">
                  <c:v>498456</c:v>
                </c:pt>
                <c:pt idx="9994">
                  <c:v>526243</c:v>
                </c:pt>
                <c:pt idx="9995">
                  <c:v>545695</c:v>
                </c:pt>
                <c:pt idx="9996">
                  <c:v>381162</c:v>
                </c:pt>
                <c:pt idx="9997">
                  <c:v>143476</c:v>
                </c:pt>
                <c:pt idx="9998">
                  <c:v>68547</c:v>
                </c:pt>
                <c:pt idx="9999">
                  <c:v>81452</c:v>
                </c:pt>
                <c:pt idx="10000">
                  <c:v>28179</c:v>
                </c:pt>
                <c:pt idx="10001">
                  <c:v>26712</c:v>
                </c:pt>
                <c:pt idx="10002">
                  <c:v>34325</c:v>
                </c:pt>
                <c:pt idx="10003">
                  <c:v>36944</c:v>
                </c:pt>
                <c:pt idx="10004">
                  <c:v>34155</c:v>
                </c:pt>
                <c:pt idx="10005">
                  <c:v>61755</c:v>
                </c:pt>
                <c:pt idx="10006">
                  <c:v>82673</c:v>
                </c:pt>
                <c:pt idx="10007">
                  <c:v>44040</c:v>
                </c:pt>
                <c:pt idx="10008">
                  <c:v>75320</c:v>
                </c:pt>
                <c:pt idx="10009">
                  <c:v>61114</c:v>
                </c:pt>
                <c:pt idx="10010">
                  <c:v>77345</c:v>
                </c:pt>
                <c:pt idx="10011">
                  <c:v>117377</c:v>
                </c:pt>
                <c:pt idx="10012">
                  <c:v>91583</c:v>
                </c:pt>
                <c:pt idx="10013">
                  <c:v>73390</c:v>
                </c:pt>
                <c:pt idx="10014">
                  <c:v>66801</c:v>
                </c:pt>
                <c:pt idx="10015">
                  <c:v>39766</c:v>
                </c:pt>
                <c:pt idx="10016">
                  <c:v>46300</c:v>
                </c:pt>
                <c:pt idx="10017">
                  <c:v>56565</c:v>
                </c:pt>
                <c:pt idx="10018">
                  <c:v>73953</c:v>
                </c:pt>
                <c:pt idx="10019">
                  <c:v>36674</c:v>
                </c:pt>
                <c:pt idx="10020">
                  <c:v>40240</c:v>
                </c:pt>
                <c:pt idx="10021">
                  <c:v>46050</c:v>
                </c:pt>
                <c:pt idx="10022">
                  <c:v>49901</c:v>
                </c:pt>
                <c:pt idx="10023">
                  <c:v>47709</c:v>
                </c:pt>
                <c:pt idx="10024">
                  <c:v>38553</c:v>
                </c:pt>
                <c:pt idx="10025">
                  <c:v>28076</c:v>
                </c:pt>
                <c:pt idx="10026">
                  <c:v>43751</c:v>
                </c:pt>
                <c:pt idx="10027">
                  <c:v>85353</c:v>
                </c:pt>
                <c:pt idx="10028">
                  <c:v>43952</c:v>
                </c:pt>
                <c:pt idx="10029">
                  <c:v>43774</c:v>
                </c:pt>
                <c:pt idx="10030">
                  <c:v>58425</c:v>
                </c:pt>
                <c:pt idx="10031">
                  <c:v>61273</c:v>
                </c:pt>
                <c:pt idx="10032">
                  <c:v>64667</c:v>
                </c:pt>
                <c:pt idx="10033">
                  <c:v>77657</c:v>
                </c:pt>
                <c:pt idx="10034">
                  <c:v>84867</c:v>
                </c:pt>
                <c:pt idx="10035">
                  <c:v>32314</c:v>
                </c:pt>
                <c:pt idx="10036">
                  <c:v>43994</c:v>
                </c:pt>
                <c:pt idx="10037">
                  <c:v>34755</c:v>
                </c:pt>
                <c:pt idx="10038">
                  <c:v>34498</c:v>
                </c:pt>
                <c:pt idx="10039">
                  <c:v>47580</c:v>
                </c:pt>
                <c:pt idx="10040">
                  <c:v>247274</c:v>
                </c:pt>
                <c:pt idx="10041">
                  <c:v>284323</c:v>
                </c:pt>
                <c:pt idx="10042">
                  <c:v>153317</c:v>
                </c:pt>
                <c:pt idx="10043">
                  <c:v>185097</c:v>
                </c:pt>
                <c:pt idx="10044">
                  <c:v>197078</c:v>
                </c:pt>
                <c:pt idx="10045">
                  <c:v>214859</c:v>
                </c:pt>
                <c:pt idx="10046">
                  <c:v>225281</c:v>
                </c:pt>
                <c:pt idx="10047">
                  <c:v>280367</c:v>
                </c:pt>
                <c:pt idx="10048">
                  <c:v>214341</c:v>
                </c:pt>
                <c:pt idx="10049">
                  <c:v>66638</c:v>
                </c:pt>
                <c:pt idx="10050">
                  <c:v>70083</c:v>
                </c:pt>
                <c:pt idx="10051">
                  <c:v>76329</c:v>
                </c:pt>
                <c:pt idx="10052">
                  <c:v>53965</c:v>
                </c:pt>
                <c:pt idx="10053">
                  <c:v>34224</c:v>
                </c:pt>
                <c:pt idx="10054">
                  <c:v>10854</c:v>
                </c:pt>
                <c:pt idx="10055">
                  <c:v>1610</c:v>
                </c:pt>
                <c:pt idx="10056">
                  <c:v>778</c:v>
                </c:pt>
                <c:pt idx="10057">
                  <c:v>5858</c:v>
                </c:pt>
                <c:pt idx="10058">
                  <c:v>5830</c:v>
                </c:pt>
                <c:pt idx="10059">
                  <c:v>3494</c:v>
                </c:pt>
                <c:pt idx="10060">
                  <c:v>1671</c:v>
                </c:pt>
                <c:pt idx="10061">
                  <c:v>701</c:v>
                </c:pt>
                <c:pt idx="10062">
                  <c:v>252936</c:v>
                </c:pt>
                <c:pt idx="10063">
                  <c:v>327474</c:v>
                </c:pt>
                <c:pt idx="10064">
                  <c:v>198352</c:v>
                </c:pt>
                <c:pt idx="10065">
                  <c:v>232903</c:v>
                </c:pt>
                <c:pt idx="10066">
                  <c:v>255546</c:v>
                </c:pt>
                <c:pt idx="10067">
                  <c:v>228106</c:v>
                </c:pt>
                <c:pt idx="10068">
                  <c:v>180942</c:v>
                </c:pt>
                <c:pt idx="10069">
                  <c:v>201082</c:v>
                </c:pt>
                <c:pt idx="10070">
                  <c:v>61975</c:v>
                </c:pt>
                <c:pt idx="10071">
                  <c:v>78128</c:v>
                </c:pt>
                <c:pt idx="10072">
                  <c:v>248104</c:v>
                </c:pt>
                <c:pt idx="10073">
                  <c:v>231448</c:v>
                </c:pt>
                <c:pt idx="10074">
                  <c:v>280583</c:v>
                </c:pt>
                <c:pt idx="10075">
                  <c:v>294887</c:v>
                </c:pt>
                <c:pt idx="10076">
                  <c:v>302969</c:v>
                </c:pt>
                <c:pt idx="10077">
                  <c:v>221283</c:v>
                </c:pt>
                <c:pt idx="10078">
                  <c:v>326077</c:v>
                </c:pt>
                <c:pt idx="10079">
                  <c:v>312480</c:v>
                </c:pt>
                <c:pt idx="10080">
                  <c:v>288282</c:v>
                </c:pt>
                <c:pt idx="10081">
                  <c:v>262116</c:v>
                </c:pt>
                <c:pt idx="10082">
                  <c:v>287972</c:v>
                </c:pt>
                <c:pt idx="10083">
                  <c:v>392362</c:v>
                </c:pt>
                <c:pt idx="10084">
                  <c:v>198836</c:v>
                </c:pt>
                <c:pt idx="10085">
                  <c:v>204032</c:v>
                </c:pt>
                <c:pt idx="10086">
                  <c:v>204612</c:v>
                </c:pt>
                <c:pt idx="10087">
                  <c:v>218757</c:v>
                </c:pt>
                <c:pt idx="10088">
                  <c:v>220606</c:v>
                </c:pt>
                <c:pt idx="10089">
                  <c:v>369201</c:v>
                </c:pt>
                <c:pt idx="10090">
                  <c:v>638847</c:v>
                </c:pt>
                <c:pt idx="10091">
                  <c:v>426684</c:v>
                </c:pt>
                <c:pt idx="10092">
                  <c:v>331303</c:v>
                </c:pt>
                <c:pt idx="10093">
                  <c:v>377378</c:v>
                </c:pt>
                <c:pt idx="10094">
                  <c:v>403899</c:v>
                </c:pt>
                <c:pt idx="10095">
                  <c:v>345198</c:v>
                </c:pt>
                <c:pt idx="10096">
                  <c:v>290845</c:v>
                </c:pt>
                <c:pt idx="10097">
                  <c:v>437172</c:v>
                </c:pt>
                <c:pt idx="10098">
                  <c:v>470665</c:v>
                </c:pt>
                <c:pt idx="10099">
                  <c:v>440187</c:v>
                </c:pt>
                <c:pt idx="10100">
                  <c:v>398519</c:v>
                </c:pt>
                <c:pt idx="10101">
                  <c:v>388551</c:v>
                </c:pt>
                <c:pt idx="10102">
                  <c:v>404181</c:v>
                </c:pt>
                <c:pt idx="10103">
                  <c:v>513314</c:v>
                </c:pt>
                <c:pt idx="10104">
                  <c:v>716085</c:v>
                </c:pt>
                <c:pt idx="10105">
                  <c:v>640987</c:v>
                </c:pt>
                <c:pt idx="10106">
                  <c:v>702090</c:v>
                </c:pt>
                <c:pt idx="10107">
                  <c:v>714154</c:v>
                </c:pt>
                <c:pt idx="10108">
                  <c:v>759595</c:v>
                </c:pt>
                <c:pt idx="10109">
                  <c:v>752936</c:v>
                </c:pt>
                <c:pt idx="10110">
                  <c:v>730960</c:v>
                </c:pt>
                <c:pt idx="10111">
                  <c:v>729839</c:v>
                </c:pt>
                <c:pt idx="10112">
                  <c:v>340749</c:v>
                </c:pt>
                <c:pt idx="10113">
                  <c:v>412553</c:v>
                </c:pt>
                <c:pt idx="10114">
                  <c:v>426914</c:v>
                </c:pt>
                <c:pt idx="10115">
                  <c:v>332642</c:v>
                </c:pt>
                <c:pt idx="10116">
                  <c:v>357022</c:v>
                </c:pt>
                <c:pt idx="10117">
                  <c:v>352456</c:v>
                </c:pt>
                <c:pt idx="10118">
                  <c:v>380071</c:v>
                </c:pt>
                <c:pt idx="10119">
                  <c:v>391930</c:v>
                </c:pt>
                <c:pt idx="10120">
                  <c:v>392160</c:v>
                </c:pt>
                <c:pt idx="10121">
                  <c:v>349111</c:v>
                </c:pt>
                <c:pt idx="10122">
                  <c:v>406772</c:v>
                </c:pt>
                <c:pt idx="10123">
                  <c:v>622774</c:v>
                </c:pt>
                <c:pt idx="10124">
                  <c:v>619748</c:v>
                </c:pt>
                <c:pt idx="10125">
                  <c:v>609958</c:v>
                </c:pt>
                <c:pt idx="10126">
                  <c:v>77837</c:v>
                </c:pt>
                <c:pt idx="10127">
                  <c:v>52159</c:v>
                </c:pt>
                <c:pt idx="10128">
                  <c:v>49080</c:v>
                </c:pt>
                <c:pt idx="10129">
                  <c:v>38908</c:v>
                </c:pt>
                <c:pt idx="10130">
                  <c:v>33265</c:v>
                </c:pt>
                <c:pt idx="10131">
                  <c:v>14358</c:v>
                </c:pt>
                <c:pt idx="10132">
                  <c:v>85584</c:v>
                </c:pt>
                <c:pt idx="10133">
                  <c:v>15166</c:v>
                </c:pt>
                <c:pt idx="10134">
                  <c:v>23730</c:v>
                </c:pt>
                <c:pt idx="10135">
                  <c:v>12571</c:v>
                </c:pt>
                <c:pt idx="10136">
                  <c:v>11566</c:v>
                </c:pt>
                <c:pt idx="10137">
                  <c:v>1320</c:v>
                </c:pt>
                <c:pt idx="10138">
                  <c:v>24153</c:v>
                </c:pt>
                <c:pt idx="10139">
                  <c:v>44153</c:v>
                </c:pt>
                <c:pt idx="10140">
                  <c:v>9716</c:v>
                </c:pt>
                <c:pt idx="10141">
                  <c:v>6195</c:v>
                </c:pt>
                <c:pt idx="10142">
                  <c:v>12325</c:v>
                </c:pt>
                <c:pt idx="10143">
                  <c:v>17029</c:v>
                </c:pt>
                <c:pt idx="10144">
                  <c:v>24963</c:v>
                </c:pt>
                <c:pt idx="10145">
                  <c:v>7221</c:v>
                </c:pt>
                <c:pt idx="10146">
                  <c:v>66366</c:v>
                </c:pt>
                <c:pt idx="10147">
                  <c:v>209241</c:v>
                </c:pt>
                <c:pt idx="10148">
                  <c:v>50926</c:v>
                </c:pt>
                <c:pt idx="10149">
                  <c:v>50483</c:v>
                </c:pt>
                <c:pt idx="10150">
                  <c:v>59989</c:v>
                </c:pt>
                <c:pt idx="10151">
                  <c:v>64471</c:v>
                </c:pt>
                <c:pt idx="10152">
                  <c:v>47245</c:v>
                </c:pt>
                <c:pt idx="10153">
                  <c:v>56589</c:v>
                </c:pt>
                <c:pt idx="10154">
                  <c:v>10118</c:v>
                </c:pt>
                <c:pt idx="10155">
                  <c:v>2860</c:v>
                </c:pt>
                <c:pt idx="10156">
                  <c:v>2838</c:v>
                </c:pt>
                <c:pt idx="10157">
                  <c:v>950</c:v>
                </c:pt>
                <c:pt idx="10158">
                  <c:v>763</c:v>
                </c:pt>
                <c:pt idx="10159">
                  <c:v>782</c:v>
                </c:pt>
                <c:pt idx="10160">
                  <c:v>794</c:v>
                </c:pt>
                <c:pt idx="10161">
                  <c:v>1547</c:v>
                </c:pt>
                <c:pt idx="10162">
                  <c:v>2252</c:v>
                </c:pt>
                <c:pt idx="10163">
                  <c:v>5570</c:v>
                </c:pt>
                <c:pt idx="10164">
                  <c:v>250270</c:v>
                </c:pt>
                <c:pt idx="10165">
                  <c:v>123081</c:v>
                </c:pt>
                <c:pt idx="10166">
                  <c:v>172698</c:v>
                </c:pt>
                <c:pt idx="10167">
                  <c:v>180676</c:v>
                </c:pt>
                <c:pt idx="10168">
                  <c:v>95014</c:v>
                </c:pt>
                <c:pt idx="10169">
                  <c:v>85597</c:v>
                </c:pt>
                <c:pt idx="10170">
                  <c:v>116037</c:v>
                </c:pt>
                <c:pt idx="10171">
                  <c:v>169347</c:v>
                </c:pt>
                <c:pt idx="10172">
                  <c:v>187385</c:v>
                </c:pt>
                <c:pt idx="10173">
                  <c:v>168585</c:v>
                </c:pt>
                <c:pt idx="10174">
                  <c:v>245968</c:v>
                </c:pt>
                <c:pt idx="10175">
                  <c:v>28400</c:v>
                </c:pt>
                <c:pt idx="10176">
                  <c:v>42835</c:v>
                </c:pt>
                <c:pt idx="10177">
                  <c:v>104770</c:v>
                </c:pt>
                <c:pt idx="10178">
                  <c:v>163453</c:v>
                </c:pt>
                <c:pt idx="10179">
                  <c:v>159262</c:v>
                </c:pt>
                <c:pt idx="10180">
                  <c:v>176376</c:v>
                </c:pt>
                <c:pt idx="10181">
                  <c:v>168819</c:v>
                </c:pt>
                <c:pt idx="10182">
                  <c:v>147345</c:v>
                </c:pt>
                <c:pt idx="10183">
                  <c:v>150736</c:v>
                </c:pt>
                <c:pt idx="10184">
                  <c:v>173614</c:v>
                </c:pt>
                <c:pt idx="10185">
                  <c:v>236867</c:v>
                </c:pt>
                <c:pt idx="10186">
                  <c:v>540067</c:v>
                </c:pt>
                <c:pt idx="10187">
                  <c:v>521195</c:v>
                </c:pt>
                <c:pt idx="10188">
                  <c:v>597830</c:v>
                </c:pt>
                <c:pt idx="10189">
                  <c:v>756312</c:v>
                </c:pt>
                <c:pt idx="10190">
                  <c:v>906797</c:v>
                </c:pt>
                <c:pt idx="10191">
                  <c:v>562735</c:v>
                </c:pt>
                <c:pt idx="10192">
                  <c:v>555972</c:v>
                </c:pt>
                <c:pt idx="10193">
                  <c:v>501241</c:v>
                </c:pt>
                <c:pt idx="10194">
                  <c:v>412361</c:v>
                </c:pt>
                <c:pt idx="10195">
                  <c:v>399015</c:v>
                </c:pt>
                <c:pt idx="10196">
                  <c:v>331166</c:v>
                </c:pt>
                <c:pt idx="10197">
                  <c:v>411900</c:v>
                </c:pt>
                <c:pt idx="10198">
                  <c:v>360373</c:v>
                </c:pt>
                <c:pt idx="10199">
                  <c:v>321253</c:v>
                </c:pt>
                <c:pt idx="10200">
                  <c:v>314378</c:v>
                </c:pt>
                <c:pt idx="10201">
                  <c:v>418198</c:v>
                </c:pt>
                <c:pt idx="10202">
                  <c:v>470544</c:v>
                </c:pt>
                <c:pt idx="10203">
                  <c:v>271847</c:v>
                </c:pt>
                <c:pt idx="10204">
                  <c:v>255237</c:v>
                </c:pt>
                <c:pt idx="10205">
                  <c:v>315922</c:v>
                </c:pt>
                <c:pt idx="10206">
                  <c:v>319726</c:v>
                </c:pt>
                <c:pt idx="10207">
                  <c:v>272085</c:v>
                </c:pt>
                <c:pt idx="10208">
                  <c:v>197820</c:v>
                </c:pt>
                <c:pt idx="10209">
                  <c:v>140455</c:v>
                </c:pt>
                <c:pt idx="10210">
                  <c:v>80760</c:v>
                </c:pt>
                <c:pt idx="10211">
                  <c:v>81275</c:v>
                </c:pt>
                <c:pt idx="10212">
                  <c:v>72535</c:v>
                </c:pt>
                <c:pt idx="10213">
                  <c:v>73370</c:v>
                </c:pt>
                <c:pt idx="10214">
                  <c:v>70226</c:v>
                </c:pt>
                <c:pt idx="10215">
                  <c:v>82772</c:v>
                </c:pt>
                <c:pt idx="10216">
                  <c:v>74315</c:v>
                </c:pt>
                <c:pt idx="10217">
                  <c:v>28019</c:v>
                </c:pt>
                <c:pt idx="10218">
                  <c:v>44674</c:v>
                </c:pt>
                <c:pt idx="10219">
                  <c:v>93653</c:v>
                </c:pt>
                <c:pt idx="10220">
                  <c:v>115725</c:v>
                </c:pt>
                <c:pt idx="10221">
                  <c:v>215017</c:v>
                </c:pt>
                <c:pt idx="10222">
                  <c:v>207335</c:v>
                </c:pt>
                <c:pt idx="10223">
                  <c:v>237238</c:v>
                </c:pt>
                <c:pt idx="10224">
                  <c:v>205681</c:v>
                </c:pt>
                <c:pt idx="10225">
                  <c:v>184504</c:v>
                </c:pt>
                <c:pt idx="10226">
                  <c:v>222773</c:v>
                </c:pt>
                <c:pt idx="10227">
                  <c:v>211467</c:v>
                </c:pt>
                <c:pt idx="10228">
                  <c:v>190931</c:v>
                </c:pt>
                <c:pt idx="10229">
                  <c:v>216220</c:v>
                </c:pt>
                <c:pt idx="10230">
                  <c:v>206235</c:v>
                </c:pt>
                <c:pt idx="10231">
                  <c:v>171980</c:v>
                </c:pt>
                <c:pt idx="10232">
                  <c:v>224703</c:v>
                </c:pt>
                <c:pt idx="10233">
                  <c:v>381889</c:v>
                </c:pt>
                <c:pt idx="10234">
                  <c:v>398140</c:v>
                </c:pt>
                <c:pt idx="10235">
                  <c:v>366372</c:v>
                </c:pt>
                <c:pt idx="10236">
                  <c:v>220295</c:v>
                </c:pt>
                <c:pt idx="10237">
                  <c:v>229837</c:v>
                </c:pt>
                <c:pt idx="10238">
                  <c:v>241949</c:v>
                </c:pt>
                <c:pt idx="10239">
                  <c:v>214165</c:v>
                </c:pt>
                <c:pt idx="10240">
                  <c:v>265504</c:v>
                </c:pt>
                <c:pt idx="10241">
                  <c:v>194445</c:v>
                </c:pt>
                <c:pt idx="10242">
                  <c:v>92726</c:v>
                </c:pt>
                <c:pt idx="10243">
                  <c:v>190632</c:v>
                </c:pt>
                <c:pt idx="10244">
                  <c:v>142309</c:v>
                </c:pt>
                <c:pt idx="10245">
                  <c:v>115751</c:v>
                </c:pt>
                <c:pt idx="10246">
                  <c:v>114750</c:v>
                </c:pt>
                <c:pt idx="10247">
                  <c:v>108206</c:v>
                </c:pt>
                <c:pt idx="10248">
                  <c:v>126973</c:v>
                </c:pt>
                <c:pt idx="10249">
                  <c:v>163790</c:v>
                </c:pt>
                <c:pt idx="10250">
                  <c:v>347864</c:v>
                </c:pt>
                <c:pt idx="10251">
                  <c:v>226823</c:v>
                </c:pt>
                <c:pt idx="10252">
                  <c:v>242717</c:v>
                </c:pt>
                <c:pt idx="10253">
                  <c:v>226207</c:v>
                </c:pt>
                <c:pt idx="10254">
                  <c:v>192583</c:v>
                </c:pt>
                <c:pt idx="10255">
                  <c:v>219076</c:v>
                </c:pt>
                <c:pt idx="10256">
                  <c:v>215072</c:v>
                </c:pt>
                <c:pt idx="10257">
                  <c:v>210632</c:v>
                </c:pt>
                <c:pt idx="10258">
                  <c:v>184581</c:v>
                </c:pt>
                <c:pt idx="10259">
                  <c:v>197617</c:v>
                </c:pt>
                <c:pt idx="10260">
                  <c:v>169801</c:v>
                </c:pt>
                <c:pt idx="10261">
                  <c:v>167092</c:v>
                </c:pt>
                <c:pt idx="10262">
                  <c:v>173495</c:v>
                </c:pt>
                <c:pt idx="10263">
                  <c:v>184017</c:v>
                </c:pt>
                <c:pt idx="10264">
                  <c:v>210032</c:v>
                </c:pt>
                <c:pt idx="10265">
                  <c:v>223167</c:v>
                </c:pt>
                <c:pt idx="10266">
                  <c:v>179475</c:v>
                </c:pt>
                <c:pt idx="10267">
                  <c:v>1045</c:v>
                </c:pt>
                <c:pt idx="10268">
                  <c:v>1060</c:v>
                </c:pt>
                <c:pt idx="10269">
                  <c:v>926</c:v>
                </c:pt>
                <c:pt idx="10270">
                  <c:v>6565</c:v>
                </c:pt>
                <c:pt idx="10271">
                  <c:v>2054</c:v>
                </c:pt>
                <c:pt idx="10272">
                  <c:v>1172</c:v>
                </c:pt>
                <c:pt idx="10273">
                  <c:v>2702</c:v>
                </c:pt>
                <c:pt idx="10274">
                  <c:v>12145</c:v>
                </c:pt>
                <c:pt idx="10275">
                  <c:v>30777</c:v>
                </c:pt>
                <c:pt idx="10276">
                  <c:v>28497</c:v>
                </c:pt>
                <c:pt idx="10277">
                  <c:v>24593</c:v>
                </c:pt>
                <c:pt idx="10278">
                  <c:v>26908</c:v>
                </c:pt>
                <c:pt idx="10279">
                  <c:v>22992</c:v>
                </c:pt>
                <c:pt idx="10280">
                  <c:v>8182</c:v>
                </c:pt>
                <c:pt idx="10281">
                  <c:v>4276</c:v>
                </c:pt>
                <c:pt idx="10282">
                  <c:v>4712</c:v>
                </c:pt>
                <c:pt idx="10283">
                  <c:v>9073</c:v>
                </c:pt>
                <c:pt idx="10284">
                  <c:v>8768</c:v>
                </c:pt>
                <c:pt idx="10285">
                  <c:v>5582</c:v>
                </c:pt>
                <c:pt idx="10286">
                  <c:v>5877</c:v>
                </c:pt>
                <c:pt idx="10287">
                  <c:v>5281</c:v>
                </c:pt>
                <c:pt idx="10288">
                  <c:v>24080</c:v>
                </c:pt>
                <c:pt idx="10289">
                  <c:v>37302</c:v>
                </c:pt>
                <c:pt idx="10290">
                  <c:v>38235</c:v>
                </c:pt>
                <c:pt idx="10291">
                  <c:v>46766</c:v>
                </c:pt>
                <c:pt idx="10292">
                  <c:v>58231</c:v>
                </c:pt>
                <c:pt idx="10293">
                  <c:v>49546</c:v>
                </c:pt>
                <c:pt idx="10294">
                  <c:v>242767</c:v>
                </c:pt>
                <c:pt idx="10295">
                  <c:v>290249</c:v>
                </c:pt>
                <c:pt idx="10296">
                  <c:v>50645</c:v>
                </c:pt>
                <c:pt idx="10297">
                  <c:v>113600</c:v>
                </c:pt>
                <c:pt idx="10298">
                  <c:v>5547</c:v>
                </c:pt>
                <c:pt idx="10299">
                  <c:v>13058</c:v>
                </c:pt>
                <c:pt idx="10300">
                  <c:v>9001</c:v>
                </c:pt>
                <c:pt idx="10301">
                  <c:v>6892</c:v>
                </c:pt>
                <c:pt idx="10302">
                  <c:v>5807</c:v>
                </c:pt>
                <c:pt idx="10303">
                  <c:v>5662</c:v>
                </c:pt>
                <c:pt idx="10304">
                  <c:v>5982</c:v>
                </c:pt>
                <c:pt idx="10305">
                  <c:v>6086</c:v>
                </c:pt>
                <c:pt idx="10306">
                  <c:v>4523</c:v>
                </c:pt>
                <c:pt idx="10307">
                  <c:v>3779</c:v>
                </c:pt>
                <c:pt idx="10308">
                  <c:v>6263</c:v>
                </c:pt>
                <c:pt idx="10309">
                  <c:v>9375</c:v>
                </c:pt>
                <c:pt idx="10310">
                  <c:v>2853</c:v>
                </c:pt>
                <c:pt idx="10311">
                  <c:v>2505</c:v>
                </c:pt>
                <c:pt idx="10312">
                  <c:v>5050</c:v>
                </c:pt>
                <c:pt idx="10313">
                  <c:v>5864</c:v>
                </c:pt>
                <c:pt idx="10314">
                  <c:v>7080</c:v>
                </c:pt>
                <c:pt idx="10315">
                  <c:v>5822</c:v>
                </c:pt>
                <c:pt idx="10316">
                  <c:v>7936</c:v>
                </c:pt>
                <c:pt idx="10317">
                  <c:v>7701</c:v>
                </c:pt>
                <c:pt idx="10318">
                  <c:v>12881</c:v>
                </c:pt>
                <c:pt idx="10319">
                  <c:v>19223</c:v>
                </c:pt>
                <c:pt idx="10320">
                  <c:v>40007</c:v>
                </c:pt>
                <c:pt idx="10321">
                  <c:v>32362</c:v>
                </c:pt>
                <c:pt idx="10322">
                  <c:v>16918</c:v>
                </c:pt>
                <c:pt idx="10323">
                  <c:v>24655</c:v>
                </c:pt>
                <c:pt idx="10324">
                  <c:v>37630</c:v>
                </c:pt>
                <c:pt idx="10325">
                  <c:v>30447</c:v>
                </c:pt>
                <c:pt idx="10326">
                  <c:v>44322</c:v>
                </c:pt>
                <c:pt idx="10327">
                  <c:v>27536</c:v>
                </c:pt>
                <c:pt idx="10328">
                  <c:v>36895</c:v>
                </c:pt>
                <c:pt idx="10329">
                  <c:v>45039</c:v>
                </c:pt>
                <c:pt idx="10330">
                  <c:v>447236</c:v>
                </c:pt>
                <c:pt idx="10331">
                  <c:v>437150</c:v>
                </c:pt>
                <c:pt idx="10332">
                  <c:v>315886</c:v>
                </c:pt>
                <c:pt idx="10333">
                  <c:v>368175</c:v>
                </c:pt>
                <c:pt idx="10334">
                  <c:v>305355</c:v>
                </c:pt>
                <c:pt idx="10335">
                  <c:v>293037</c:v>
                </c:pt>
                <c:pt idx="10336">
                  <c:v>243763</c:v>
                </c:pt>
                <c:pt idx="10337">
                  <c:v>254877</c:v>
                </c:pt>
                <c:pt idx="10338">
                  <c:v>222374</c:v>
                </c:pt>
                <c:pt idx="10339">
                  <c:v>206903</c:v>
                </c:pt>
                <c:pt idx="10340">
                  <c:v>126025</c:v>
                </c:pt>
                <c:pt idx="10341">
                  <c:v>82944</c:v>
                </c:pt>
                <c:pt idx="10342">
                  <c:v>118003</c:v>
                </c:pt>
                <c:pt idx="10343">
                  <c:v>115492</c:v>
                </c:pt>
                <c:pt idx="10344">
                  <c:v>187980</c:v>
                </c:pt>
                <c:pt idx="10345">
                  <c:v>8850</c:v>
                </c:pt>
                <c:pt idx="10346">
                  <c:v>4728</c:v>
                </c:pt>
                <c:pt idx="10347">
                  <c:v>4041</c:v>
                </c:pt>
                <c:pt idx="10348">
                  <c:v>7227</c:v>
                </c:pt>
                <c:pt idx="10349">
                  <c:v>12034</c:v>
                </c:pt>
                <c:pt idx="10350">
                  <c:v>16709</c:v>
                </c:pt>
                <c:pt idx="10351">
                  <c:v>13013</c:v>
                </c:pt>
                <c:pt idx="10352">
                  <c:v>12419</c:v>
                </c:pt>
                <c:pt idx="10353">
                  <c:v>8947</c:v>
                </c:pt>
                <c:pt idx="10354">
                  <c:v>9333</c:v>
                </c:pt>
                <c:pt idx="10355">
                  <c:v>13246</c:v>
                </c:pt>
                <c:pt idx="10356">
                  <c:v>14088</c:v>
                </c:pt>
                <c:pt idx="10357">
                  <c:v>11333</c:v>
                </c:pt>
                <c:pt idx="10358">
                  <c:v>24189</c:v>
                </c:pt>
                <c:pt idx="10359">
                  <c:v>27191</c:v>
                </c:pt>
                <c:pt idx="10360">
                  <c:v>88971</c:v>
                </c:pt>
                <c:pt idx="10361">
                  <c:v>53188</c:v>
                </c:pt>
                <c:pt idx="10362">
                  <c:v>41234</c:v>
                </c:pt>
                <c:pt idx="10363">
                  <c:v>75244</c:v>
                </c:pt>
                <c:pt idx="10364">
                  <c:v>5640</c:v>
                </c:pt>
                <c:pt idx="10365">
                  <c:v>15294</c:v>
                </c:pt>
                <c:pt idx="10366">
                  <c:v>22169</c:v>
                </c:pt>
                <c:pt idx="10367">
                  <c:v>18829</c:v>
                </c:pt>
                <c:pt idx="10368">
                  <c:v>19797</c:v>
                </c:pt>
                <c:pt idx="10369">
                  <c:v>25562</c:v>
                </c:pt>
                <c:pt idx="10370">
                  <c:v>49231</c:v>
                </c:pt>
                <c:pt idx="10371">
                  <c:v>90195</c:v>
                </c:pt>
                <c:pt idx="10372">
                  <c:v>161288</c:v>
                </c:pt>
                <c:pt idx="10373">
                  <c:v>168136</c:v>
                </c:pt>
                <c:pt idx="10374">
                  <c:v>348754</c:v>
                </c:pt>
                <c:pt idx="10375">
                  <c:v>526139</c:v>
                </c:pt>
                <c:pt idx="10376">
                  <c:v>566435</c:v>
                </c:pt>
                <c:pt idx="10377">
                  <c:v>325009</c:v>
                </c:pt>
                <c:pt idx="10378">
                  <c:v>239484</c:v>
                </c:pt>
                <c:pt idx="10379">
                  <c:v>280936</c:v>
                </c:pt>
                <c:pt idx="10380">
                  <c:v>278955</c:v>
                </c:pt>
                <c:pt idx="10381">
                  <c:v>281349</c:v>
                </c:pt>
                <c:pt idx="10382">
                  <c:v>257420</c:v>
                </c:pt>
                <c:pt idx="10383">
                  <c:v>271097</c:v>
                </c:pt>
                <c:pt idx="10384">
                  <c:v>256080</c:v>
                </c:pt>
                <c:pt idx="10385">
                  <c:v>242198</c:v>
                </c:pt>
                <c:pt idx="10386">
                  <c:v>256051</c:v>
                </c:pt>
                <c:pt idx="10387">
                  <c:v>253915</c:v>
                </c:pt>
                <c:pt idx="10388">
                  <c:v>250626</c:v>
                </c:pt>
                <c:pt idx="10389">
                  <c:v>205660</c:v>
                </c:pt>
                <c:pt idx="10390">
                  <c:v>258096</c:v>
                </c:pt>
                <c:pt idx="10391">
                  <c:v>274321</c:v>
                </c:pt>
                <c:pt idx="10392">
                  <c:v>236253</c:v>
                </c:pt>
                <c:pt idx="10393">
                  <c:v>240773</c:v>
                </c:pt>
                <c:pt idx="10394">
                  <c:v>221503</c:v>
                </c:pt>
                <c:pt idx="10395">
                  <c:v>202440</c:v>
                </c:pt>
                <c:pt idx="10396">
                  <c:v>205251</c:v>
                </c:pt>
                <c:pt idx="10397">
                  <c:v>210686</c:v>
                </c:pt>
                <c:pt idx="10398">
                  <c:v>218986</c:v>
                </c:pt>
                <c:pt idx="10399">
                  <c:v>190318</c:v>
                </c:pt>
                <c:pt idx="10400">
                  <c:v>200589</c:v>
                </c:pt>
                <c:pt idx="10401">
                  <c:v>274607</c:v>
                </c:pt>
                <c:pt idx="10402">
                  <c:v>237062</c:v>
                </c:pt>
                <c:pt idx="10403">
                  <c:v>217263</c:v>
                </c:pt>
                <c:pt idx="10404">
                  <c:v>102265</c:v>
                </c:pt>
                <c:pt idx="10405">
                  <c:v>11700</c:v>
                </c:pt>
                <c:pt idx="10406">
                  <c:v>6339</c:v>
                </c:pt>
                <c:pt idx="10407">
                  <c:v>5566</c:v>
                </c:pt>
                <c:pt idx="10408">
                  <c:v>4849</c:v>
                </c:pt>
                <c:pt idx="10409">
                  <c:v>6530</c:v>
                </c:pt>
                <c:pt idx="10410">
                  <c:v>7684</c:v>
                </c:pt>
                <c:pt idx="10411">
                  <c:v>14583</c:v>
                </c:pt>
                <c:pt idx="10412">
                  <c:v>22459</c:v>
                </c:pt>
                <c:pt idx="10413">
                  <c:v>27410</c:v>
                </c:pt>
                <c:pt idx="10414">
                  <c:v>26623</c:v>
                </c:pt>
                <c:pt idx="10415">
                  <c:v>26734</c:v>
                </c:pt>
                <c:pt idx="10416">
                  <c:v>28401</c:v>
                </c:pt>
                <c:pt idx="10417">
                  <c:v>40395</c:v>
                </c:pt>
                <c:pt idx="10418">
                  <c:v>30397</c:v>
                </c:pt>
                <c:pt idx="10419">
                  <c:v>32457</c:v>
                </c:pt>
                <c:pt idx="10420">
                  <c:v>32616</c:v>
                </c:pt>
                <c:pt idx="10421">
                  <c:v>37205</c:v>
                </c:pt>
                <c:pt idx="10422">
                  <c:v>28631</c:v>
                </c:pt>
                <c:pt idx="10423">
                  <c:v>26383</c:v>
                </c:pt>
                <c:pt idx="10424">
                  <c:v>27181</c:v>
                </c:pt>
                <c:pt idx="10425">
                  <c:v>23803</c:v>
                </c:pt>
                <c:pt idx="10426">
                  <c:v>25132</c:v>
                </c:pt>
                <c:pt idx="10427">
                  <c:v>25044</c:v>
                </c:pt>
                <c:pt idx="10428">
                  <c:v>22874</c:v>
                </c:pt>
                <c:pt idx="10429">
                  <c:v>23554</c:v>
                </c:pt>
                <c:pt idx="10430">
                  <c:v>26918</c:v>
                </c:pt>
                <c:pt idx="10431">
                  <c:v>126303</c:v>
                </c:pt>
                <c:pt idx="10432">
                  <c:v>597980</c:v>
                </c:pt>
                <c:pt idx="10433">
                  <c:v>621741</c:v>
                </c:pt>
                <c:pt idx="10434">
                  <c:v>443934</c:v>
                </c:pt>
                <c:pt idx="10435">
                  <c:v>360028</c:v>
                </c:pt>
                <c:pt idx="10436">
                  <c:v>319721</c:v>
                </c:pt>
                <c:pt idx="10437">
                  <c:v>305453</c:v>
                </c:pt>
                <c:pt idx="10438">
                  <c:v>304470</c:v>
                </c:pt>
                <c:pt idx="10439">
                  <c:v>126360</c:v>
                </c:pt>
                <c:pt idx="10440">
                  <c:v>10970</c:v>
                </c:pt>
                <c:pt idx="10441">
                  <c:v>9073</c:v>
                </c:pt>
                <c:pt idx="10442">
                  <c:v>18771</c:v>
                </c:pt>
                <c:pt idx="10443">
                  <c:v>11811</c:v>
                </c:pt>
                <c:pt idx="10444">
                  <c:v>8452</c:v>
                </c:pt>
                <c:pt idx="10445">
                  <c:v>7669</c:v>
                </c:pt>
                <c:pt idx="10446">
                  <c:v>3133</c:v>
                </c:pt>
                <c:pt idx="10447">
                  <c:v>2355</c:v>
                </c:pt>
                <c:pt idx="10448">
                  <c:v>3617</c:v>
                </c:pt>
                <c:pt idx="10449">
                  <c:v>7016</c:v>
                </c:pt>
                <c:pt idx="10450">
                  <c:v>5236</c:v>
                </c:pt>
                <c:pt idx="10451">
                  <c:v>2724</c:v>
                </c:pt>
                <c:pt idx="10452">
                  <c:v>3547</c:v>
                </c:pt>
                <c:pt idx="10453">
                  <c:v>2180</c:v>
                </c:pt>
                <c:pt idx="10454">
                  <c:v>2639</c:v>
                </c:pt>
                <c:pt idx="10455">
                  <c:v>2427</c:v>
                </c:pt>
                <c:pt idx="10456">
                  <c:v>3031</c:v>
                </c:pt>
                <c:pt idx="10457">
                  <c:v>3302</c:v>
                </c:pt>
                <c:pt idx="10458">
                  <c:v>1894</c:v>
                </c:pt>
                <c:pt idx="10459">
                  <c:v>91740</c:v>
                </c:pt>
                <c:pt idx="10460">
                  <c:v>144269</c:v>
                </c:pt>
                <c:pt idx="10461">
                  <c:v>152876</c:v>
                </c:pt>
                <c:pt idx="10462">
                  <c:v>202678</c:v>
                </c:pt>
                <c:pt idx="10463">
                  <c:v>196281</c:v>
                </c:pt>
                <c:pt idx="10464">
                  <c:v>169243</c:v>
                </c:pt>
                <c:pt idx="10465">
                  <c:v>173259</c:v>
                </c:pt>
                <c:pt idx="10466">
                  <c:v>163592</c:v>
                </c:pt>
                <c:pt idx="10467">
                  <c:v>179555</c:v>
                </c:pt>
                <c:pt idx="10468">
                  <c:v>186031</c:v>
                </c:pt>
                <c:pt idx="10469">
                  <c:v>145204</c:v>
                </c:pt>
                <c:pt idx="10470">
                  <c:v>11992</c:v>
                </c:pt>
                <c:pt idx="10471">
                  <c:v>24991</c:v>
                </c:pt>
                <c:pt idx="10472">
                  <c:v>21585</c:v>
                </c:pt>
                <c:pt idx="10473">
                  <c:v>17736</c:v>
                </c:pt>
                <c:pt idx="10474">
                  <c:v>16419</c:v>
                </c:pt>
                <c:pt idx="10475">
                  <c:v>19065</c:v>
                </c:pt>
                <c:pt idx="10476">
                  <c:v>11839</c:v>
                </c:pt>
                <c:pt idx="10477">
                  <c:v>14744</c:v>
                </c:pt>
                <c:pt idx="10478">
                  <c:v>24000</c:v>
                </c:pt>
                <c:pt idx="10479">
                  <c:v>145218</c:v>
                </c:pt>
                <c:pt idx="10480">
                  <c:v>92670</c:v>
                </c:pt>
                <c:pt idx="10481">
                  <c:v>65692</c:v>
                </c:pt>
                <c:pt idx="10482">
                  <c:v>72522</c:v>
                </c:pt>
                <c:pt idx="10483">
                  <c:v>51474</c:v>
                </c:pt>
                <c:pt idx="10484">
                  <c:v>25945</c:v>
                </c:pt>
                <c:pt idx="10485">
                  <c:v>33654</c:v>
                </c:pt>
                <c:pt idx="10486">
                  <c:v>37644</c:v>
                </c:pt>
                <c:pt idx="10487">
                  <c:v>42448</c:v>
                </c:pt>
                <c:pt idx="10488">
                  <c:v>46421</c:v>
                </c:pt>
                <c:pt idx="10489">
                  <c:v>42932</c:v>
                </c:pt>
                <c:pt idx="10490">
                  <c:v>28669</c:v>
                </c:pt>
                <c:pt idx="10491">
                  <c:v>21671</c:v>
                </c:pt>
                <c:pt idx="10492">
                  <c:v>18125</c:v>
                </c:pt>
                <c:pt idx="10493">
                  <c:v>22297</c:v>
                </c:pt>
                <c:pt idx="10494">
                  <c:v>11506</c:v>
                </c:pt>
                <c:pt idx="10495">
                  <c:v>12967</c:v>
                </c:pt>
                <c:pt idx="10496">
                  <c:v>12725</c:v>
                </c:pt>
                <c:pt idx="10497">
                  <c:v>17041</c:v>
                </c:pt>
                <c:pt idx="10498">
                  <c:v>12293</c:v>
                </c:pt>
                <c:pt idx="10499">
                  <c:v>59859</c:v>
                </c:pt>
                <c:pt idx="10500">
                  <c:v>30409</c:v>
                </c:pt>
                <c:pt idx="10501">
                  <c:v>20767</c:v>
                </c:pt>
                <c:pt idx="10502">
                  <c:v>28629</c:v>
                </c:pt>
                <c:pt idx="10503">
                  <c:v>37832</c:v>
                </c:pt>
                <c:pt idx="10504">
                  <c:v>31083</c:v>
                </c:pt>
                <c:pt idx="10505">
                  <c:v>17883</c:v>
                </c:pt>
                <c:pt idx="10506">
                  <c:v>17752</c:v>
                </c:pt>
                <c:pt idx="10507">
                  <c:v>25711</c:v>
                </c:pt>
                <c:pt idx="10508">
                  <c:v>32708</c:v>
                </c:pt>
                <c:pt idx="10509">
                  <c:v>36469</c:v>
                </c:pt>
                <c:pt idx="10510">
                  <c:v>32869</c:v>
                </c:pt>
                <c:pt idx="10511">
                  <c:v>33065</c:v>
                </c:pt>
                <c:pt idx="10512">
                  <c:v>25904</c:v>
                </c:pt>
                <c:pt idx="10513">
                  <c:v>16596</c:v>
                </c:pt>
                <c:pt idx="10514">
                  <c:v>18217</c:v>
                </c:pt>
                <c:pt idx="10515">
                  <c:v>18750</c:v>
                </c:pt>
                <c:pt idx="10516">
                  <c:v>18656</c:v>
                </c:pt>
                <c:pt idx="10517">
                  <c:v>21926</c:v>
                </c:pt>
                <c:pt idx="10518">
                  <c:v>22447</c:v>
                </c:pt>
                <c:pt idx="10519">
                  <c:v>19385</c:v>
                </c:pt>
                <c:pt idx="10520">
                  <c:v>15630</c:v>
                </c:pt>
                <c:pt idx="10521">
                  <c:v>12106</c:v>
                </c:pt>
                <c:pt idx="10522">
                  <c:v>17804</c:v>
                </c:pt>
                <c:pt idx="10523">
                  <c:v>30835</c:v>
                </c:pt>
                <c:pt idx="10524">
                  <c:v>9118</c:v>
                </c:pt>
                <c:pt idx="10525">
                  <c:v>9077</c:v>
                </c:pt>
                <c:pt idx="10526">
                  <c:v>8457</c:v>
                </c:pt>
                <c:pt idx="10527">
                  <c:v>9478</c:v>
                </c:pt>
                <c:pt idx="10528">
                  <c:v>9884</c:v>
                </c:pt>
                <c:pt idx="10529">
                  <c:v>33224</c:v>
                </c:pt>
                <c:pt idx="10530">
                  <c:v>31079</c:v>
                </c:pt>
                <c:pt idx="10531">
                  <c:v>38333</c:v>
                </c:pt>
                <c:pt idx="10532">
                  <c:v>43236</c:v>
                </c:pt>
                <c:pt idx="10533">
                  <c:v>71448</c:v>
                </c:pt>
                <c:pt idx="10534">
                  <c:v>67566</c:v>
                </c:pt>
                <c:pt idx="10535">
                  <c:v>70240</c:v>
                </c:pt>
                <c:pt idx="10536">
                  <c:v>77544</c:v>
                </c:pt>
                <c:pt idx="10537">
                  <c:v>114751</c:v>
                </c:pt>
                <c:pt idx="10538">
                  <c:v>105706</c:v>
                </c:pt>
                <c:pt idx="10539">
                  <c:v>97328</c:v>
                </c:pt>
                <c:pt idx="10540">
                  <c:v>83388</c:v>
                </c:pt>
                <c:pt idx="10541">
                  <c:v>252185</c:v>
                </c:pt>
                <c:pt idx="10542">
                  <c:v>272624</c:v>
                </c:pt>
                <c:pt idx="10543">
                  <c:v>296962</c:v>
                </c:pt>
                <c:pt idx="10544">
                  <c:v>315250</c:v>
                </c:pt>
                <c:pt idx="10545">
                  <c:v>288490</c:v>
                </c:pt>
                <c:pt idx="10546">
                  <c:v>63304</c:v>
                </c:pt>
                <c:pt idx="10547">
                  <c:v>12809</c:v>
                </c:pt>
                <c:pt idx="10548">
                  <c:v>18204</c:v>
                </c:pt>
                <c:pt idx="10549">
                  <c:v>19321</c:v>
                </c:pt>
                <c:pt idx="10550">
                  <c:v>20987</c:v>
                </c:pt>
                <c:pt idx="10551">
                  <c:v>24385</c:v>
                </c:pt>
                <c:pt idx="10552">
                  <c:v>23707</c:v>
                </c:pt>
                <c:pt idx="10553">
                  <c:v>25803</c:v>
                </c:pt>
                <c:pt idx="10554">
                  <c:v>27706</c:v>
                </c:pt>
                <c:pt idx="10555">
                  <c:v>22927</c:v>
                </c:pt>
                <c:pt idx="10556">
                  <c:v>17884</c:v>
                </c:pt>
                <c:pt idx="10557">
                  <c:v>37216</c:v>
                </c:pt>
                <c:pt idx="10558">
                  <c:v>37560</c:v>
                </c:pt>
                <c:pt idx="10559">
                  <c:v>28777</c:v>
                </c:pt>
                <c:pt idx="10560">
                  <c:v>14941</c:v>
                </c:pt>
                <c:pt idx="10561">
                  <c:v>14449</c:v>
                </c:pt>
                <c:pt idx="10562">
                  <c:v>20746</c:v>
                </c:pt>
                <c:pt idx="10563">
                  <c:v>10201</c:v>
                </c:pt>
                <c:pt idx="10564">
                  <c:v>10338</c:v>
                </c:pt>
                <c:pt idx="10565">
                  <c:v>8880</c:v>
                </c:pt>
                <c:pt idx="10566">
                  <c:v>10229</c:v>
                </c:pt>
                <c:pt idx="10567">
                  <c:v>11107</c:v>
                </c:pt>
                <c:pt idx="10568">
                  <c:v>7717</c:v>
                </c:pt>
                <c:pt idx="10569">
                  <c:v>14288</c:v>
                </c:pt>
                <c:pt idx="10570">
                  <c:v>11493</c:v>
                </c:pt>
                <c:pt idx="10571">
                  <c:v>72398</c:v>
                </c:pt>
                <c:pt idx="10572">
                  <c:v>92945</c:v>
                </c:pt>
                <c:pt idx="10573">
                  <c:v>102405</c:v>
                </c:pt>
                <c:pt idx="10574">
                  <c:v>96179</c:v>
                </c:pt>
                <c:pt idx="10575">
                  <c:v>94445</c:v>
                </c:pt>
                <c:pt idx="10576">
                  <c:v>182482</c:v>
                </c:pt>
                <c:pt idx="10577">
                  <c:v>177357</c:v>
                </c:pt>
                <c:pt idx="10578">
                  <c:v>179158</c:v>
                </c:pt>
                <c:pt idx="10579">
                  <c:v>177340</c:v>
                </c:pt>
                <c:pt idx="10580">
                  <c:v>169285</c:v>
                </c:pt>
                <c:pt idx="10581">
                  <c:v>180557</c:v>
                </c:pt>
                <c:pt idx="10582">
                  <c:v>153841</c:v>
                </c:pt>
                <c:pt idx="10583">
                  <c:v>172487</c:v>
                </c:pt>
                <c:pt idx="10584">
                  <c:v>278599</c:v>
                </c:pt>
                <c:pt idx="10585">
                  <c:v>330124</c:v>
                </c:pt>
                <c:pt idx="10586">
                  <c:v>340797</c:v>
                </c:pt>
                <c:pt idx="10587">
                  <c:v>336583</c:v>
                </c:pt>
                <c:pt idx="10588">
                  <c:v>276858</c:v>
                </c:pt>
                <c:pt idx="10589">
                  <c:v>298639</c:v>
                </c:pt>
                <c:pt idx="10590">
                  <c:v>311208</c:v>
                </c:pt>
                <c:pt idx="10591">
                  <c:v>293523</c:v>
                </c:pt>
                <c:pt idx="10592">
                  <c:v>297535</c:v>
                </c:pt>
                <c:pt idx="10593">
                  <c:v>287304</c:v>
                </c:pt>
                <c:pt idx="10594">
                  <c:v>282676</c:v>
                </c:pt>
                <c:pt idx="10595">
                  <c:v>234490</c:v>
                </c:pt>
                <c:pt idx="10596">
                  <c:v>258090</c:v>
                </c:pt>
                <c:pt idx="10597">
                  <c:v>288910</c:v>
                </c:pt>
                <c:pt idx="10598">
                  <c:v>289852</c:v>
                </c:pt>
                <c:pt idx="10599">
                  <c:v>290291</c:v>
                </c:pt>
                <c:pt idx="10600">
                  <c:v>309286</c:v>
                </c:pt>
                <c:pt idx="10601">
                  <c:v>317110</c:v>
                </c:pt>
                <c:pt idx="10602">
                  <c:v>326480</c:v>
                </c:pt>
                <c:pt idx="10603">
                  <c:v>302702</c:v>
                </c:pt>
                <c:pt idx="10604">
                  <c:v>278148</c:v>
                </c:pt>
                <c:pt idx="10605">
                  <c:v>299914</c:v>
                </c:pt>
                <c:pt idx="10606">
                  <c:v>340185</c:v>
                </c:pt>
                <c:pt idx="10607">
                  <c:v>336295</c:v>
                </c:pt>
                <c:pt idx="10608">
                  <c:v>413754</c:v>
                </c:pt>
                <c:pt idx="10609">
                  <c:v>412287</c:v>
                </c:pt>
                <c:pt idx="10610">
                  <c:v>315436</c:v>
                </c:pt>
                <c:pt idx="10611">
                  <c:v>307944</c:v>
                </c:pt>
                <c:pt idx="10612">
                  <c:v>204941</c:v>
                </c:pt>
                <c:pt idx="10613">
                  <c:v>120209</c:v>
                </c:pt>
                <c:pt idx="10614">
                  <c:v>126067</c:v>
                </c:pt>
                <c:pt idx="10615">
                  <c:v>262646</c:v>
                </c:pt>
                <c:pt idx="10616">
                  <c:v>191504</c:v>
                </c:pt>
                <c:pt idx="10617">
                  <c:v>143663</c:v>
                </c:pt>
                <c:pt idx="10618">
                  <c:v>112102</c:v>
                </c:pt>
                <c:pt idx="10619">
                  <c:v>108820</c:v>
                </c:pt>
                <c:pt idx="10620">
                  <c:v>105416</c:v>
                </c:pt>
                <c:pt idx="10621">
                  <c:v>108890</c:v>
                </c:pt>
                <c:pt idx="10622">
                  <c:v>104959</c:v>
                </c:pt>
                <c:pt idx="10623">
                  <c:v>100057</c:v>
                </c:pt>
                <c:pt idx="10624">
                  <c:v>94960</c:v>
                </c:pt>
                <c:pt idx="10625">
                  <c:v>109762</c:v>
                </c:pt>
                <c:pt idx="10626">
                  <c:v>99510</c:v>
                </c:pt>
                <c:pt idx="10627">
                  <c:v>93140</c:v>
                </c:pt>
                <c:pt idx="10628">
                  <c:v>117929</c:v>
                </c:pt>
                <c:pt idx="10629">
                  <c:v>104280</c:v>
                </c:pt>
                <c:pt idx="10630">
                  <c:v>80942</c:v>
                </c:pt>
                <c:pt idx="10631">
                  <c:v>79173</c:v>
                </c:pt>
                <c:pt idx="10632">
                  <c:v>76451</c:v>
                </c:pt>
                <c:pt idx="10633">
                  <c:v>85373</c:v>
                </c:pt>
                <c:pt idx="10634">
                  <c:v>83996</c:v>
                </c:pt>
                <c:pt idx="10635">
                  <c:v>100331</c:v>
                </c:pt>
                <c:pt idx="10636">
                  <c:v>97322</c:v>
                </c:pt>
                <c:pt idx="10637">
                  <c:v>75339</c:v>
                </c:pt>
                <c:pt idx="10638">
                  <c:v>77111</c:v>
                </c:pt>
                <c:pt idx="10639">
                  <c:v>69255</c:v>
                </c:pt>
                <c:pt idx="10640">
                  <c:v>61323</c:v>
                </c:pt>
                <c:pt idx="10641">
                  <c:v>80174</c:v>
                </c:pt>
                <c:pt idx="10642">
                  <c:v>87278</c:v>
                </c:pt>
                <c:pt idx="10643">
                  <c:v>91023</c:v>
                </c:pt>
                <c:pt idx="10644">
                  <c:v>65556</c:v>
                </c:pt>
                <c:pt idx="10645">
                  <c:v>50170</c:v>
                </c:pt>
                <c:pt idx="10646">
                  <c:v>8121</c:v>
                </c:pt>
                <c:pt idx="10647">
                  <c:v>885</c:v>
                </c:pt>
                <c:pt idx="10648">
                  <c:v>3147</c:v>
                </c:pt>
                <c:pt idx="10649">
                  <c:v>1139</c:v>
                </c:pt>
                <c:pt idx="10650">
                  <c:v>1720</c:v>
                </c:pt>
                <c:pt idx="10651">
                  <c:v>3960</c:v>
                </c:pt>
                <c:pt idx="10652">
                  <c:v>1129</c:v>
                </c:pt>
                <c:pt idx="10653">
                  <c:v>737</c:v>
                </c:pt>
                <c:pt idx="10654">
                  <c:v>2210</c:v>
                </c:pt>
                <c:pt idx="10655">
                  <c:v>1649</c:v>
                </c:pt>
                <c:pt idx="10656">
                  <c:v>713</c:v>
                </c:pt>
                <c:pt idx="10657">
                  <c:v>1278</c:v>
                </c:pt>
                <c:pt idx="10658">
                  <c:v>866</c:v>
                </c:pt>
                <c:pt idx="10659">
                  <c:v>1713</c:v>
                </c:pt>
                <c:pt idx="10660">
                  <c:v>1911</c:v>
                </c:pt>
                <c:pt idx="10661">
                  <c:v>2343</c:v>
                </c:pt>
                <c:pt idx="10662">
                  <c:v>2782</c:v>
                </c:pt>
                <c:pt idx="10663">
                  <c:v>608</c:v>
                </c:pt>
                <c:pt idx="10664">
                  <c:v>542</c:v>
                </c:pt>
                <c:pt idx="10665">
                  <c:v>301</c:v>
                </c:pt>
                <c:pt idx="10666">
                  <c:v>531</c:v>
                </c:pt>
                <c:pt idx="10667">
                  <c:v>465</c:v>
                </c:pt>
                <c:pt idx="10668">
                  <c:v>15752</c:v>
                </c:pt>
                <c:pt idx="10669">
                  <c:v>8122</c:v>
                </c:pt>
                <c:pt idx="10670">
                  <c:v>6448</c:v>
                </c:pt>
                <c:pt idx="10671">
                  <c:v>8467</c:v>
                </c:pt>
                <c:pt idx="10672">
                  <c:v>5488</c:v>
                </c:pt>
                <c:pt idx="10673">
                  <c:v>3088</c:v>
                </c:pt>
                <c:pt idx="10674">
                  <c:v>1937</c:v>
                </c:pt>
                <c:pt idx="10675">
                  <c:v>3476</c:v>
                </c:pt>
                <c:pt idx="10676">
                  <c:v>4788</c:v>
                </c:pt>
                <c:pt idx="10677">
                  <c:v>9063</c:v>
                </c:pt>
                <c:pt idx="10678">
                  <c:v>13738</c:v>
                </c:pt>
                <c:pt idx="10679">
                  <c:v>47503</c:v>
                </c:pt>
                <c:pt idx="10680">
                  <c:v>49088</c:v>
                </c:pt>
                <c:pt idx="10681">
                  <c:v>77760</c:v>
                </c:pt>
                <c:pt idx="10682">
                  <c:v>50102</c:v>
                </c:pt>
                <c:pt idx="10683">
                  <c:v>54804</c:v>
                </c:pt>
                <c:pt idx="10684">
                  <c:v>73459</c:v>
                </c:pt>
                <c:pt idx="10685">
                  <c:v>59707</c:v>
                </c:pt>
                <c:pt idx="10686">
                  <c:v>26490</c:v>
                </c:pt>
                <c:pt idx="10687">
                  <c:v>46260</c:v>
                </c:pt>
                <c:pt idx="10688">
                  <c:v>46386</c:v>
                </c:pt>
                <c:pt idx="10689">
                  <c:v>43004</c:v>
                </c:pt>
                <c:pt idx="10690">
                  <c:v>61873</c:v>
                </c:pt>
                <c:pt idx="10691">
                  <c:v>53118</c:v>
                </c:pt>
                <c:pt idx="10692">
                  <c:v>63231</c:v>
                </c:pt>
                <c:pt idx="10693">
                  <c:v>57555</c:v>
                </c:pt>
                <c:pt idx="10694">
                  <c:v>57882</c:v>
                </c:pt>
                <c:pt idx="10695">
                  <c:v>57191</c:v>
                </c:pt>
                <c:pt idx="10696">
                  <c:v>57358</c:v>
                </c:pt>
                <c:pt idx="10697">
                  <c:v>60503</c:v>
                </c:pt>
                <c:pt idx="10698">
                  <c:v>80896</c:v>
                </c:pt>
                <c:pt idx="10699">
                  <c:v>66511</c:v>
                </c:pt>
                <c:pt idx="10700">
                  <c:v>49056</c:v>
                </c:pt>
                <c:pt idx="10701">
                  <c:v>66199</c:v>
                </c:pt>
                <c:pt idx="10702">
                  <c:v>51199</c:v>
                </c:pt>
                <c:pt idx="10703">
                  <c:v>41859</c:v>
                </c:pt>
                <c:pt idx="10704">
                  <c:v>48785</c:v>
                </c:pt>
                <c:pt idx="10705">
                  <c:v>47177</c:v>
                </c:pt>
                <c:pt idx="10706">
                  <c:v>55789</c:v>
                </c:pt>
                <c:pt idx="10707">
                  <c:v>46139</c:v>
                </c:pt>
                <c:pt idx="10708">
                  <c:v>21366</c:v>
                </c:pt>
                <c:pt idx="10709">
                  <c:v>17246</c:v>
                </c:pt>
                <c:pt idx="10710">
                  <c:v>21978</c:v>
                </c:pt>
                <c:pt idx="10711">
                  <c:v>18837</c:v>
                </c:pt>
                <c:pt idx="10712">
                  <c:v>18905</c:v>
                </c:pt>
                <c:pt idx="10713">
                  <c:v>29277</c:v>
                </c:pt>
                <c:pt idx="10714">
                  <c:v>14473</c:v>
                </c:pt>
                <c:pt idx="10715">
                  <c:v>18517</c:v>
                </c:pt>
                <c:pt idx="10716">
                  <c:v>22756</c:v>
                </c:pt>
                <c:pt idx="10717">
                  <c:v>22597</c:v>
                </c:pt>
                <c:pt idx="10718">
                  <c:v>34126</c:v>
                </c:pt>
                <c:pt idx="10719">
                  <c:v>30906</c:v>
                </c:pt>
                <c:pt idx="10720">
                  <c:v>31788</c:v>
                </c:pt>
                <c:pt idx="10721">
                  <c:v>11425</c:v>
                </c:pt>
                <c:pt idx="10722">
                  <c:v>37163</c:v>
                </c:pt>
                <c:pt idx="10723">
                  <c:v>67529</c:v>
                </c:pt>
                <c:pt idx="10724">
                  <c:v>64548</c:v>
                </c:pt>
                <c:pt idx="10725">
                  <c:v>91703</c:v>
                </c:pt>
                <c:pt idx="10726">
                  <c:v>94180</c:v>
                </c:pt>
                <c:pt idx="10727">
                  <c:v>96962</c:v>
                </c:pt>
                <c:pt idx="10728">
                  <c:v>70035</c:v>
                </c:pt>
                <c:pt idx="10729">
                  <c:v>78713</c:v>
                </c:pt>
                <c:pt idx="10730">
                  <c:v>61393</c:v>
                </c:pt>
                <c:pt idx="10731">
                  <c:v>81924</c:v>
                </c:pt>
                <c:pt idx="10732">
                  <c:v>73219</c:v>
                </c:pt>
                <c:pt idx="10733">
                  <c:v>67544</c:v>
                </c:pt>
                <c:pt idx="10734">
                  <c:v>81467</c:v>
                </c:pt>
                <c:pt idx="10735">
                  <c:v>76887</c:v>
                </c:pt>
                <c:pt idx="10736">
                  <c:v>52054</c:v>
                </c:pt>
                <c:pt idx="10737">
                  <c:v>33414</c:v>
                </c:pt>
                <c:pt idx="10738">
                  <c:v>34862</c:v>
                </c:pt>
                <c:pt idx="10739">
                  <c:v>54174</c:v>
                </c:pt>
                <c:pt idx="10740">
                  <c:v>65705</c:v>
                </c:pt>
                <c:pt idx="10741">
                  <c:v>62532</c:v>
                </c:pt>
                <c:pt idx="10742">
                  <c:v>38473</c:v>
                </c:pt>
                <c:pt idx="10743">
                  <c:v>30731</c:v>
                </c:pt>
                <c:pt idx="10744">
                  <c:v>51397</c:v>
                </c:pt>
                <c:pt idx="10745">
                  <c:v>57975</c:v>
                </c:pt>
                <c:pt idx="10746">
                  <c:v>67350</c:v>
                </c:pt>
                <c:pt idx="10747">
                  <c:v>50856</c:v>
                </c:pt>
                <c:pt idx="10748">
                  <c:v>39817</c:v>
                </c:pt>
                <c:pt idx="10749">
                  <c:v>35646</c:v>
                </c:pt>
                <c:pt idx="10750">
                  <c:v>50499</c:v>
                </c:pt>
                <c:pt idx="10751">
                  <c:v>46554</c:v>
                </c:pt>
                <c:pt idx="10752">
                  <c:v>4449</c:v>
                </c:pt>
                <c:pt idx="10753">
                  <c:v>102609</c:v>
                </c:pt>
                <c:pt idx="10754">
                  <c:v>88888</c:v>
                </c:pt>
                <c:pt idx="10755">
                  <c:v>67845</c:v>
                </c:pt>
                <c:pt idx="10756">
                  <c:v>45190</c:v>
                </c:pt>
                <c:pt idx="10757">
                  <c:v>35508</c:v>
                </c:pt>
                <c:pt idx="10758">
                  <c:v>33131</c:v>
                </c:pt>
                <c:pt idx="10759">
                  <c:v>64219</c:v>
                </c:pt>
                <c:pt idx="10760">
                  <c:v>36675</c:v>
                </c:pt>
                <c:pt idx="10761">
                  <c:v>36671</c:v>
                </c:pt>
                <c:pt idx="10762">
                  <c:v>30074</c:v>
                </c:pt>
                <c:pt idx="10763">
                  <c:v>47512</c:v>
                </c:pt>
                <c:pt idx="10764">
                  <c:v>49907</c:v>
                </c:pt>
                <c:pt idx="10765">
                  <c:v>69622</c:v>
                </c:pt>
                <c:pt idx="10766">
                  <c:v>23090</c:v>
                </c:pt>
                <c:pt idx="10767">
                  <c:v>18739</c:v>
                </c:pt>
                <c:pt idx="10768">
                  <c:v>24177</c:v>
                </c:pt>
                <c:pt idx="10769">
                  <c:v>22455</c:v>
                </c:pt>
                <c:pt idx="10770">
                  <c:v>30463</c:v>
                </c:pt>
                <c:pt idx="10771">
                  <c:v>37826</c:v>
                </c:pt>
                <c:pt idx="10772">
                  <c:v>31107</c:v>
                </c:pt>
                <c:pt idx="10773">
                  <c:v>27458</c:v>
                </c:pt>
                <c:pt idx="10774">
                  <c:v>41219</c:v>
                </c:pt>
                <c:pt idx="10775">
                  <c:v>53563</c:v>
                </c:pt>
                <c:pt idx="10776">
                  <c:v>51765</c:v>
                </c:pt>
                <c:pt idx="10777">
                  <c:v>47466</c:v>
                </c:pt>
                <c:pt idx="10778">
                  <c:v>42487</c:v>
                </c:pt>
                <c:pt idx="10779">
                  <c:v>62383</c:v>
                </c:pt>
                <c:pt idx="10780">
                  <c:v>32172</c:v>
                </c:pt>
                <c:pt idx="10781">
                  <c:v>26750</c:v>
                </c:pt>
                <c:pt idx="10782">
                  <c:v>40158</c:v>
                </c:pt>
                <c:pt idx="10783">
                  <c:v>48667</c:v>
                </c:pt>
                <c:pt idx="10784">
                  <c:v>30193</c:v>
                </c:pt>
                <c:pt idx="10785">
                  <c:v>26663</c:v>
                </c:pt>
                <c:pt idx="10786">
                  <c:v>23121</c:v>
                </c:pt>
                <c:pt idx="10787">
                  <c:v>33746</c:v>
                </c:pt>
                <c:pt idx="10788">
                  <c:v>44274</c:v>
                </c:pt>
                <c:pt idx="10789">
                  <c:v>51801</c:v>
                </c:pt>
                <c:pt idx="10790">
                  <c:v>52781</c:v>
                </c:pt>
                <c:pt idx="10791">
                  <c:v>22257</c:v>
                </c:pt>
                <c:pt idx="10792">
                  <c:v>46455</c:v>
                </c:pt>
                <c:pt idx="10793">
                  <c:v>38580</c:v>
                </c:pt>
                <c:pt idx="10794">
                  <c:v>30341</c:v>
                </c:pt>
                <c:pt idx="10795">
                  <c:v>27733</c:v>
                </c:pt>
                <c:pt idx="10796">
                  <c:v>46253</c:v>
                </c:pt>
                <c:pt idx="10797">
                  <c:v>42591</c:v>
                </c:pt>
                <c:pt idx="10798">
                  <c:v>41640</c:v>
                </c:pt>
                <c:pt idx="10799">
                  <c:v>48168</c:v>
                </c:pt>
                <c:pt idx="10800">
                  <c:v>61222</c:v>
                </c:pt>
                <c:pt idx="10801">
                  <c:v>49026</c:v>
                </c:pt>
                <c:pt idx="10802">
                  <c:v>43396</c:v>
                </c:pt>
                <c:pt idx="10803">
                  <c:v>46591</c:v>
                </c:pt>
                <c:pt idx="10804">
                  <c:v>51688</c:v>
                </c:pt>
                <c:pt idx="10805">
                  <c:v>60723</c:v>
                </c:pt>
                <c:pt idx="10806">
                  <c:v>49037</c:v>
                </c:pt>
                <c:pt idx="10807">
                  <c:v>42085</c:v>
                </c:pt>
                <c:pt idx="10808">
                  <c:v>44299</c:v>
                </c:pt>
                <c:pt idx="10809">
                  <c:v>45986</c:v>
                </c:pt>
                <c:pt idx="10810">
                  <c:v>41391</c:v>
                </c:pt>
                <c:pt idx="10811">
                  <c:v>54185</c:v>
                </c:pt>
                <c:pt idx="10812">
                  <c:v>46511</c:v>
                </c:pt>
                <c:pt idx="10813">
                  <c:v>35164</c:v>
                </c:pt>
                <c:pt idx="10814">
                  <c:v>32994</c:v>
                </c:pt>
                <c:pt idx="10815">
                  <c:v>28994</c:v>
                </c:pt>
                <c:pt idx="10816">
                  <c:v>67700</c:v>
                </c:pt>
                <c:pt idx="10817">
                  <c:v>110947</c:v>
                </c:pt>
                <c:pt idx="10818">
                  <c:v>108106</c:v>
                </c:pt>
                <c:pt idx="10819">
                  <c:v>167312</c:v>
                </c:pt>
                <c:pt idx="10820">
                  <c:v>188497</c:v>
                </c:pt>
                <c:pt idx="10821">
                  <c:v>156124</c:v>
                </c:pt>
                <c:pt idx="10822">
                  <c:v>173980</c:v>
                </c:pt>
                <c:pt idx="10823">
                  <c:v>145869</c:v>
                </c:pt>
                <c:pt idx="10824">
                  <c:v>134271</c:v>
                </c:pt>
                <c:pt idx="10825">
                  <c:v>159538</c:v>
                </c:pt>
                <c:pt idx="10826">
                  <c:v>111192</c:v>
                </c:pt>
                <c:pt idx="10827">
                  <c:v>126506</c:v>
                </c:pt>
                <c:pt idx="10828">
                  <c:v>119220</c:v>
                </c:pt>
                <c:pt idx="10829">
                  <c:v>111656</c:v>
                </c:pt>
                <c:pt idx="10830">
                  <c:v>115656</c:v>
                </c:pt>
                <c:pt idx="10831">
                  <c:v>136875</c:v>
                </c:pt>
                <c:pt idx="10832">
                  <c:v>99171</c:v>
                </c:pt>
                <c:pt idx="10833">
                  <c:v>93457</c:v>
                </c:pt>
                <c:pt idx="10834">
                  <c:v>93833</c:v>
                </c:pt>
                <c:pt idx="10835">
                  <c:v>102089</c:v>
                </c:pt>
                <c:pt idx="10836">
                  <c:v>149245</c:v>
                </c:pt>
                <c:pt idx="10837">
                  <c:v>105039</c:v>
                </c:pt>
                <c:pt idx="10838">
                  <c:v>133493</c:v>
                </c:pt>
                <c:pt idx="10839">
                  <c:v>128892</c:v>
                </c:pt>
                <c:pt idx="10840">
                  <c:v>101979</c:v>
                </c:pt>
                <c:pt idx="10841">
                  <c:v>89259</c:v>
                </c:pt>
                <c:pt idx="10842">
                  <c:v>70486</c:v>
                </c:pt>
                <c:pt idx="10843">
                  <c:v>95927</c:v>
                </c:pt>
                <c:pt idx="10844">
                  <c:v>159430</c:v>
                </c:pt>
                <c:pt idx="10845">
                  <c:v>176982</c:v>
                </c:pt>
                <c:pt idx="10846">
                  <c:v>195965</c:v>
                </c:pt>
                <c:pt idx="10847">
                  <c:v>166954</c:v>
                </c:pt>
                <c:pt idx="10848">
                  <c:v>100787</c:v>
                </c:pt>
                <c:pt idx="10849">
                  <c:v>96989</c:v>
                </c:pt>
                <c:pt idx="10850">
                  <c:v>120493</c:v>
                </c:pt>
                <c:pt idx="10851">
                  <c:v>179074</c:v>
                </c:pt>
                <c:pt idx="10852">
                  <c:v>149951</c:v>
                </c:pt>
                <c:pt idx="10853">
                  <c:v>173099</c:v>
                </c:pt>
                <c:pt idx="10854">
                  <c:v>128355</c:v>
                </c:pt>
                <c:pt idx="10855">
                  <c:v>128380</c:v>
                </c:pt>
                <c:pt idx="10856">
                  <c:v>111750</c:v>
                </c:pt>
                <c:pt idx="10857">
                  <c:v>93596</c:v>
                </c:pt>
                <c:pt idx="10858">
                  <c:v>140976</c:v>
                </c:pt>
                <c:pt idx="10859">
                  <c:v>305492</c:v>
                </c:pt>
                <c:pt idx="10860">
                  <c:v>559115</c:v>
                </c:pt>
                <c:pt idx="10861">
                  <c:v>234683</c:v>
                </c:pt>
                <c:pt idx="10862">
                  <c:v>261720</c:v>
                </c:pt>
                <c:pt idx="10863">
                  <c:v>255886</c:v>
                </c:pt>
                <c:pt idx="10864">
                  <c:v>259211</c:v>
                </c:pt>
                <c:pt idx="10865">
                  <c:v>305876</c:v>
                </c:pt>
                <c:pt idx="10866">
                  <c:v>350202</c:v>
                </c:pt>
                <c:pt idx="10867">
                  <c:v>363462</c:v>
                </c:pt>
                <c:pt idx="10868">
                  <c:v>272594</c:v>
                </c:pt>
                <c:pt idx="10869">
                  <c:v>253199</c:v>
                </c:pt>
                <c:pt idx="10870">
                  <c:v>353400</c:v>
                </c:pt>
                <c:pt idx="10871">
                  <c:v>143652</c:v>
                </c:pt>
                <c:pt idx="10872">
                  <c:v>135054</c:v>
                </c:pt>
                <c:pt idx="10873">
                  <c:v>185871</c:v>
                </c:pt>
                <c:pt idx="10874">
                  <c:v>214066</c:v>
                </c:pt>
                <c:pt idx="10875">
                  <c:v>167740</c:v>
                </c:pt>
                <c:pt idx="10876">
                  <c:v>125101</c:v>
                </c:pt>
                <c:pt idx="10877">
                  <c:v>91389</c:v>
                </c:pt>
                <c:pt idx="10878">
                  <c:v>116620</c:v>
                </c:pt>
                <c:pt idx="10879">
                  <c:v>117467</c:v>
                </c:pt>
                <c:pt idx="10880">
                  <c:v>137677</c:v>
                </c:pt>
                <c:pt idx="10881">
                  <c:v>187425</c:v>
                </c:pt>
                <c:pt idx="10882">
                  <c:v>109948</c:v>
                </c:pt>
                <c:pt idx="10883">
                  <c:v>121470</c:v>
                </c:pt>
                <c:pt idx="10884">
                  <c:v>95786</c:v>
                </c:pt>
                <c:pt idx="10885">
                  <c:v>157565</c:v>
                </c:pt>
                <c:pt idx="10886">
                  <c:v>175546</c:v>
                </c:pt>
                <c:pt idx="10887">
                  <c:v>179699</c:v>
                </c:pt>
                <c:pt idx="10888">
                  <c:v>216009</c:v>
                </c:pt>
                <c:pt idx="10889">
                  <c:v>68963</c:v>
                </c:pt>
                <c:pt idx="10890">
                  <c:v>5723</c:v>
                </c:pt>
                <c:pt idx="10891">
                  <c:v>4370</c:v>
                </c:pt>
                <c:pt idx="10892">
                  <c:v>5185</c:v>
                </c:pt>
                <c:pt idx="10893">
                  <c:v>23098</c:v>
                </c:pt>
                <c:pt idx="10894">
                  <c:v>44167</c:v>
                </c:pt>
                <c:pt idx="10895">
                  <c:v>48640</c:v>
                </c:pt>
                <c:pt idx="10896">
                  <c:v>47270</c:v>
                </c:pt>
                <c:pt idx="10897">
                  <c:v>27786</c:v>
                </c:pt>
                <c:pt idx="10898">
                  <c:v>34649</c:v>
                </c:pt>
                <c:pt idx="10899">
                  <c:v>65905</c:v>
                </c:pt>
                <c:pt idx="10900">
                  <c:v>187575</c:v>
                </c:pt>
                <c:pt idx="10901">
                  <c:v>214727</c:v>
                </c:pt>
                <c:pt idx="10902">
                  <c:v>202805</c:v>
                </c:pt>
                <c:pt idx="10903">
                  <c:v>124412</c:v>
                </c:pt>
                <c:pt idx="10904">
                  <c:v>113009</c:v>
                </c:pt>
                <c:pt idx="10905">
                  <c:v>141010</c:v>
                </c:pt>
                <c:pt idx="10906">
                  <c:v>149162</c:v>
                </c:pt>
                <c:pt idx="10907">
                  <c:v>204816</c:v>
                </c:pt>
                <c:pt idx="10908">
                  <c:v>237272</c:v>
                </c:pt>
                <c:pt idx="10909">
                  <c:v>238803</c:v>
                </c:pt>
                <c:pt idx="10910">
                  <c:v>166648</c:v>
                </c:pt>
                <c:pt idx="10911">
                  <c:v>116441</c:v>
                </c:pt>
                <c:pt idx="10912">
                  <c:v>127903</c:v>
                </c:pt>
                <c:pt idx="10913">
                  <c:v>145578</c:v>
                </c:pt>
                <c:pt idx="10914">
                  <c:v>116406</c:v>
                </c:pt>
                <c:pt idx="10915">
                  <c:v>108236</c:v>
                </c:pt>
                <c:pt idx="10916">
                  <c:v>120495</c:v>
                </c:pt>
                <c:pt idx="10917">
                  <c:v>121195</c:v>
                </c:pt>
                <c:pt idx="10918">
                  <c:v>118312</c:v>
                </c:pt>
                <c:pt idx="10919">
                  <c:v>106161</c:v>
                </c:pt>
                <c:pt idx="10920">
                  <c:v>102254</c:v>
                </c:pt>
                <c:pt idx="10921">
                  <c:v>171457</c:v>
                </c:pt>
                <c:pt idx="10922">
                  <c:v>184790</c:v>
                </c:pt>
                <c:pt idx="10923">
                  <c:v>170710</c:v>
                </c:pt>
                <c:pt idx="10924">
                  <c:v>163122</c:v>
                </c:pt>
                <c:pt idx="10925">
                  <c:v>144899</c:v>
                </c:pt>
                <c:pt idx="10926">
                  <c:v>163598</c:v>
                </c:pt>
                <c:pt idx="10927">
                  <c:v>152395</c:v>
                </c:pt>
                <c:pt idx="10928">
                  <c:v>116730</c:v>
                </c:pt>
                <c:pt idx="10929">
                  <c:v>120362</c:v>
                </c:pt>
                <c:pt idx="10930">
                  <c:v>122789</c:v>
                </c:pt>
                <c:pt idx="10931">
                  <c:v>110340</c:v>
                </c:pt>
                <c:pt idx="10932">
                  <c:v>113722</c:v>
                </c:pt>
                <c:pt idx="10933">
                  <c:v>76201</c:v>
                </c:pt>
                <c:pt idx="10934">
                  <c:v>91170</c:v>
                </c:pt>
                <c:pt idx="10935">
                  <c:v>104894</c:v>
                </c:pt>
                <c:pt idx="10936">
                  <c:v>113433</c:v>
                </c:pt>
                <c:pt idx="10937">
                  <c:v>128143</c:v>
                </c:pt>
                <c:pt idx="10938">
                  <c:v>97789</c:v>
                </c:pt>
                <c:pt idx="10939">
                  <c:v>96274</c:v>
                </c:pt>
                <c:pt idx="10940">
                  <c:v>96790</c:v>
                </c:pt>
                <c:pt idx="10941">
                  <c:v>122392</c:v>
                </c:pt>
                <c:pt idx="10942">
                  <c:v>125271</c:v>
                </c:pt>
                <c:pt idx="10943">
                  <c:v>128681</c:v>
                </c:pt>
                <c:pt idx="10944">
                  <c:v>127971</c:v>
                </c:pt>
                <c:pt idx="10945">
                  <c:v>110616</c:v>
                </c:pt>
                <c:pt idx="10946">
                  <c:v>126290</c:v>
                </c:pt>
                <c:pt idx="10947">
                  <c:v>145899</c:v>
                </c:pt>
                <c:pt idx="10948">
                  <c:v>150003</c:v>
                </c:pt>
                <c:pt idx="10949">
                  <c:v>159921</c:v>
                </c:pt>
                <c:pt idx="10950">
                  <c:v>140628</c:v>
                </c:pt>
                <c:pt idx="10951">
                  <c:v>103388</c:v>
                </c:pt>
                <c:pt idx="10952">
                  <c:v>140428</c:v>
                </c:pt>
                <c:pt idx="10953">
                  <c:v>220058</c:v>
                </c:pt>
                <c:pt idx="10954">
                  <c:v>270083</c:v>
                </c:pt>
                <c:pt idx="10955">
                  <c:v>221295</c:v>
                </c:pt>
                <c:pt idx="10956">
                  <c:v>241522</c:v>
                </c:pt>
                <c:pt idx="10957">
                  <c:v>286823</c:v>
                </c:pt>
                <c:pt idx="10958">
                  <c:v>254293</c:v>
                </c:pt>
                <c:pt idx="10959">
                  <c:v>168187</c:v>
                </c:pt>
                <c:pt idx="10960">
                  <c:v>211094</c:v>
                </c:pt>
                <c:pt idx="10961">
                  <c:v>172045</c:v>
                </c:pt>
                <c:pt idx="10962">
                  <c:v>163590</c:v>
                </c:pt>
                <c:pt idx="10963">
                  <c:v>152163</c:v>
                </c:pt>
                <c:pt idx="10964">
                  <c:v>197179</c:v>
                </c:pt>
                <c:pt idx="10965">
                  <c:v>160071</c:v>
                </c:pt>
                <c:pt idx="10966">
                  <c:v>109411</c:v>
                </c:pt>
                <c:pt idx="10967">
                  <c:v>185854</c:v>
                </c:pt>
                <c:pt idx="10968">
                  <c:v>194797</c:v>
                </c:pt>
                <c:pt idx="10969">
                  <c:v>235718</c:v>
                </c:pt>
                <c:pt idx="10970">
                  <c:v>227516</c:v>
                </c:pt>
                <c:pt idx="10971">
                  <c:v>250031</c:v>
                </c:pt>
                <c:pt idx="10972">
                  <c:v>670887</c:v>
                </c:pt>
                <c:pt idx="10973">
                  <c:v>2708383</c:v>
                </c:pt>
                <c:pt idx="10974">
                  <c:v>1896695</c:v>
                </c:pt>
                <c:pt idx="10975">
                  <c:v>1382635</c:v>
                </c:pt>
                <c:pt idx="10976">
                  <c:v>1143179</c:v>
                </c:pt>
                <c:pt idx="10977">
                  <c:v>1070679</c:v>
                </c:pt>
                <c:pt idx="10978">
                  <c:v>953331</c:v>
                </c:pt>
                <c:pt idx="10979">
                  <c:v>1047619</c:v>
                </c:pt>
                <c:pt idx="10980">
                  <c:v>1263881</c:v>
                </c:pt>
                <c:pt idx="10981">
                  <c:v>809992</c:v>
                </c:pt>
                <c:pt idx="10982">
                  <c:v>180055</c:v>
                </c:pt>
                <c:pt idx="10983">
                  <c:v>246340</c:v>
                </c:pt>
                <c:pt idx="10984">
                  <c:v>314221</c:v>
                </c:pt>
                <c:pt idx="10985">
                  <c:v>249769</c:v>
                </c:pt>
                <c:pt idx="10986">
                  <c:v>248290</c:v>
                </c:pt>
                <c:pt idx="10987">
                  <c:v>242768</c:v>
                </c:pt>
                <c:pt idx="10988">
                  <c:v>283444</c:v>
                </c:pt>
                <c:pt idx="10989">
                  <c:v>210186</c:v>
                </c:pt>
                <c:pt idx="10990">
                  <c:v>226198</c:v>
                </c:pt>
                <c:pt idx="10991">
                  <c:v>180069</c:v>
                </c:pt>
                <c:pt idx="10992">
                  <c:v>179215</c:v>
                </c:pt>
                <c:pt idx="10993">
                  <c:v>174839</c:v>
                </c:pt>
                <c:pt idx="10994">
                  <c:v>147580</c:v>
                </c:pt>
                <c:pt idx="10995">
                  <c:v>163158</c:v>
                </c:pt>
                <c:pt idx="10996">
                  <c:v>157490</c:v>
                </c:pt>
                <c:pt idx="10997">
                  <c:v>168892</c:v>
                </c:pt>
                <c:pt idx="10998">
                  <c:v>200181</c:v>
                </c:pt>
                <c:pt idx="10999">
                  <c:v>174379</c:v>
                </c:pt>
                <c:pt idx="11000">
                  <c:v>190728</c:v>
                </c:pt>
                <c:pt idx="11001">
                  <c:v>185065</c:v>
                </c:pt>
                <c:pt idx="11002">
                  <c:v>196088</c:v>
                </c:pt>
                <c:pt idx="11003">
                  <c:v>229475</c:v>
                </c:pt>
                <c:pt idx="11004">
                  <c:v>126932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504-46C0-A320-6E73DC29A8C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004 Weekly Impressions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Sheet1!$E$2:$E$11007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803</c:v>
                </c:pt>
                <c:pt idx="8444">
                  <c:v>1835</c:v>
                </c:pt>
                <c:pt idx="8445">
                  <c:v>2889</c:v>
                </c:pt>
                <c:pt idx="8446">
                  <c:v>3704</c:v>
                </c:pt>
                <c:pt idx="8447">
                  <c:v>4218</c:v>
                </c:pt>
                <c:pt idx="8448">
                  <c:v>5030</c:v>
                </c:pt>
                <c:pt idx="8449">
                  <c:v>5703</c:v>
                </c:pt>
                <c:pt idx="8450">
                  <c:v>7291</c:v>
                </c:pt>
                <c:pt idx="8451">
                  <c:v>11168</c:v>
                </c:pt>
                <c:pt idx="8452">
                  <c:v>14530</c:v>
                </c:pt>
                <c:pt idx="8453">
                  <c:v>20290</c:v>
                </c:pt>
                <c:pt idx="8454">
                  <c:v>36639</c:v>
                </c:pt>
                <c:pt idx="8455">
                  <c:v>43403</c:v>
                </c:pt>
                <c:pt idx="8456">
                  <c:v>51537</c:v>
                </c:pt>
                <c:pt idx="8457">
                  <c:v>56137</c:v>
                </c:pt>
                <c:pt idx="8458">
                  <c:v>56816</c:v>
                </c:pt>
                <c:pt idx="8459">
                  <c:v>57756</c:v>
                </c:pt>
                <c:pt idx="8460">
                  <c:v>54549</c:v>
                </c:pt>
                <c:pt idx="8461">
                  <c:v>39330</c:v>
                </c:pt>
                <c:pt idx="8462">
                  <c:v>35463</c:v>
                </c:pt>
                <c:pt idx="8463">
                  <c:v>31816</c:v>
                </c:pt>
                <c:pt idx="8464">
                  <c:v>29730</c:v>
                </c:pt>
                <c:pt idx="8465">
                  <c:v>26439</c:v>
                </c:pt>
                <c:pt idx="8466">
                  <c:v>22719</c:v>
                </c:pt>
                <c:pt idx="8467">
                  <c:v>20873</c:v>
                </c:pt>
                <c:pt idx="8468">
                  <c:v>27911</c:v>
                </c:pt>
                <c:pt idx="8469">
                  <c:v>28553</c:v>
                </c:pt>
                <c:pt idx="8470">
                  <c:v>26051</c:v>
                </c:pt>
                <c:pt idx="8471">
                  <c:v>23249</c:v>
                </c:pt>
                <c:pt idx="8472">
                  <c:v>22916</c:v>
                </c:pt>
                <c:pt idx="8473">
                  <c:v>22513</c:v>
                </c:pt>
                <c:pt idx="8474">
                  <c:v>6502</c:v>
                </c:pt>
                <c:pt idx="8475">
                  <c:v>7726</c:v>
                </c:pt>
                <c:pt idx="8476">
                  <c:v>8516</c:v>
                </c:pt>
                <c:pt idx="8477">
                  <c:v>9436</c:v>
                </c:pt>
                <c:pt idx="8478">
                  <c:v>8435</c:v>
                </c:pt>
                <c:pt idx="8479">
                  <c:v>7678</c:v>
                </c:pt>
                <c:pt idx="8480">
                  <c:v>8636</c:v>
                </c:pt>
                <c:pt idx="8481">
                  <c:v>12245</c:v>
                </c:pt>
                <c:pt idx="8482">
                  <c:v>12500</c:v>
                </c:pt>
                <c:pt idx="8483">
                  <c:v>12932</c:v>
                </c:pt>
                <c:pt idx="8484">
                  <c:v>13142</c:v>
                </c:pt>
                <c:pt idx="8485">
                  <c:v>12828</c:v>
                </c:pt>
                <c:pt idx="8486">
                  <c:v>13555</c:v>
                </c:pt>
                <c:pt idx="8487">
                  <c:v>13018</c:v>
                </c:pt>
                <c:pt idx="8488">
                  <c:v>9701</c:v>
                </c:pt>
                <c:pt idx="8489">
                  <c:v>9353</c:v>
                </c:pt>
                <c:pt idx="8490">
                  <c:v>9094</c:v>
                </c:pt>
                <c:pt idx="8491">
                  <c:v>9143</c:v>
                </c:pt>
                <c:pt idx="8492">
                  <c:v>9340</c:v>
                </c:pt>
                <c:pt idx="8493">
                  <c:v>8889</c:v>
                </c:pt>
                <c:pt idx="8494">
                  <c:v>8449</c:v>
                </c:pt>
                <c:pt idx="8495">
                  <c:v>7998</c:v>
                </c:pt>
                <c:pt idx="8496">
                  <c:v>7951</c:v>
                </c:pt>
                <c:pt idx="8497">
                  <c:v>8421</c:v>
                </c:pt>
                <c:pt idx="8498">
                  <c:v>8572</c:v>
                </c:pt>
                <c:pt idx="8499">
                  <c:v>9016</c:v>
                </c:pt>
                <c:pt idx="8500">
                  <c:v>8780</c:v>
                </c:pt>
                <c:pt idx="8501">
                  <c:v>8767</c:v>
                </c:pt>
                <c:pt idx="8502">
                  <c:v>8971</c:v>
                </c:pt>
                <c:pt idx="8503">
                  <c:v>9376</c:v>
                </c:pt>
                <c:pt idx="8504">
                  <c:v>9288</c:v>
                </c:pt>
                <c:pt idx="8505">
                  <c:v>9136</c:v>
                </c:pt>
                <c:pt idx="8506">
                  <c:v>8824</c:v>
                </c:pt>
                <c:pt idx="8507">
                  <c:v>9007</c:v>
                </c:pt>
                <c:pt idx="8508">
                  <c:v>9165</c:v>
                </c:pt>
                <c:pt idx="8509">
                  <c:v>9339</c:v>
                </c:pt>
                <c:pt idx="8510">
                  <c:v>9065</c:v>
                </c:pt>
                <c:pt idx="8511">
                  <c:v>9091</c:v>
                </c:pt>
                <c:pt idx="8512">
                  <c:v>9106</c:v>
                </c:pt>
                <c:pt idx="8513">
                  <c:v>9593</c:v>
                </c:pt>
                <c:pt idx="8514">
                  <c:v>10911</c:v>
                </c:pt>
                <c:pt idx="8515">
                  <c:v>11652</c:v>
                </c:pt>
                <c:pt idx="8516">
                  <c:v>11197</c:v>
                </c:pt>
                <c:pt idx="8517">
                  <c:v>11110</c:v>
                </c:pt>
                <c:pt idx="8518">
                  <c:v>10749</c:v>
                </c:pt>
                <c:pt idx="8519">
                  <c:v>17222</c:v>
                </c:pt>
                <c:pt idx="8520">
                  <c:v>18289</c:v>
                </c:pt>
                <c:pt idx="8521">
                  <c:v>18148</c:v>
                </c:pt>
                <c:pt idx="8522">
                  <c:v>18833</c:v>
                </c:pt>
                <c:pt idx="8523">
                  <c:v>19309</c:v>
                </c:pt>
                <c:pt idx="8524">
                  <c:v>19596</c:v>
                </c:pt>
                <c:pt idx="8525">
                  <c:v>19631</c:v>
                </c:pt>
                <c:pt idx="8526">
                  <c:v>13061</c:v>
                </c:pt>
                <c:pt idx="8527">
                  <c:v>11344</c:v>
                </c:pt>
                <c:pt idx="8528">
                  <c:v>23083</c:v>
                </c:pt>
                <c:pt idx="8529">
                  <c:v>23022</c:v>
                </c:pt>
                <c:pt idx="8530">
                  <c:v>22752</c:v>
                </c:pt>
                <c:pt idx="8531">
                  <c:v>22345</c:v>
                </c:pt>
                <c:pt idx="8532">
                  <c:v>22311</c:v>
                </c:pt>
                <c:pt idx="8533">
                  <c:v>22220</c:v>
                </c:pt>
                <c:pt idx="8534">
                  <c:v>22263</c:v>
                </c:pt>
                <c:pt idx="8535">
                  <c:v>9024</c:v>
                </c:pt>
                <c:pt idx="8536">
                  <c:v>7385</c:v>
                </c:pt>
                <c:pt idx="8537">
                  <c:v>6910</c:v>
                </c:pt>
                <c:pt idx="8538">
                  <c:v>6581</c:v>
                </c:pt>
                <c:pt idx="8539">
                  <c:v>6391</c:v>
                </c:pt>
                <c:pt idx="8540">
                  <c:v>5936</c:v>
                </c:pt>
                <c:pt idx="8541">
                  <c:v>5607</c:v>
                </c:pt>
                <c:pt idx="8542">
                  <c:v>5679</c:v>
                </c:pt>
                <c:pt idx="8543">
                  <c:v>5338</c:v>
                </c:pt>
                <c:pt idx="8544">
                  <c:v>5442</c:v>
                </c:pt>
                <c:pt idx="8545">
                  <c:v>5844</c:v>
                </c:pt>
                <c:pt idx="8546">
                  <c:v>5706</c:v>
                </c:pt>
                <c:pt idx="8547">
                  <c:v>5760</c:v>
                </c:pt>
                <c:pt idx="8548">
                  <c:v>5554</c:v>
                </c:pt>
                <c:pt idx="8549">
                  <c:v>4883</c:v>
                </c:pt>
                <c:pt idx="8550">
                  <c:v>4900</c:v>
                </c:pt>
                <c:pt idx="8551">
                  <c:v>4604</c:v>
                </c:pt>
                <c:pt idx="8552">
                  <c:v>4080</c:v>
                </c:pt>
                <c:pt idx="8553">
                  <c:v>1677</c:v>
                </c:pt>
                <c:pt idx="8554">
                  <c:v>2356</c:v>
                </c:pt>
                <c:pt idx="8555">
                  <c:v>2785</c:v>
                </c:pt>
                <c:pt idx="8556">
                  <c:v>3831</c:v>
                </c:pt>
                <c:pt idx="8557">
                  <c:v>5215</c:v>
                </c:pt>
                <c:pt idx="8558">
                  <c:v>5254</c:v>
                </c:pt>
                <c:pt idx="8559">
                  <c:v>5236</c:v>
                </c:pt>
                <c:pt idx="8560">
                  <c:v>5263</c:v>
                </c:pt>
                <c:pt idx="8561">
                  <c:v>5109</c:v>
                </c:pt>
                <c:pt idx="8562">
                  <c:v>5324</c:v>
                </c:pt>
                <c:pt idx="8563">
                  <c:v>4737</c:v>
                </c:pt>
                <c:pt idx="8564">
                  <c:v>3950</c:v>
                </c:pt>
                <c:pt idx="8565">
                  <c:v>3871</c:v>
                </c:pt>
                <c:pt idx="8566">
                  <c:v>3758</c:v>
                </c:pt>
                <c:pt idx="8567">
                  <c:v>3583</c:v>
                </c:pt>
                <c:pt idx="8568">
                  <c:v>3469</c:v>
                </c:pt>
                <c:pt idx="8569">
                  <c:v>3364</c:v>
                </c:pt>
                <c:pt idx="8570">
                  <c:v>3407</c:v>
                </c:pt>
                <c:pt idx="8571">
                  <c:v>3298</c:v>
                </c:pt>
                <c:pt idx="8572">
                  <c:v>1409</c:v>
                </c:pt>
                <c:pt idx="8573">
                  <c:v>2856</c:v>
                </c:pt>
                <c:pt idx="8574">
                  <c:v>4335</c:v>
                </c:pt>
                <c:pt idx="8575">
                  <c:v>6287</c:v>
                </c:pt>
                <c:pt idx="8576">
                  <c:v>7309</c:v>
                </c:pt>
                <c:pt idx="8577">
                  <c:v>7042</c:v>
                </c:pt>
                <c:pt idx="8578">
                  <c:v>6824</c:v>
                </c:pt>
                <c:pt idx="8579">
                  <c:v>6604</c:v>
                </c:pt>
                <c:pt idx="8580">
                  <c:v>5370</c:v>
                </c:pt>
                <c:pt idx="8581">
                  <c:v>4043</c:v>
                </c:pt>
                <c:pt idx="8582">
                  <c:v>2508</c:v>
                </c:pt>
                <c:pt idx="8583">
                  <c:v>1840</c:v>
                </c:pt>
                <c:pt idx="8584">
                  <c:v>1788</c:v>
                </c:pt>
                <c:pt idx="8585">
                  <c:v>743</c:v>
                </c:pt>
                <c:pt idx="8586">
                  <c:v>933</c:v>
                </c:pt>
                <c:pt idx="8587">
                  <c:v>1258</c:v>
                </c:pt>
                <c:pt idx="8588">
                  <c:v>1487</c:v>
                </c:pt>
                <c:pt idx="8589">
                  <c:v>1642</c:v>
                </c:pt>
                <c:pt idx="8590">
                  <c:v>1409</c:v>
                </c:pt>
                <c:pt idx="8591">
                  <c:v>1299</c:v>
                </c:pt>
                <c:pt idx="8592">
                  <c:v>1208</c:v>
                </c:pt>
                <c:pt idx="8593">
                  <c:v>1102</c:v>
                </c:pt>
                <c:pt idx="8594">
                  <c:v>815</c:v>
                </c:pt>
                <c:pt idx="8595">
                  <c:v>666</c:v>
                </c:pt>
                <c:pt idx="8596">
                  <c:v>1235</c:v>
                </c:pt>
                <c:pt idx="8597">
                  <c:v>1314</c:v>
                </c:pt>
                <c:pt idx="8598">
                  <c:v>3293</c:v>
                </c:pt>
                <c:pt idx="8599">
                  <c:v>4367</c:v>
                </c:pt>
                <c:pt idx="8600">
                  <c:v>4810</c:v>
                </c:pt>
                <c:pt idx="8601">
                  <c:v>5477</c:v>
                </c:pt>
                <c:pt idx="8602">
                  <c:v>5588</c:v>
                </c:pt>
                <c:pt idx="8603">
                  <c:v>5077</c:v>
                </c:pt>
                <c:pt idx="8604">
                  <c:v>5132</c:v>
                </c:pt>
                <c:pt idx="8605">
                  <c:v>3354</c:v>
                </c:pt>
                <c:pt idx="8606">
                  <c:v>2379</c:v>
                </c:pt>
                <c:pt idx="8607">
                  <c:v>2192</c:v>
                </c:pt>
                <c:pt idx="8608">
                  <c:v>1756</c:v>
                </c:pt>
                <c:pt idx="8609">
                  <c:v>1837</c:v>
                </c:pt>
                <c:pt idx="8610">
                  <c:v>1873</c:v>
                </c:pt>
                <c:pt idx="8611">
                  <c:v>1788</c:v>
                </c:pt>
                <c:pt idx="8612">
                  <c:v>1811</c:v>
                </c:pt>
                <c:pt idx="8613">
                  <c:v>1805</c:v>
                </c:pt>
                <c:pt idx="8614">
                  <c:v>1655</c:v>
                </c:pt>
                <c:pt idx="8615">
                  <c:v>7144</c:v>
                </c:pt>
                <c:pt idx="8616">
                  <c:v>8039</c:v>
                </c:pt>
                <c:pt idx="8617">
                  <c:v>10858</c:v>
                </c:pt>
                <c:pt idx="8618">
                  <c:v>12976</c:v>
                </c:pt>
                <c:pt idx="8619">
                  <c:v>13406</c:v>
                </c:pt>
                <c:pt idx="8620">
                  <c:v>13399</c:v>
                </c:pt>
                <c:pt idx="8621">
                  <c:v>13491</c:v>
                </c:pt>
                <c:pt idx="8622">
                  <c:v>7862</c:v>
                </c:pt>
                <c:pt idx="8623">
                  <c:v>6831</c:v>
                </c:pt>
                <c:pt idx="8624">
                  <c:v>5101</c:v>
                </c:pt>
                <c:pt idx="8625">
                  <c:v>3125</c:v>
                </c:pt>
                <c:pt idx="8626">
                  <c:v>2594</c:v>
                </c:pt>
                <c:pt idx="8627">
                  <c:v>2627</c:v>
                </c:pt>
                <c:pt idx="8628">
                  <c:v>2504</c:v>
                </c:pt>
                <c:pt idx="8629">
                  <c:v>6653</c:v>
                </c:pt>
                <c:pt idx="8630">
                  <c:v>12062</c:v>
                </c:pt>
                <c:pt idx="8631">
                  <c:v>16937</c:v>
                </c:pt>
                <c:pt idx="8632">
                  <c:v>22703</c:v>
                </c:pt>
                <c:pt idx="8633">
                  <c:v>23702</c:v>
                </c:pt>
                <c:pt idx="8634">
                  <c:v>23781</c:v>
                </c:pt>
                <c:pt idx="8635">
                  <c:v>23979</c:v>
                </c:pt>
                <c:pt idx="8636">
                  <c:v>20053</c:v>
                </c:pt>
                <c:pt idx="8637">
                  <c:v>22618</c:v>
                </c:pt>
                <c:pt idx="8638">
                  <c:v>28690</c:v>
                </c:pt>
                <c:pt idx="8639">
                  <c:v>33034</c:v>
                </c:pt>
                <c:pt idx="8640">
                  <c:v>33794</c:v>
                </c:pt>
                <c:pt idx="8641">
                  <c:v>34207</c:v>
                </c:pt>
                <c:pt idx="8642">
                  <c:v>34095</c:v>
                </c:pt>
                <c:pt idx="8643">
                  <c:v>34076</c:v>
                </c:pt>
                <c:pt idx="8644">
                  <c:v>26342</c:v>
                </c:pt>
                <c:pt idx="8645">
                  <c:v>14446</c:v>
                </c:pt>
                <c:pt idx="8646">
                  <c:v>4396</c:v>
                </c:pt>
                <c:pt idx="8647">
                  <c:v>2814</c:v>
                </c:pt>
                <c:pt idx="8648">
                  <c:v>2703</c:v>
                </c:pt>
                <c:pt idx="8649">
                  <c:v>2890</c:v>
                </c:pt>
                <c:pt idx="8650">
                  <c:v>3073</c:v>
                </c:pt>
                <c:pt idx="8651">
                  <c:v>2972</c:v>
                </c:pt>
                <c:pt idx="8652">
                  <c:v>2783</c:v>
                </c:pt>
                <c:pt idx="8653">
                  <c:v>2745</c:v>
                </c:pt>
                <c:pt idx="8654">
                  <c:v>2665</c:v>
                </c:pt>
                <c:pt idx="8655">
                  <c:v>8477</c:v>
                </c:pt>
                <c:pt idx="8656">
                  <c:v>14513</c:v>
                </c:pt>
                <c:pt idx="8657">
                  <c:v>17731</c:v>
                </c:pt>
                <c:pt idx="8658">
                  <c:v>23318</c:v>
                </c:pt>
                <c:pt idx="8659">
                  <c:v>28557</c:v>
                </c:pt>
                <c:pt idx="8660">
                  <c:v>31210</c:v>
                </c:pt>
                <c:pt idx="8661">
                  <c:v>31940</c:v>
                </c:pt>
                <c:pt idx="8662">
                  <c:v>25850</c:v>
                </c:pt>
                <c:pt idx="8663">
                  <c:v>19638</c:v>
                </c:pt>
                <c:pt idx="8664">
                  <c:v>16146</c:v>
                </c:pt>
                <c:pt idx="8665">
                  <c:v>10522</c:v>
                </c:pt>
                <c:pt idx="8666">
                  <c:v>5245</c:v>
                </c:pt>
                <c:pt idx="8667">
                  <c:v>2469</c:v>
                </c:pt>
                <c:pt idx="8668">
                  <c:v>1621</c:v>
                </c:pt>
                <c:pt idx="8669">
                  <c:v>1593</c:v>
                </c:pt>
                <c:pt idx="8670">
                  <c:v>1514</c:v>
                </c:pt>
                <c:pt idx="8671">
                  <c:v>1516</c:v>
                </c:pt>
                <c:pt idx="8672">
                  <c:v>1488</c:v>
                </c:pt>
                <c:pt idx="8673">
                  <c:v>1497</c:v>
                </c:pt>
                <c:pt idx="8674">
                  <c:v>1643</c:v>
                </c:pt>
                <c:pt idx="8675">
                  <c:v>1822</c:v>
                </c:pt>
                <c:pt idx="8676">
                  <c:v>1651</c:v>
                </c:pt>
                <c:pt idx="8677">
                  <c:v>1693</c:v>
                </c:pt>
                <c:pt idx="8678">
                  <c:v>1646</c:v>
                </c:pt>
                <c:pt idx="8679">
                  <c:v>4651</c:v>
                </c:pt>
                <c:pt idx="8680">
                  <c:v>18192</c:v>
                </c:pt>
                <c:pt idx="8681">
                  <c:v>19535</c:v>
                </c:pt>
                <c:pt idx="8682">
                  <c:v>20330</c:v>
                </c:pt>
                <c:pt idx="8683">
                  <c:v>22338</c:v>
                </c:pt>
                <c:pt idx="8684">
                  <c:v>28076</c:v>
                </c:pt>
                <c:pt idx="8685">
                  <c:v>29466</c:v>
                </c:pt>
                <c:pt idx="8686">
                  <c:v>27505</c:v>
                </c:pt>
                <c:pt idx="8687">
                  <c:v>14685</c:v>
                </c:pt>
                <c:pt idx="8688">
                  <c:v>14248</c:v>
                </c:pt>
                <c:pt idx="8689">
                  <c:v>13918</c:v>
                </c:pt>
                <c:pt idx="8690">
                  <c:v>12248</c:v>
                </c:pt>
                <c:pt idx="8691">
                  <c:v>9163</c:v>
                </c:pt>
                <c:pt idx="8692">
                  <c:v>10168</c:v>
                </c:pt>
                <c:pt idx="8693">
                  <c:v>9747</c:v>
                </c:pt>
                <c:pt idx="8694">
                  <c:v>13291</c:v>
                </c:pt>
                <c:pt idx="8695">
                  <c:v>15318</c:v>
                </c:pt>
                <c:pt idx="8696">
                  <c:v>15415</c:v>
                </c:pt>
                <c:pt idx="8697">
                  <c:v>17471</c:v>
                </c:pt>
                <c:pt idx="8698">
                  <c:v>16118</c:v>
                </c:pt>
                <c:pt idx="8699">
                  <c:v>14204</c:v>
                </c:pt>
                <c:pt idx="8700">
                  <c:v>13813</c:v>
                </c:pt>
                <c:pt idx="8701">
                  <c:v>9626</c:v>
                </c:pt>
                <c:pt idx="8702">
                  <c:v>6486</c:v>
                </c:pt>
                <c:pt idx="8703">
                  <c:v>5744</c:v>
                </c:pt>
                <c:pt idx="8704">
                  <c:v>3378</c:v>
                </c:pt>
                <c:pt idx="8705">
                  <c:v>2029</c:v>
                </c:pt>
                <c:pt idx="8706">
                  <c:v>7231</c:v>
                </c:pt>
                <c:pt idx="8707">
                  <c:v>7945</c:v>
                </c:pt>
                <c:pt idx="8708">
                  <c:v>8007</c:v>
                </c:pt>
                <c:pt idx="8709">
                  <c:v>8087</c:v>
                </c:pt>
                <c:pt idx="8710">
                  <c:v>8183</c:v>
                </c:pt>
                <c:pt idx="8711">
                  <c:v>8337</c:v>
                </c:pt>
                <c:pt idx="8712">
                  <c:v>8495</c:v>
                </c:pt>
                <c:pt idx="8713">
                  <c:v>2898</c:v>
                </c:pt>
                <c:pt idx="8714">
                  <c:v>1949</c:v>
                </c:pt>
                <c:pt idx="8715">
                  <c:v>1844</c:v>
                </c:pt>
                <c:pt idx="8716">
                  <c:v>1809</c:v>
                </c:pt>
                <c:pt idx="8717">
                  <c:v>1827</c:v>
                </c:pt>
                <c:pt idx="8718">
                  <c:v>1724</c:v>
                </c:pt>
                <c:pt idx="8719">
                  <c:v>1570</c:v>
                </c:pt>
                <c:pt idx="8720">
                  <c:v>1538</c:v>
                </c:pt>
                <c:pt idx="8721">
                  <c:v>1489</c:v>
                </c:pt>
                <c:pt idx="8722">
                  <c:v>7349</c:v>
                </c:pt>
                <c:pt idx="8723">
                  <c:v>8231</c:v>
                </c:pt>
                <c:pt idx="8724">
                  <c:v>12507</c:v>
                </c:pt>
                <c:pt idx="8725">
                  <c:v>14188</c:v>
                </c:pt>
                <c:pt idx="8726">
                  <c:v>14762</c:v>
                </c:pt>
                <c:pt idx="8727">
                  <c:v>17933</c:v>
                </c:pt>
                <c:pt idx="8728">
                  <c:v>23004</c:v>
                </c:pt>
                <c:pt idx="8729">
                  <c:v>18140</c:v>
                </c:pt>
                <c:pt idx="8730">
                  <c:v>17576</c:v>
                </c:pt>
                <c:pt idx="8731">
                  <c:v>13224</c:v>
                </c:pt>
                <c:pt idx="8732">
                  <c:v>11539</c:v>
                </c:pt>
                <c:pt idx="8733">
                  <c:v>10936</c:v>
                </c:pt>
                <c:pt idx="8734">
                  <c:v>7653</c:v>
                </c:pt>
                <c:pt idx="8735">
                  <c:v>6854</c:v>
                </c:pt>
                <c:pt idx="8736">
                  <c:v>12371</c:v>
                </c:pt>
                <c:pt idx="8737">
                  <c:v>13392</c:v>
                </c:pt>
                <c:pt idx="8738">
                  <c:v>17546</c:v>
                </c:pt>
                <c:pt idx="8739">
                  <c:v>21112</c:v>
                </c:pt>
                <c:pt idx="8740">
                  <c:v>22530</c:v>
                </c:pt>
                <c:pt idx="8741">
                  <c:v>26709</c:v>
                </c:pt>
                <c:pt idx="8742">
                  <c:v>26045</c:v>
                </c:pt>
                <c:pt idx="8743">
                  <c:v>30372</c:v>
                </c:pt>
                <c:pt idx="8744">
                  <c:v>30510</c:v>
                </c:pt>
                <c:pt idx="8745">
                  <c:v>26976</c:v>
                </c:pt>
                <c:pt idx="8746">
                  <c:v>23928</c:v>
                </c:pt>
                <c:pt idx="8747">
                  <c:v>23422</c:v>
                </c:pt>
                <c:pt idx="8748">
                  <c:v>23691</c:v>
                </c:pt>
                <c:pt idx="8749">
                  <c:v>23335</c:v>
                </c:pt>
                <c:pt idx="8750">
                  <c:v>13235</c:v>
                </c:pt>
                <c:pt idx="8751">
                  <c:v>12081</c:v>
                </c:pt>
                <c:pt idx="8752">
                  <c:v>18656</c:v>
                </c:pt>
                <c:pt idx="8753">
                  <c:v>19378</c:v>
                </c:pt>
                <c:pt idx="8754">
                  <c:v>18879</c:v>
                </c:pt>
                <c:pt idx="8755">
                  <c:v>15442</c:v>
                </c:pt>
                <c:pt idx="8756">
                  <c:v>16514</c:v>
                </c:pt>
                <c:pt idx="8757">
                  <c:v>20660</c:v>
                </c:pt>
                <c:pt idx="8758">
                  <c:v>21100</c:v>
                </c:pt>
                <c:pt idx="8759">
                  <c:v>14028</c:v>
                </c:pt>
                <c:pt idx="8760">
                  <c:v>12946</c:v>
                </c:pt>
                <c:pt idx="8761">
                  <c:v>12641</c:v>
                </c:pt>
                <c:pt idx="8762">
                  <c:v>11644</c:v>
                </c:pt>
                <c:pt idx="8763">
                  <c:v>7305</c:v>
                </c:pt>
                <c:pt idx="8764">
                  <c:v>2352</c:v>
                </c:pt>
                <c:pt idx="8765">
                  <c:v>4231</c:v>
                </c:pt>
                <c:pt idx="8766">
                  <c:v>5333</c:v>
                </c:pt>
                <c:pt idx="8767">
                  <c:v>5507</c:v>
                </c:pt>
                <c:pt idx="8768">
                  <c:v>10274</c:v>
                </c:pt>
                <c:pt idx="8769">
                  <c:v>13805</c:v>
                </c:pt>
                <c:pt idx="8770">
                  <c:v>18383</c:v>
                </c:pt>
                <c:pt idx="8771">
                  <c:v>19134</c:v>
                </c:pt>
                <c:pt idx="8772">
                  <c:v>16594</c:v>
                </c:pt>
                <c:pt idx="8773">
                  <c:v>15363</c:v>
                </c:pt>
                <c:pt idx="8774">
                  <c:v>17521</c:v>
                </c:pt>
                <c:pt idx="8775">
                  <c:v>16741</c:v>
                </c:pt>
                <c:pt idx="8776">
                  <c:v>14699</c:v>
                </c:pt>
                <c:pt idx="8777">
                  <c:v>10170</c:v>
                </c:pt>
                <c:pt idx="8778">
                  <c:v>13284</c:v>
                </c:pt>
                <c:pt idx="8779">
                  <c:v>14871</c:v>
                </c:pt>
                <c:pt idx="8780">
                  <c:v>15219</c:v>
                </c:pt>
                <c:pt idx="8781">
                  <c:v>15423</c:v>
                </c:pt>
                <c:pt idx="8782">
                  <c:v>12761</c:v>
                </c:pt>
                <c:pt idx="8783">
                  <c:v>11526</c:v>
                </c:pt>
                <c:pt idx="8784">
                  <c:v>11504</c:v>
                </c:pt>
                <c:pt idx="8785">
                  <c:v>7674</c:v>
                </c:pt>
                <c:pt idx="8786">
                  <c:v>10268</c:v>
                </c:pt>
                <c:pt idx="8787">
                  <c:v>11686</c:v>
                </c:pt>
                <c:pt idx="8788">
                  <c:v>10015</c:v>
                </c:pt>
                <c:pt idx="8789">
                  <c:v>9555</c:v>
                </c:pt>
                <c:pt idx="8790">
                  <c:v>10026</c:v>
                </c:pt>
                <c:pt idx="8791">
                  <c:v>10337</c:v>
                </c:pt>
                <c:pt idx="8792">
                  <c:v>10630</c:v>
                </c:pt>
                <c:pt idx="8793">
                  <c:v>6602</c:v>
                </c:pt>
                <c:pt idx="8794">
                  <c:v>5019</c:v>
                </c:pt>
                <c:pt idx="8795">
                  <c:v>4138</c:v>
                </c:pt>
                <c:pt idx="8796">
                  <c:v>3351</c:v>
                </c:pt>
                <c:pt idx="8797">
                  <c:v>2972</c:v>
                </c:pt>
                <c:pt idx="8798">
                  <c:v>2197</c:v>
                </c:pt>
                <c:pt idx="8799">
                  <c:v>2779</c:v>
                </c:pt>
                <c:pt idx="8800">
                  <c:v>8138</c:v>
                </c:pt>
                <c:pt idx="8801">
                  <c:v>9756</c:v>
                </c:pt>
                <c:pt idx="8802">
                  <c:v>10402</c:v>
                </c:pt>
                <c:pt idx="8803">
                  <c:v>10895</c:v>
                </c:pt>
                <c:pt idx="8804">
                  <c:v>10820</c:v>
                </c:pt>
                <c:pt idx="8805">
                  <c:v>9594</c:v>
                </c:pt>
                <c:pt idx="8806">
                  <c:v>9355</c:v>
                </c:pt>
                <c:pt idx="8807">
                  <c:v>4429</c:v>
                </c:pt>
                <c:pt idx="8808">
                  <c:v>3104</c:v>
                </c:pt>
                <c:pt idx="8809">
                  <c:v>2806</c:v>
                </c:pt>
                <c:pt idx="8810">
                  <c:v>2636</c:v>
                </c:pt>
                <c:pt idx="8811">
                  <c:v>5978</c:v>
                </c:pt>
                <c:pt idx="8812">
                  <c:v>7817</c:v>
                </c:pt>
                <c:pt idx="8813">
                  <c:v>10389</c:v>
                </c:pt>
                <c:pt idx="8814">
                  <c:v>11958</c:v>
                </c:pt>
                <c:pt idx="8815">
                  <c:v>12455</c:v>
                </c:pt>
                <c:pt idx="8816">
                  <c:v>12522</c:v>
                </c:pt>
                <c:pt idx="8817">
                  <c:v>12638</c:v>
                </c:pt>
                <c:pt idx="8818">
                  <c:v>12263</c:v>
                </c:pt>
                <c:pt idx="8819">
                  <c:v>14634</c:v>
                </c:pt>
                <c:pt idx="8820">
                  <c:v>13105</c:v>
                </c:pt>
                <c:pt idx="8821">
                  <c:v>12046</c:v>
                </c:pt>
                <c:pt idx="8822">
                  <c:v>12103</c:v>
                </c:pt>
                <c:pt idx="8823">
                  <c:v>12255</c:v>
                </c:pt>
                <c:pt idx="8824">
                  <c:v>15323</c:v>
                </c:pt>
                <c:pt idx="8825">
                  <c:v>13563</c:v>
                </c:pt>
                <c:pt idx="8826">
                  <c:v>9965</c:v>
                </c:pt>
                <c:pt idx="8827">
                  <c:v>9088</c:v>
                </c:pt>
                <c:pt idx="8828">
                  <c:v>8461</c:v>
                </c:pt>
                <c:pt idx="8829">
                  <c:v>8128</c:v>
                </c:pt>
                <c:pt idx="8830">
                  <c:v>7984</c:v>
                </c:pt>
                <c:pt idx="8831">
                  <c:v>4707</c:v>
                </c:pt>
                <c:pt idx="8832">
                  <c:v>12419</c:v>
                </c:pt>
                <c:pt idx="8833">
                  <c:v>16472</c:v>
                </c:pt>
                <c:pt idx="8834">
                  <c:v>17031</c:v>
                </c:pt>
                <c:pt idx="8835">
                  <c:v>17211</c:v>
                </c:pt>
                <c:pt idx="8836">
                  <c:v>17179</c:v>
                </c:pt>
                <c:pt idx="8837">
                  <c:v>17238</c:v>
                </c:pt>
                <c:pt idx="8838">
                  <c:v>20795</c:v>
                </c:pt>
                <c:pt idx="8839">
                  <c:v>14954</c:v>
                </c:pt>
                <c:pt idx="8840">
                  <c:v>10772</c:v>
                </c:pt>
                <c:pt idx="8841">
                  <c:v>11641</c:v>
                </c:pt>
                <c:pt idx="8842">
                  <c:v>13275</c:v>
                </c:pt>
                <c:pt idx="8843">
                  <c:v>13510</c:v>
                </c:pt>
                <c:pt idx="8844">
                  <c:v>13450</c:v>
                </c:pt>
                <c:pt idx="8845">
                  <c:v>10581</c:v>
                </c:pt>
                <c:pt idx="8846">
                  <c:v>7431</c:v>
                </c:pt>
                <c:pt idx="8847">
                  <c:v>9857</c:v>
                </c:pt>
                <c:pt idx="8848">
                  <c:v>11220</c:v>
                </c:pt>
                <c:pt idx="8849">
                  <c:v>9885</c:v>
                </c:pt>
                <c:pt idx="8850">
                  <c:v>9485</c:v>
                </c:pt>
                <c:pt idx="8851">
                  <c:v>9225</c:v>
                </c:pt>
                <c:pt idx="8852">
                  <c:v>10677</c:v>
                </c:pt>
                <c:pt idx="8853">
                  <c:v>12006</c:v>
                </c:pt>
                <c:pt idx="8854">
                  <c:v>9146</c:v>
                </c:pt>
                <c:pt idx="8855">
                  <c:v>6043</c:v>
                </c:pt>
                <c:pt idx="8856">
                  <c:v>8666</c:v>
                </c:pt>
                <c:pt idx="8857">
                  <c:v>9320</c:v>
                </c:pt>
                <c:pt idx="8858">
                  <c:v>9474</c:v>
                </c:pt>
                <c:pt idx="8859">
                  <c:v>9710</c:v>
                </c:pt>
                <c:pt idx="8860">
                  <c:v>9677</c:v>
                </c:pt>
                <c:pt idx="8861">
                  <c:v>11265</c:v>
                </c:pt>
                <c:pt idx="8862">
                  <c:v>13224</c:v>
                </c:pt>
                <c:pt idx="8863">
                  <c:v>15846</c:v>
                </c:pt>
                <c:pt idx="8864">
                  <c:v>13292</c:v>
                </c:pt>
                <c:pt idx="8865">
                  <c:v>13940</c:v>
                </c:pt>
                <c:pt idx="8866">
                  <c:v>15819</c:v>
                </c:pt>
                <c:pt idx="8867">
                  <c:v>14182</c:v>
                </c:pt>
                <c:pt idx="8868">
                  <c:v>11240</c:v>
                </c:pt>
                <c:pt idx="8869">
                  <c:v>8998</c:v>
                </c:pt>
                <c:pt idx="8870">
                  <c:v>9962</c:v>
                </c:pt>
                <c:pt idx="8871">
                  <c:v>10124</c:v>
                </c:pt>
                <c:pt idx="8872">
                  <c:v>8559</c:v>
                </c:pt>
                <c:pt idx="8873">
                  <c:v>6757</c:v>
                </c:pt>
                <c:pt idx="8874">
                  <c:v>6263</c:v>
                </c:pt>
                <c:pt idx="8875">
                  <c:v>6228</c:v>
                </c:pt>
                <c:pt idx="8876">
                  <c:v>6352</c:v>
                </c:pt>
                <c:pt idx="8877">
                  <c:v>3024</c:v>
                </c:pt>
                <c:pt idx="8878">
                  <c:v>2436</c:v>
                </c:pt>
                <c:pt idx="8879">
                  <c:v>2433</c:v>
                </c:pt>
                <c:pt idx="8880">
                  <c:v>2369</c:v>
                </c:pt>
                <c:pt idx="8881">
                  <c:v>2271</c:v>
                </c:pt>
                <c:pt idx="8882">
                  <c:v>2213</c:v>
                </c:pt>
                <c:pt idx="8883">
                  <c:v>5422</c:v>
                </c:pt>
                <c:pt idx="8884">
                  <c:v>8914</c:v>
                </c:pt>
                <c:pt idx="8885">
                  <c:v>9312</c:v>
                </c:pt>
                <c:pt idx="8886">
                  <c:v>9145</c:v>
                </c:pt>
                <c:pt idx="8887">
                  <c:v>9150</c:v>
                </c:pt>
                <c:pt idx="8888">
                  <c:v>9255</c:v>
                </c:pt>
                <c:pt idx="8889">
                  <c:v>9138</c:v>
                </c:pt>
                <c:pt idx="8890">
                  <c:v>7737</c:v>
                </c:pt>
                <c:pt idx="8891">
                  <c:v>8014</c:v>
                </c:pt>
                <c:pt idx="8892">
                  <c:v>9037</c:v>
                </c:pt>
                <c:pt idx="8893">
                  <c:v>10023</c:v>
                </c:pt>
                <c:pt idx="8894">
                  <c:v>10288</c:v>
                </c:pt>
                <c:pt idx="8895">
                  <c:v>12780</c:v>
                </c:pt>
                <c:pt idx="8896">
                  <c:v>15515</c:v>
                </c:pt>
                <c:pt idx="8897">
                  <c:v>14144</c:v>
                </c:pt>
                <c:pt idx="8898">
                  <c:v>10427</c:v>
                </c:pt>
                <c:pt idx="8899">
                  <c:v>8831</c:v>
                </c:pt>
                <c:pt idx="8900">
                  <c:v>7829</c:v>
                </c:pt>
                <c:pt idx="8901">
                  <c:v>7488</c:v>
                </c:pt>
                <c:pt idx="8902">
                  <c:v>4892</c:v>
                </c:pt>
                <c:pt idx="8903">
                  <c:v>2338</c:v>
                </c:pt>
                <c:pt idx="8904">
                  <c:v>1776</c:v>
                </c:pt>
                <c:pt idx="8905">
                  <c:v>4741</c:v>
                </c:pt>
                <c:pt idx="8906">
                  <c:v>5318</c:v>
                </c:pt>
                <c:pt idx="8907">
                  <c:v>5544</c:v>
                </c:pt>
                <c:pt idx="8908">
                  <c:v>8800</c:v>
                </c:pt>
                <c:pt idx="8909">
                  <c:v>14929</c:v>
                </c:pt>
                <c:pt idx="8910">
                  <c:v>18575</c:v>
                </c:pt>
                <c:pt idx="8911">
                  <c:v>19221</c:v>
                </c:pt>
                <c:pt idx="8912">
                  <c:v>19343</c:v>
                </c:pt>
                <c:pt idx="8913">
                  <c:v>22243</c:v>
                </c:pt>
                <c:pt idx="8914">
                  <c:v>22970</c:v>
                </c:pt>
                <c:pt idx="8915">
                  <c:v>19883</c:v>
                </c:pt>
                <c:pt idx="8916">
                  <c:v>13891</c:v>
                </c:pt>
                <c:pt idx="8917">
                  <c:v>10180</c:v>
                </c:pt>
                <c:pt idx="8918">
                  <c:v>9592</c:v>
                </c:pt>
                <c:pt idx="8919">
                  <c:v>6168</c:v>
                </c:pt>
                <c:pt idx="8920">
                  <c:v>4728</c:v>
                </c:pt>
                <c:pt idx="8921">
                  <c:v>4707</c:v>
                </c:pt>
                <c:pt idx="8922">
                  <c:v>4756</c:v>
                </c:pt>
                <c:pt idx="8923">
                  <c:v>4659</c:v>
                </c:pt>
                <c:pt idx="8924">
                  <c:v>4576</c:v>
                </c:pt>
                <c:pt idx="8925">
                  <c:v>4491</c:v>
                </c:pt>
                <c:pt idx="8926">
                  <c:v>4442</c:v>
                </c:pt>
                <c:pt idx="8927">
                  <c:v>2243</c:v>
                </c:pt>
                <c:pt idx="8928">
                  <c:v>1355</c:v>
                </c:pt>
                <c:pt idx="8929">
                  <c:v>1257</c:v>
                </c:pt>
                <c:pt idx="8930">
                  <c:v>1305</c:v>
                </c:pt>
                <c:pt idx="8931">
                  <c:v>1258</c:v>
                </c:pt>
                <c:pt idx="8932">
                  <c:v>3017</c:v>
                </c:pt>
                <c:pt idx="8933">
                  <c:v>5066</c:v>
                </c:pt>
                <c:pt idx="8934">
                  <c:v>5644</c:v>
                </c:pt>
                <c:pt idx="8935">
                  <c:v>5693</c:v>
                </c:pt>
                <c:pt idx="8936">
                  <c:v>8245</c:v>
                </c:pt>
                <c:pt idx="8937">
                  <c:v>13034</c:v>
                </c:pt>
                <c:pt idx="8938">
                  <c:v>13703</c:v>
                </c:pt>
                <c:pt idx="8939">
                  <c:v>21699</c:v>
                </c:pt>
                <c:pt idx="8940">
                  <c:v>20734</c:v>
                </c:pt>
                <c:pt idx="8941">
                  <c:v>20348</c:v>
                </c:pt>
                <c:pt idx="8942">
                  <c:v>22614</c:v>
                </c:pt>
                <c:pt idx="8943">
                  <c:v>22453</c:v>
                </c:pt>
                <c:pt idx="8944">
                  <c:v>18104</c:v>
                </c:pt>
                <c:pt idx="8945">
                  <c:v>17580</c:v>
                </c:pt>
                <c:pt idx="8946">
                  <c:v>7827</c:v>
                </c:pt>
                <c:pt idx="8947">
                  <c:v>6742</c:v>
                </c:pt>
                <c:pt idx="8948">
                  <c:v>6609</c:v>
                </c:pt>
                <c:pt idx="8949">
                  <c:v>4279</c:v>
                </c:pt>
                <c:pt idx="8950">
                  <c:v>1779</c:v>
                </c:pt>
                <c:pt idx="8951">
                  <c:v>3239</c:v>
                </c:pt>
                <c:pt idx="8952">
                  <c:v>5290</c:v>
                </c:pt>
                <c:pt idx="8953">
                  <c:v>7493</c:v>
                </c:pt>
                <c:pt idx="8954">
                  <c:v>10203</c:v>
                </c:pt>
                <c:pt idx="8955">
                  <c:v>12711</c:v>
                </c:pt>
                <c:pt idx="8956">
                  <c:v>14966</c:v>
                </c:pt>
                <c:pt idx="8957">
                  <c:v>66880</c:v>
                </c:pt>
                <c:pt idx="8958">
                  <c:v>112984</c:v>
                </c:pt>
                <c:pt idx="8959">
                  <c:v>110887</c:v>
                </c:pt>
                <c:pt idx="8960">
                  <c:v>108718</c:v>
                </c:pt>
                <c:pt idx="8961">
                  <c:v>108612</c:v>
                </c:pt>
                <c:pt idx="8962">
                  <c:v>109240</c:v>
                </c:pt>
                <c:pt idx="8963">
                  <c:v>107596</c:v>
                </c:pt>
                <c:pt idx="8964">
                  <c:v>55683</c:v>
                </c:pt>
                <c:pt idx="8965">
                  <c:v>7720</c:v>
                </c:pt>
                <c:pt idx="8966">
                  <c:v>9018</c:v>
                </c:pt>
                <c:pt idx="8967">
                  <c:v>12614</c:v>
                </c:pt>
                <c:pt idx="8968">
                  <c:v>28568</c:v>
                </c:pt>
                <c:pt idx="8969">
                  <c:v>129924</c:v>
                </c:pt>
                <c:pt idx="8970">
                  <c:v>356144</c:v>
                </c:pt>
                <c:pt idx="8971">
                  <c:v>547757</c:v>
                </c:pt>
                <c:pt idx="8972">
                  <c:v>649433</c:v>
                </c:pt>
                <c:pt idx="8973">
                  <c:v>837843</c:v>
                </c:pt>
                <c:pt idx="8974">
                  <c:v>986498</c:v>
                </c:pt>
                <c:pt idx="8975">
                  <c:v>1110872</c:v>
                </c:pt>
                <c:pt idx="8976">
                  <c:v>1143209</c:v>
                </c:pt>
                <c:pt idx="8977">
                  <c:v>1071545</c:v>
                </c:pt>
                <c:pt idx="8978">
                  <c:v>1041155</c:v>
                </c:pt>
                <c:pt idx="8979">
                  <c:v>1061387</c:v>
                </c:pt>
                <c:pt idx="8980">
                  <c:v>992211</c:v>
                </c:pt>
                <c:pt idx="8981">
                  <c:v>963331</c:v>
                </c:pt>
                <c:pt idx="8982">
                  <c:v>949413</c:v>
                </c:pt>
                <c:pt idx="8983">
                  <c:v>1032388</c:v>
                </c:pt>
                <c:pt idx="8984">
                  <c:v>1167437</c:v>
                </c:pt>
                <c:pt idx="8985">
                  <c:v>1171240</c:v>
                </c:pt>
                <c:pt idx="8986">
                  <c:v>1189388</c:v>
                </c:pt>
                <c:pt idx="8987">
                  <c:v>1192977</c:v>
                </c:pt>
                <c:pt idx="8988">
                  <c:v>1234059</c:v>
                </c:pt>
                <c:pt idx="8989">
                  <c:v>1233716</c:v>
                </c:pt>
                <c:pt idx="8990">
                  <c:v>1221428</c:v>
                </c:pt>
                <c:pt idx="8991">
                  <c:v>1183753</c:v>
                </c:pt>
                <c:pt idx="8992">
                  <c:v>1213855</c:v>
                </c:pt>
                <c:pt idx="8993">
                  <c:v>1333119</c:v>
                </c:pt>
                <c:pt idx="8994">
                  <c:v>1473960</c:v>
                </c:pt>
                <c:pt idx="8995">
                  <c:v>1523304</c:v>
                </c:pt>
                <c:pt idx="8996">
                  <c:v>1596085</c:v>
                </c:pt>
                <c:pt idx="8997">
                  <c:v>1528573</c:v>
                </c:pt>
                <c:pt idx="8998">
                  <c:v>1434078</c:v>
                </c:pt>
                <c:pt idx="8999">
                  <c:v>1348913</c:v>
                </c:pt>
                <c:pt idx="9000">
                  <c:v>1205456</c:v>
                </c:pt>
                <c:pt idx="9001">
                  <c:v>1120694</c:v>
                </c:pt>
                <c:pt idx="9002">
                  <c:v>1039419</c:v>
                </c:pt>
                <c:pt idx="9003">
                  <c:v>975626</c:v>
                </c:pt>
                <c:pt idx="9004">
                  <c:v>1025387</c:v>
                </c:pt>
                <c:pt idx="9005">
                  <c:v>1054934</c:v>
                </c:pt>
                <c:pt idx="9006">
                  <c:v>1108595</c:v>
                </c:pt>
                <c:pt idx="9007">
                  <c:v>1204478</c:v>
                </c:pt>
                <c:pt idx="9008">
                  <c:v>1289479</c:v>
                </c:pt>
                <c:pt idx="9009">
                  <c:v>1426236</c:v>
                </c:pt>
                <c:pt idx="9010">
                  <c:v>1597915</c:v>
                </c:pt>
                <c:pt idx="9011">
                  <c:v>1696472</c:v>
                </c:pt>
                <c:pt idx="9012">
                  <c:v>1719036</c:v>
                </c:pt>
                <c:pt idx="9013">
                  <c:v>1774909</c:v>
                </c:pt>
                <c:pt idx="9014">
                  <c:v>1781376</c:v>
                </c:pt>
                <c:pt idx="9015">
                  <c:v>1703940</c:v>
                </c:pt>
                <c:pt idx="9016">
                  <c:v>1594509</c:v>
                </c:pt>
                <c:pt idx="9017">
                  <c:v>1483556</c:v>
                </c:pt>
                <c:pt idx="9018">
                  <c:v>1400587</c:v>
                </c:pt>
                <c:pt idx="9019">
                  <c:v>1316090</c:v>
                </c:pt>
                <c:pt idx="9020">
                  <c:v>1198380</c:v>
                </c:pt>
                <c:pt idx="9021">
                  <c:v>1146308</c:v>
                </c:pt>
                <c:pt idx="9022">
                  <c:v>1091232</c:v>
                </c:pt>
                <c:pt idx="9023">
                  <c:v>1089609</c:v>
                </c:pt>
                <c:pt idx="9024">
                  <c:v>1012931</c:v>
                </c:pt>
                <c:pt idx="9025">
                  <c:v>889198</c:v>
                </c:pt>
                <c:pt idx="9026">
                  <c:v>877141</c:v>
                </c:pt>
                <c:pt idx="9027">
                  <c:v>883080</c:v>
                </c:pt>
                <c:pt idx="9028">
                  <c:v>842573</c:v>
                </c:pt>
                <c:pt idx="9029">
                  <c:v>902560</c:v>
                </c:pt>
                <c:pt idx="9030">
                  <c:v>1047838</c:v>
                </c:pt>
                <c:pt idx="9031">
                  <c:v>1195588</c:v>
                </c:pt>
                <c:pt idx="9032">
                  <c:v>1390594</c:v>
                </c:pt>
                <c:pt idx="9033">
                  <c:v>1427858</c:v>
                </c:pt>
                <c:pt idx="9034">
                  <c:v>1401844</c:v>
                </c:pt>
                <c:pt idx="9035">
                  <c:v>1360062</c:v>
                </c:pt>
                <c:pt idx="9036">
                  <c:v>1299516</c:v>
                </c:pt>
                <c:pt idx="9037">
                  <c:v>1206516</c:v>
                </c:pt>
                <c:pt idx="9038">
                  <c:v>1144113</c:v>
                </c:pt>
                <c:pt idx="9039">
                  <c:v>1046260</c:v>
                </c:pt>
                <c:pt idx="9040">
                  <c:v>990270</c:v>
                </c:pt>
                <c:pt idx="9041">
                  <c:v>991331</c:v>
                </c:pt>
                <c:pt idx="9042">
                  <c:v>1051903</c:v>
                </c:pt>
                <c:pt idx="9043">
                  <c:v>1017573</c:v>
                </c:pt>
                <c:pt idx="9044">
                  <c:v>883977</c:v>
                </c:pt>
                <c:pt idx="9045">
                  <c:v>809079</c:v>
                </c:pt>
                <c:pt idx="9046">
                  <c:v>743374</c:v>
                </c:pt>
                <c:pt idx="9047">
                  <c:v>826092</c:v>
                </c:pt>
                <c:pt idx="9048">
                  <c:v>888443</c:v>
                </c:pt>
                <c:pt idx="9049">
                  <c:v>866555</c:v>
                </c:pt>
                <c:pt idx="9050">
                  <c:v>936782</c:v>
                </c:pt>
                <c:pt idx="9051">
                  <c:v>1046711</c:v>
                </c:pt>
                <c:pt idx="9052">
                  <c:v>1068002</c:v>
                </c:pt>
                <c:pt idx="9053">
                  <c:v>1216158</c:v>
                </c:pt>
                <c:pt idx="9054">
                  <c:v>1360200</c:v>
                </c:pt>
                <c:pt idx="9055">
                  <c:v>1429591</c:v>
                </c:pt>
                <c:pt idx="9056">
                  <c:v>1515543</c:v>
                </c:pt>
                <c:pt idx="9057">
                  <c:v>1550307</c:v>
                </c:pt>
                <c:pt idx="9058">
                  <c:v>1613593</c:v>
                </c:pt>
                <c:pt idx="9059">
                  <c:v>1791967</c:v>
                </c:pt>
                <c:pt idx="9060">
                  <c:v>1875639</c:v>
                </c:pt>
                <c:pt idx="9061">
                  <c:v>1826050</c:v>
                </c:pt>
                <c:pt idx="9062">
                  <c:v>1813750</c:v>
                </c:pt>
                <c:pt idx="9063">
                  <c:v>1671132</c:v>
                </c:pt>
                <c:pt idx="9064">
                  <c:v>1540954</c:v>
                </c:pt>
                <c:pt idx="9065">
                  <c:v>1360060</c:v>
                </c:pt>
                <c:pt idx="9066">
                  <c:v>1148929</c:v>
                </c:pt>
                <c:pt idx="9067">
                  <c:v>959537</c:v>
                </c:pt>
                <c:pt idx="9068">
                  <c:v>827415</c:v>
                </c:pt>
                <c:pt idx="9069">
                  <c:v>722346</c:v>
                </c:pt>
                <c:pt idx="9070">
                  <c:v>712891</c:v>
                </c:pt>
                <c:pt idx="9071">
                  <c:v>739547</c:v>
                </c:pt>
                <c:pt idx="9072">
                  <c:v>755223</c:v>
                </c:pt>
                <c:pt idx="9073">
                  <c:v>743235</c:v>
                </c:pt>
                <c:pt idx="9074">
                  <c:v>773859</c:v>
                </c:pt>
                <c:pt idx="9075">
                  <c:v>831202</c:v>
                </c:pt>
                <c:pt idx="9076">
                  <c:v>919698</c:v>
                </c:pt>
                <c:pt idx="9077">
                  <c:v>1066534</c:v>
                </c:pt>
                <c:pt idx="9078">
                  <c:v>1121057</c:v>
                </c:pt>
                <c:pt idx="9079">
                  <c:v>1161103</c:v>
                </c:pt>
                <c:pt idx="9080">
                  <c:v>1328374</c:v>
                </c:pt>
                <c:pt idx="9081">
                  <c:v>1393838</c:v>
                </c:pt>
                <c:pt idx="9082">
                  <c:v>1431406</c:v>
                </c:pt>
                <c:pt idx="9083">
                  <c:v>1489576</c:v>
                </c:pt>
                <c:pt idx="9084">
                  <c:v>1450533</c:v>
                </c:pt>
                <c:pt idx="9085">
                  <c:v>1515177</c:v>
                </c:pt>
                <c:pt idx="9086">
                  <c:v>1630746</c:v>
                </c:pt>
                <c:pt idx="9087">
                  <c:v>1610855</c:v>
                </c:pt>
                <c:pt idx="9088">
                  <c:v>1699317</c:v>
                </c:pt>
                <c:pt idx="9089">
                  <c:v>1765861</c:v>
                </c:pt>
                <c:pt idx="9090">
                  <c:v>1767667</c:v>
                </c:pt>
                <c:pt idx="9091">
                  <c:v>1670147</c:v>
                </c:pt>
                <c:pt idx="9092">
                  <c:v>1581635</c:v>
                </c:pt>
                <c:pt idx="9093">
                  <c:v>1471903</c:v>
                </c:pt>
                <c:pt idx="9094">
                  <c:v>1319947</c:v>
                </c:pt>
                <c:pt idx="9095">
                  <c:v>1369028</c:v>
                </c:pt>
                <c:pt idx="9096">
                  <c:v>1611599</c:v>
                </c:pt>
                <c:pt idx="9097">
                  <c:v>1735004</c:v>
                </c:pt>
                <c:pt idx="9098">
                  <c:v>2003492</c:v>
                </c:pt>
                <c:pt idx="9099">
                  <c:v>2223586</c:v>
                </c:pt>
                <c:pt idx="9100">
                  <c:v>2480624</c:v>
                </c:pt>
                <c:pt idx="9101">
                  <c:v>2745688</c:v>
                </c:pt>
                <c:pt idx="9102">
                  <c:v>2714908</c:v>
                </c:pt>
                <c:pt idx="9103">
                  <c:v>2466773</c:v>
                </c:pt>
                <c:pt idx="9104">
                  <c:v>2300718</c:v>
                </c:pt>
                <c:pt idx="9105">
                  <c:v>2015371</c:v>
                </c:pt>
                <c:pt idx="9106">
                  <c:v>1762436</c:v>
                </c:pt>
                <c:pt idx="9107">
                  <c:v>1512943</c:v>
                </c:pt>
                <c:pt idx="9108">
                  <c:v>1320895</c:v>
                </c:pt>
                <c:pt idx="9109">
                  <c:v>1068561</c:v>
                </c:pt>
                <c:pt idx="9110">
                  <c:v>857551</c:v>
                </c:pt>
                <c:pt idx="9111">
                  <c:v>749898</c:v>
                </c:pt>
                <c:pt idx="9112">
                  <c:v>835998</c:v>
                </c:pt>
                <c:pt idx="9113">
                  <c:v>844521</c:v>
                </c:pt>
                <c:pt idx="9114">
                  <c:v>869245</c:v>
                </c:pt>
                <c:pt idx="9115">
                  <c:v>847592</c:v>
                </c:pt>
                <c:pt idx="9116">
                  <c:v>884548</c:v>
                </c:pt>
                <c:pt idx="9117">
                  <c:v>964236</c:v>
                </c:pt>
                <c:pt idx="9118">
                  <c:v>1182815</c:v>
                </c:pt>
                <c:pt idx="9119">
                  <c:v>1352380</c:v>
                </c:pt>
                <c:pt idx="9120">
                  <c:v>1523401</c:v>
                </c:pt>
                <c:pt idx="9121">
                  <c:v>1585725</c:v>
                </c:pt>
                <c:pt idx="9122">
                  <c:v>1587364</c:v>
                </c:pt>
                <c:pt idx="9123">
                  <c:v>1621732</c:v>
                </c:pt>
                <c:pt idx="9124">
                  <c:v>1772240</c:v>
                </c:pt>
                <c:pt idx="9125">
                  <c:v>1779636</c:v>
                </c:pt>
                <c:pt idx="9126">
                  <c:v>1764321</c:v>
                </c:pt>
                <c:pt idx="9127">
                  <c:v>1713625</c:v>
                </c:pt>
                <c:pt idx="9128">
                  <c:v>1788008</c:v>
                </c:pt>
                <c:pt idx="9129">
                  <c:v>2017078</c:v>
                </c:pt>
                <c:pt idx="9130">
                  <c:v>2299643</c:v>
                </c:pt>
                <c:pt idx="9131">
                  <c:v>2384685</c:v>
                </c:pt>
                <c:pt idx="9132">
                  <c:v>2408509</c:v>
                </c:pt>
                <c:pt idx="9133">
                  <c:v>2384827</c:v>
                </c:pt>
                <c:pt idx="9134">
                  <c:v>2323291</c:v>
                </c:pt>
                <c:pt idx="9135">
                  <c:v>2179744</c:v>
                </c:pt>
                <c:pt idx="9136">
                  <c:v>1936885</c:v>
                </c:pt>
                <c:pt idx="9137">
                  <c:v>1626644</c:v>
                </c:pt>
                <c:pt idx="9138">
                  <c:v>1411800</c:v>
                </c:pt>
                <c:pt idx="9139">
                  <c:v>1234486</c:v>
                </c:pt>
                <c:pt idx="9140">
                  <c:v>1032107</c:v>
                </c:pt>
                <c:pt idx="9141">
                  <c:v>1003472</c:v>
                </c:pt>
                <c:pt idx="9142">
                  <c:v>1012443</c:v>
                </c:pt>
                <c:pt idx="9143">
                  <c:v>1049766</c:v>
                </c:pt>
                <c:pt idx="9144">
                  <c:v>1087692</c:v>
                </c:pt>
                <c:pt idx="9145">
                  <c:v>1000064</c:v>
                </c:pt>
                <c:pt idx="9146">
                  <c:v>901372</c:v>
                </c:pt>
                <c:pt idx="9147">
                  <c:v>949917</c:v>
                </c:pt>
                <c:pt idx="9148">
                  <c:v>951695</c:v>
                </c:pt>
                <c:pt idx="9149">
                  <c:v>942205</c:v>
                </c:pt>
                <c:pt idx="9150">
                  <c:v>934268</c:v>
                </c:pt>
                <c:pt idx="9151">
                  <c:v>899477</c:v>
                </c:pt>
                <c:pt idx="9152">
                  <c:v>919000</c:v>
                </c:pt>
                <c:pt idx="9153">
                  <c:v>965586</c:v>
                </c:pt>
                <c:pt idx="9154">
                  <c:v>892234</c:v>
                </c:pt>
                <c:pt idx="9155">
                  <c:v>759031</c:v>
                </c:pt>
                <c:pt idx="9156">
                  <c:v>604113</c:v>
                </c:pt>
                <c:pt idx="9157">
                  <c:v>431480</c:v>
                </c:pt>
                <c:pt idx="9158">
                  <c:v>761454</c:v>
                </c:pt>
                <c:pt idx="9159">
                  <c:v>1340946</c:v>
                </c:pt>
                <c:pt idx="9160">
                  <c:v>1738305</c:v>
                </c:pt>
                <c:pt idx="9161">
                  <c:v>2000694</c:v>
                </c:pt>
                <c:pt idx="9162">
                  <c:v>2318260</c:v>
                </c:pt>
                <c:pt idx="9163">
                  <c:v>2695015</c:v>
                </c:pt>
                <c:pt idx="9164">
                  <c:v>3107863</c:v>
                </c:pt>
                <c:pt idx="9165">
                  <c:v>3034655</c:v>
                </c:pt>
                <c:pt idx="9166">
                  <c:v>2708984</c:v>
                </c:pt>
                <c:pt idx="9167">
                  <c:v>2542767</c:v>
                </c:pt>
                <c:pt idx="9168">
                  <c:v>2439697</c:v>
                </c:pt>
                <c:pt idx="9169">
                  <c:v>2359371</c:v>
                </c:pt>
                <c:pt idx="9170">
                  <c:v>2215994</c:v>
                </c:pt>
                <c:pt idx="9171">
                  <c:v>2042318</c:v>
                </c:pt>
                <c:pt idx="9172">
                  <c:v>2363565</c:v>
                </c:pt>
                <c:pt idx="9173">
                  <c:v>2522386</c:v>
                </c:pt>
                <c:pt idx="9174">
                  <c:v>2738248</c:v>
                </c:pt>
                <c:pt idx="9175">
                  <c:v>3179340</c:v>
                </c:pt>
                <c:pt idx="9176">
                  <c:v>3598103</c:v>
                </c:pt>
                <c:pt idx="9177">
                  <c:v>3925623</c:v>
                </c:pt>
                <c:pt idx="9178">
                  <c:v>3866673</c:v>
                </c:pt>
                <c:pt idx="9179">
                  <c:v>3525835</c:v>
                </c:pt>
                <c:pt idx="9180">
                  <c:v>3464823</c:v>
                </c:pt>
                <c:pt idx="9181">
                  <c:v>3159127</c:v>
                </c:pt>
                <c:pt idx="9182">
                  <c:v>2598338</c:v>
                </c:pt>
                <c:pt idx="9183">
                  <c:v>2041274</c:v>
                </c:pt>
                <c:pt idx="9184">
                  <c:v>1588656</c:v>
                </c:pt>
                <c:pt idx="9185">
                  <c:v>1516098</c:v>
                </c:pt>
                <c:pt idx="9186">
                  <c:v>1560441</c:v>
                </c:pt>
                <c:pt idx="9187">
                  <c:v>1591571</c:v>
                </c:pt>
                <c:pt idx="9188">
                  <c:v>1774686</c:v>
                </c:pt>
                <c:pt idx="9189">
                  <c:v>2160468</c:v>
                </c:pt>
                <c:pt idx="9190">
                  <c:v>2454275</c:v>
                </c:pt>
                <c:pt idx="9191">
                  <c:v>2666843</c:v>
                </c:pt>
                <c:pt idx="9192">
                  <c:v>2936226</c:v>
                </c:pt>
                <c:pt idx="9193">
                  <c:v>2916422</c:v>
                </c:pt>
                <c:pt idx="9194">
                  <c:v>2869701</c:v>
                </c:pt>
                <c:pt idx="9195">
                  <c:v>2871178</c:v>
                </c:pt>
                <c:pt idx="9196">
                  <c:v>2702083</c:v>
                </c:pt>
                <c:pt idx="9197">
                  <c:v>2563532</c:v>
                </c:pt>
                <c:pt idx="9198">
                  <c:v>2527764</c:v>
                </c:pt>
                <c:pt idx="9199">
                  <c:v>2593411</c:v>
                </c:pt>
                <c:pt idx="9200">
                  <c:v>2774899</c:v>
                </c:pt>
                <c:pt idx="9201">
                  <c:v>2806317</c:v>
                </c:pt>
                <c:pt idx="9202">
                  <c:v>2698050</c:v>
                </c:pt>
                <c:pt idx="9203">
                  <c:v>2601986</c:v>
                </c:pt>
                <c:pt idx="9204">
                  <c:v>2595453</c:v>
                </c:pt>
                <c:pt idx="9205">
                  <c:v>2559664</c:v>
                </c:pt>
                <c:pt idx="9206">
                  <c:v>2373103</c:v>
                </c:pt>
                <c:pt idx="9207">
                  <c:v>2041677</c:v>
                </c:pt>
                <c:pt idx="9208">
                  <c:v>1884918</c:v>
                </c:pt>
                <c:pt idx="9209">
                  <c:v>1868800</c:v>
                </c:pt>
                <c:pt idx="9210">
                  <c:v>1969769</c:v>
                </c:pt>
                <c:pt idx="9211">
                  <c:v>2141581</c:v>
                </c:pt>
                <c:pt idx="9212">
                  <c:v>2264621</c:v>
                </c:pt>
                <c:pt idx="9213">
                  <c:v>2311197</c:v>
                </c:pt>
                <c:pt idx="9214">
                  <c:v>2447750</c:v>
                </c:pt>
                <c:pt idx="9215">
                  <c:v>2395555</c:v>
                </c:pt>
                <c:pt idx="9216">
                  <c:v>2292128</c:v>
                </c:pt>
                <c:pt idx="9217">
                  <c:v>2167340</c:v>
                </c:pt>
                <c:pt idx="9218">
                  <c:v>1958474</c:v>
                </c:pt>
                <c:pt idx="9219">
                  <c:v>1800927</c:v>
                </c:pt>
                <c:pt idx="9220">
                  <c:v>1675702</c:v>
                </c:pt>
                <c:pt idx="9221">
                  <c:v>1510916</c:v>
                </c:pt>
                <c:pt idx="9222">
                  <c:v>1454994</c:v>
                </c:pt>
                <c:pt idx="9223">
                  <c:v>1421820</c:v>
                </c:pt>
                <c:pt idx="9224">
                  <c:v>1329230</c:v>
                </c:pt>
                <c:pt idx="9225">
                  <c:v>1216076</c:v>
                </c:pt>
                <c:pt idx="9226">
                  <c:v>1112332</c:v>
                </c:pt>
                <c:pt idx="9227">
                  <c:v>1042592</c:v>
                </c:pt>
                <c:pt idx="9228">
                  <c:v>1112517</c:v>
                </c:pt>
                <c:pt idx="9229">
                  <c:v>1404647</c:v>
                </c:pt>
                <c:pt idx="9230">
                  <c:v>1578644</c:v>
                </c:pt>
                <c:pt idx="9231">
                  <c:v>1496159</c:v>
                </c:pt>
                <c:pt idx="9232">
                  <c:v>1394667</c:v>
                </c:pt>
                <c:pt idx="9233">
                  <c:v>1286716</c:v>
                </c:pt>
                <c:pt idx="9234">
                  <c:v>1182667</c:v>
                </c:pt>
                <c:pt idx="9235">
                  <c:v>877084</c:v>
                </c:pt>
                <c:pt idx="9236">
                  <c:v>365331</c:v>
                </c:pt>
                <c:pt idx="9237">
                  <c:v>10678</c:v>
                </c:pt>
                <c:pt idx="9238">
                  <c:v>9896</c:v>
                </c:pt>
                <c:pt idx="9239">
                  <c:v>10809</c:v>
                </c:pt>
                <c:pt idx="9240">
                  <c:v>9579</c:v>
                </c:pt>
                <c:pt idx="9241">
                  <c:v>5777</c:v>
                </c:pt>
                <c:pt idx="9242">
                  <c:v>5155</c:v>
                </c:pt>
                <c:pt idx="9243">
                  <c:v>5045</c:v>
                </c:pt>
                <c:pt idx="9244">
                  <c:v>5021</c:v>
                </c:pt>
                <c:pt idx="9245">
                  <c:v>4997</c:v>
                </c:pt>
                <c:pt idx="9246">
                  <c:v>3713</c:v>
                </c:pt>
                <c:pt idx="9247">
                  <c:v>1453</c:v>
                </c:pt>
                <c:pt idx="9248">
                  <c:v>1911</c:v>
                </c:pt>
                <c:pt idx="9249">
                  <c:v>1790</c:v>
                </c:pt>
                <c:pt idx="9250">
                  <c:v>1829</c:v>
                </c:pt>
                <c:pt idx="9251">
                  <c:v>1818</c:v>
                </c:pt>
                <c:pt idx="9252">
                  <c:v>1886</c:v>
                </c:pt>
                <c:pt idx="9253">
                  <c:v>1901</c:v>
                </c:pt>
                <c:pt idx="9254">
                  <c:v>1354</c:v>
                </c:pt>
                <c:pt idx="9255">
                  <c:v>953</c:v>
                </c:pt>
                <c:pt idx="9256">
                  <c:v>962</c:v>
                </c:pt>
                <c:pt idx="9257">
                  <c:v>917</c:v>
                </c:pt>
                <c:pt idx="9258">
                  <c:v>972</c:v>
                </c:pt>
                <c:pt idx="9259">
                  <c:v>947</c:v>
                </c:pt>
                <c:pt idx="9260">
                  <c:v>958</c:v>
                </c:pt>
                <c:pt idx="9261">
                  <c:v>9074</c:v>
                </c:pt>
                <c:pt idx="9262">
                  <c:v>15671</c:v>
                </c:pt>
                <c:pt idx="9263">
                  <c:v>19183</c:v>
                </c:pt>
                <c:pt idx="9264">
                  <c:v>19740</c:v>
                </c:pt>
                <c:pt idx="9265">
                  <c:v>19804</c:v>
                </c:pt>
                <c:pt idx="9266">
                  <c:v>19868</c:v>
                </c:pt>
                <c:pt idx="9267">
                  <c:v>19852</c:v>
                </c:pt>
                <c:pt idx="9268">
                  <c:v>14628</c:v>
                </c:pt>
                <c:pt idx="9269">
                  <c:v>16226</c:v>
                </c:pt>
                <c:pt idx="9270">
                  <c:v>17145</c:v>
                </c:pt>
                <c:pt idx="9271">
                  <c:v>17272</c:v>
                </c:pt>
                <c:pt idx="9272">
                  <c:v>17369</c:v>
                </c:pt>
                <c:pt idx="9273">
                  <c:v>17866</c:v>
                </c:pt>
                <c:pt idx="9274">
                  <c:v>22291</c:v>
                </c:pt>
                <c:pt idx="9275">
                  <c:v>22487</c:v>
                </c:pt>
                <c:pt idx="9276">
                  <c:v>14693</c:v>
                </c:pt>
                <c:pt idx="9277">
                  <c:v>10396</c:v>
                </c:pt>
                <c:pt idx="9278">
                  <c:v>9747</c:v>
                </c:pt>
                <c:pt idx="9279">
                  <c:v>9551</c:v>
                </c:pt>
                <c:pt idx="9280">
                  <c:v>8964</c:v>
                </c:pt>
                <c:pt idx="9281">
                  <c:v>4612</c:v>
                </c:pt>
                <c:pt idx="9282">
                  <c:v>1643</c:v>
                </c:pt>
                <c:pt idx="9283">
                  <c:v>1300</c:v>
                </c:pt>
                <c:pt idx="9284">
                  <c:v>1190</c:v>
                </c:pt>
                <c:pt idx="9285">
                  <c:v>1117</c:v>
                </c:pt>
                <c:pt idx="9286">
                  <c:v>1097</c:v>
                </c:pt>
                <c:pt idx="9287">
                  <c:v>1105</c:v>
                </c:pt>
                <c:pt idx="9288">
                  <c:v>1034</c:v>
                </c:pt>
                <c:pt idx="9289">
                  <c:v>408141</c:v>
                </c:pt>
                <c:pt idx="9290">
                  <c:v>935899</c:v>
                </c:pt>
                <c:pt idx="9291">
                  <c:v>1440104</c:v>
                </c:pt>
                <c:pt idx="9292">
                  <c:v>1952041</c:v>
                </c:pt>
                <c:pt idx="9293">
                  <c:v>2249858</c:v>
                </c:pt>
                <c:pt idx="9294">
                  <c:v>2541790</c:v>
                </c:pt>
                <c:pt idx="9295">
                  <c:v>2812214</c:v>
                </c:pt>
                <c:pt idx="9296">
                  <c:v>2725867</c:v>
                </c:pt>
                <c:pt idx="9297">
                  <c:v>2499156</c:v>
                </c:pt>
                <c:pt idx="9298">
                  <c:v>2312408</c:v>
                </c:pt>
                <c:pt idx="9299">
                  <c:v>2041345</c:v>
                </c:pt>
                <c:pt idx="9300">
                  <c:v>1994379</c:v>
                </c:pt>
                <c:pt idx="9301">
                  <c:v>1945124</c:v>
                </c:pt>
                <c:pt idx="9302">
                  <c:v>1929447</c:v>
                </c:pt>
                <c:pt idx="9303">
                  <c:v>1879323</c:v>
                </c:pt>
                <c:pt idx="9304">
                  <c:v>1861983</c:v>
                </c:pt>
                <c:pt idx="9305">
                  <c:v>1787691</c:v>
                </c:pt>
                <c:pt idx="9306">
                  <c:v>1818281</c:v>
                </c:pt>
                <c:pt idx="9307">
                  <c:v>2003182</c:v>
                </c:pt>
                <c:pt idx="9308">
                  <c:v>2366535</c:v>
                </c:pt>
                <c:pt idx="9309">
                  <c:v>2533665</c:v>
                </c:pt>
                <c:pt idx="9310">
                  <c:v>2876035</c:v>
                </c:pt>
                <c:pt idx="9311">
                  <c:v>3315313</c:v>
                </c:pt>
                <c:pt idx="9312">
                  <c:v>3821656</c:v>
                </c:pt>
                <c:pt idx="9313">
                  <c:v>4334647</c:v>
                </c:pt>
                <c:pt idx="9314">
                  <c:v>4443723</c:v>
                </c:pt>
                <c:pt idx="9315">
                  <c:v>4416663</c:v>
                </c:pt>
                <c:pt idx="9316">
                  <c:v>4505325</c:v>
                </c:pt>
                <c:pt idx="9317">
                  <c:v>4599492</c:v>
                </c:pt>
                <c:pt idx="9318">
                  <c:v>4672570</c:v>
                </c:pt>
                <c:pt idx="9319">
                  <c:v>4577706</c:v>
                </c:pt>
                <c:pt idx="9320">
                  <c:v>4420766</c:v>
                </c:pt>
                <c:pt idx="9321">
                  <c:v>4425983</c:v>
                </c:pt>
                <c:pt idx="9322">
                  <c:v>4374597</c:v>
                </c:pt>
                <c:pt idx="9323">
                  <c:v>4372937</c:v>
                </c:pt>
                <c:pt idx="9324">
                  <c:v>4145604</c:v>
                </c:pt>
                <c:pt idx="9325">
                  <c:v>3935616</c:v>
                </c:pt>
                <c:pt idx="9326">
                  <c:v>3735604</c:v>
                </c:pt>
                <c:pt idx="9327">
                  <c:v>3589797</c:v>
                </c:pt>
                <c:pt idx="9328">
                  <c:v>3412084</c:v>
                </c:pt>
                <c:pt idx="9329">
                  <c:v>3233590</c:v>
                </c:pt>
                <c:pt idx="9330">
                  <c:v>3625442</c:v>
                </c:pt>
                <c:pt idx="9331">
                  <c:v>3310160</c:v>
                </c:pt>
                <c:pt idx="9332">
                  <c:v>2923232</c:v>
                </c:pt>
                <c:pt idx="9333">
                  <c:v>2716876</c:v>
                </c:pt>
                <c:pt idx="9334">
                  <c:v>2574979</c:v>
                </c:pt>
                <c:pt idx="9335">
                  <c:v>2559160</c:v>
                </c:pt>
                <c:pt idx="9336">
                  <c:v>3159312</c:v>
                </c:pt>
                <c:pt idx="9337">
                  <c:v>2820523</c:v>
                </c:pt>
                <c:pt idx="9338">
                  <c:v>3480069</c:v>
                </c:pt>
                <c:pt idx="9339">
                  <c:v>3706500</c:v>
                </c:pt>
                <c:pt idx="9340">
                  <c:v>4242170</c:v>
                </c:pt>
                <c:pt idx="9341">
                  <c:v>4294566</c:v>
                </c:pt>
                <c:pt idx="9342">
                  <c:v>4321068</c:v>
                </c:pt>
                <c:pt idx="9343">
                  <c:v>3740241</c:v>
                </c:pt>
                <c:pt idx="9344">
                  <c:v>3528797</c:v>
                </c:pt>
                <c:pt idx="9345">
                  <c:v>3007050</c:v>
                </c:pt>
                <c:pt idx="9346">
                  <c:v>2916500</c:v>
                </c:pt>
                <c:pt idx="9347">
                  <c:v>2442074</c:v>
                </c:pt>
                <c:pt idx="9348">
                  <c:v>2423788</c:v>
                </c:pt>
                <c:pt idx="9349">
                  <c:v>2424281</c:v>
                </c:pt>
                <c:pt idx="9350">
                  <c:v>2598778</c:v>
                </c:pt>
                <c:pt idx="9351">
                  <c:v>2851201</c:v>
                </c:pt>
                <c:pt idx="9352">
                  <c:v>3172206</c:v>
                </c:pt>
                <c:pt idx="9353">
                  <c:v>3432900</c:v>
                </c:pt>
                <c:pt idx="9354">
                  <c:v>3726907</c:v>
                </c:pt>
                <c:pt idx="9355">
                  <c:v>3948657</c:v>
                </c:pt>
                <c:pt idx="9356">
                  <c:v>4132289</c:v>
                </c:pt>
                <c:pt idx="9357">
                  <c:v>3887625</c:v>
                </c:pt>
                <c:pt idx="9358">
                  <c:v>3556360</c:v>
                </c:pt>
                <c:pt idx="9359">
                  <c:v>3277368</c:v>
                </c:pt>
                <c:pt idx="9360">
                  <c:v>3329616</c:v>
                </c:pt>
                <c:pt idx="9361">
                  <c:v>3505967</c:v>
                </c:pt>
                <c:pt idx="9362">
                  <c:v>3612505</c:v>
                </c:pt>
                <c:pt idx="9363">
                  <c:v>3878996</c:v>
                </c:pt>
                <c:pt idx="9364">
                  <c:v>4191571</c:v>
                </c:pt>
                <c:pt idx="9365">
                  <c:v>4544881</c:v>
                </c:pt>
                <c:pt idx="9366">
                  <c:v>4448146</c:v>
                </c:pt>
                <c:pt idx="9367">
                  <c:v>4241385</c:v>
                </c:pt>
                <c:pt idx="9368">
                  <c:v>4231296</c:v>
                </c:pt>
                <c:pt idx="9369">
                  <c:v>4435360</c:v>
                </c:pt>
                <c:pt idx="9370">
                  <c:v>4464309</c:v>
                </c:pt>
                <c:pt idx="9371">
                  <c:v>4665046</c:v>
                </c:pt>
                <c:pt idx="9372">
                  <c:v>4720605</c:v>
                </c:pt>
                <c:pt idx="9373">
                  <c:v>5182704</c:v>
                </c:pt>
                <c:pt idx="9374">
                  <c:v>5384584</c:v>
                </c:pt>
                <c:pt idx="9375">
                  <c:v>5384101</c:v>
                </c:pt>
                <c:pt idx="9376">
                  <c:v>5295540</c:v>
                </c:pt>
                <c:pt idx="9377">
                  <c:v>5303389</c:v>
                </c:pt>
                <c:pt idx="9378">
                  <c:v>5130960</c:v>
                </c:pt>
                <c:pt idx="9379">
                  <c:v>5122621</c:v>
                </c:pt>
                <c:pt idx="9380">
                  <c:v>4965701</c:v>
                </c:pt>
                <c:pt idx="9381">
                  <c:v>4866436</c:v>
                </c:pt>
                <c:pt idx="9382">
                  <c:v>4735903</c:v>
                </c:pt>
                <c:pt idx="9383">
                  <c:v>4636735</c:v>
                </c:pt>
                <c:pt idx="9384">
                  <c:v>4435517</c:v>
                </c:pt>
                <c:pt idx="9385">
                  <c:v>4412920</c:v>
                </c:pt>
                <c:pt idx="9386">
                  <c:v>4316416</c:v>
                </c:pt>
                <c:pt idx="9387">
                  <c:v>4614055</c:v>
                </c:pt>
                <c:pt idx="9388">
                  <c:v>5122489</c:v>
                </c:pt>
                <c:pt idx="9389">
                  <c:v>5589618</c:v>
                </c:pt>
                <c:pt idx="9390">
                  <c:v>5333130</c:v>
                </c:pt>
                <c:pt idx="9391">
                  <c:v>5151812</c:v>
                </c:pt>
                <c:pt idx="9392">
                  <c:v>4896638</c:v>
                </c:pt>
                <c:pt idx="9393">
                  <c:v>4708721</c:v>
                </c:pt>
                <c:pt idx="9394">
                  <c:v>4240890</c:v>
                </c:pt>
                <c:pt idx="9395">
                  <c:v>3505173</c:v>
                </c:pt>
                <c:pt idx="9396">
                  <c:v>2769659</c:v>
                </c:pt>
                <c:pt idx="9397">
                  <c:v>2627781</c:v>
                </c:pt>
                <c:pt idx="9398">
                  <c:v>2621230</c:v>
                </c:pt>
                <c:pt idx="9399">
                  <c:v>2760992</c:v>
                </c:pt>
                <c:pt idx="9400">
                  <c:v>2814171</c:v>
                </c:pt>
                <c:pt idx="9401">
                  <c:v>2878243</c:v>
                </c:pt>
                <c:pt idx="9402">
                  <c:v>3099497</c:v>
                </c:pt>
                <c:pt idx="9403">
                  <c:v>3240882</c:v>
                </c:pt>
                <c:pt idx="9404">
                  <c:v>3495708</c:v>
                </c:pt>
                <c:pt idx="9405">
                  <c:v>3533633</c:v>
                </c:pt>
                <c:pt idx="9406">
                  <c:v>3606171</c:v>
                </c:pt>
                <c:pt idx="9407">
                  <c:v>3649630</c:v>
                </c:pt>
                <c:pt idx="9408">
                  <c:v>3749410</c:v>
                </c:pt>
                <c:pt idx="9409">
                  <c:v>3689224</c:v>
                </c:pt>
                <c:pt idx="9410">
                  <c:v>3713797</c:v>
                </c:pt>
                <c:pt idx="9411">
                  <c:v>3759563</c:v>
                </c:pt>
                <c:pt idx="9412">
                  <c:v>3803591</c:v>
                </c:pt>
                <c:pt idx="9413">
                  <c:v>3553533</c:v>
                </c:pt>
                <c:pt idx="9414">
                  <c:v>3369745</c:v>
                </c:pt>
                <c:pt idx="9415">
                  <c:v>3150155</c:v>
                </c:pt>
                <c:pt idx="9416">
                  <c:v>3028113</c:v>
                </c:pt>
                <c:pt idx="9417">
                  <c:v>2870301</c:v>
                </c:pt>
                <c:pt idx="9418">
                  <c:v>2698690</c:v>
                </c:pt>
                <c:pt idx="9419">
                  <c:v>2520536</c:v>
                </c:pt>
                <c:pt idx="9420">
                  <c:v>2481781</c:v>
                </c:pt>
                <c:pt idx="9421">
                  <c:v>2379781</c:v>
                </c:pt>
                <c:pt idx="9422">
                  <c:v>2295238</c:v>
                </c:pt>
                <c:pt idx="9423">
                  <c:v>2169395</c:v>
                </c:pt>
                <c:pt idx="9424">
                  <c:v>2084969</c:v>
                </c:pt>
                <c:pt idx="9425">
                  <c:v>1991064</c:v>
                </c:pt>
                <c:pt idx="9426">
                  <c:v>1915350</c:v>
                </c:pt>
                <c:pt idx="9427">
                  <c:v>2026187</c:v>
                </c:pt>
                <c:pt idx="9428">
                  <c:v>2199193</c:v>
                </c:pt>
                <c:pt idx="9429">
                  <c:v>2488305</c:v>
                </c:pt>
                <c:pt idx="9430">
                  <c:v>2777178</c:v>
                </c:pt>
                <c:pt idx="9431">
                  <c:v>2857619</c:v>
                </c:pt>
                <c:pt idx="9432">
                  <c:v>2809708</c:v>
                </c:pt>
                <c:pt idx="9433">
                  <c:v>3084731</c:v>
                </c:pt>
                <c:pt idx="9434">
                  <c:v>3326038</c:v>
                </c:pt>
                <c:pt idx="9435">
                  <c:v>3746586</c:v>
                </c:pt>
                <c:pt idx="9436">
                  <c:v>4070749</c:v>
                </c:pt>
                <c:pt idx="9437">
                  <c:v>4365485</c:v>
                </c:pt>
                <c:pt idx="9438">
                  <c:v>4770598</c:v>
                </c:pt>
                <c:pt idx="9439">
                  <c:v>5153624</c:v>
                </c:pt>
                <c:pt idx="9440">
                  <c:v>5219050</c:v>
                </c:pt>
                <c:pt idx="9441">
                  <c:v>5073963</c:v>
                </c:pt>
                <c:pt idx="9442">
                  <c:v>4826642</c:v>
                </c:pt>
                <c:pt idx="9443">
                  <c:v>4548456</c:v>
                </c:pt>
                <c:pt idx="9444">
                  <c:v>4301846</c:v>
                </c:pt>
                <c:pt idx="9445">
                  <c:v>3977805</c:v>
                </c:pt>
                <c:pt idx="9446">
                  <c:v>3720059</c:v>
                </c:pt>
                <c:pt idx="9447">
                  <c:v>3465157</c:v>
                </c:pt>
                <c:pt idx="9448">
                  <c:v>3311992</c:v>
                </c:pt>
                <c:pt idx="9449">
                  <c:v>3151951</c:v>
                </c:pt>
                <c:pt idx="9450">
                  <c:v>2947795</c:v>
                </c:pt>
                <c:pt idx="9451">
                  <c:v>2755049</c:v>
                </c:pt>
                <c:pt idx="9452">
                  <c:v>2647533</c:v>
                </c:pt>
                <c:pt idx="9453">
                  <c:v>2483434</c:v>
                </c:pt>
                <c:pt idx="9454">
                  <c:v>2347966</c:v>
                </c:pt>
                <c:pt idx="9455">
                  <c:v>2297097</c:v>
                </c:pt>
                <c:pt idx="9456">
                  <c:v>2248857</c:v>
                </c:pt>
                <c:pt idx="9457">
                  <c:v>2538567</c:v>
                </c:pt>
                <c:pt idx="9458">
                  <c:v>2757130</c:v>
                </c:pt>
                <c:pt idx="9459">
                  <c:v>3186047</c:v>
                </c:pt>
                <c:pt idx="9460">
                  <c:v>3631478</c:v>
                </c:pt>
                <c:pt idx="9461">
                  <c:v>4005260</c:v>
                </c:pt>
                <c:pt idx="9462">
                  <c:v>4425831</c:v>
                </c:pt>
                <c:pt idx="9463">
                  <c:v>4761123</c:v>
                </c:pt>
                <c:pt idx="9464">
                  <c:v>4653836</c:v>
                </c:pt>
                <c:pt idx="9465">
                  <c:v>4596276</c:v>
                </c:pt>
                <c:pt idx="9466">
                  <c:v>4398971</c:v>
                </c:pt>
                <c:pt idx="9467">
                  <c:v>4226469</c:v>
                </c:pt>
                <c:pt idx="9468">
                  <c:v>4040101</c:v>
                </c:pt>
                <c:pt idx="9469">
                  <c:v>3673736</c:v>
                </c:pt>
                <c:pt idx="9470">
                  <c:v>3389361</c:v>
                </c:pt>
                <c:pt idx="9471">
                  <c:v>3267215</c:v>
                </c:pt>
                <c:pt idx="9472">
                  <c:v>3156068</c:v>
                </c:pt>
                <c:pt idx="9473">
                  <c:v>3020266</c:v>
                </c:pt>
                <c:pt idx="9474">
                  <c:v>3024520</c:v>
                </c:pt>
                <c:pt idx="9475">
                  <c:v>3035233</c:v>
                </c:pt>
                <c:pt idx="9476">
                  <c:v>3168949</c:v>
                </c:pt>
                <c:pt idx="9477">
                  <c:v>3257706</c:v>
                </c:pt>
                <c:pt idx="9478">
                  <c:v>3363346</c:v>
                </c:pt>
                <c:pt idx="9479">
                  <c:v>3407836</c:v>
                </c:pt>
                <c:pt idx="9480">
                  <c:v>3402362</c:v>
                </c:pt>
                <c:pt idx="9481">
                  <c:v>3249927</c:v>
                </c:pt>
                <c:pt idx="9482">
                  <c:v>3395253</c:v>
                </c:pt>
                <c:pt idx="9483">
                  <c:v>3547390</c:v>
                </c:pt>
                <c:pt idx="9484">
                  <c:v>3640957</c:v>
                </c:pt>
                <c:pt idx="9485">
                  <c:v>3646895</c:v>
                </c:pt>
                <c:pt idx="9486">
                  <c:v>3778489</c:v>
                </c:pt>
                <c:pt idx="9487">
                  <c:v>4021007</c:v>
                </c:pt>
                <c:pt idx="9488">
                  <c:v>4218715</c:v>
                </c:pt>
                <c:pt idx="9489">
                  <c:v>3979046</c:v>
                </c:pt>
                <c:pt idx="9490">
                  <c:v>3888194</c:v>
                </c:pt>
                <c:pt idx="9491">
                  <c:v>3768754</c:v>
                </c:pt>
                <c:pt idx="9492">
                  <c:v>3721301</c:v>
                </c:pt>
                <c:pt idx="9493">
                  <c:v>3632942</c:v>
                </c:pt>
                <c:pt idx="9494">
                  <c:v>3564709</c:v>
                </c:pt>
                <c:pt idx="9495">
                  <c:v>3476446</c:v>
                </c:pt>
                <c:pt idx="9496">
                  <c:v>3558813</c:v>
                </c:pt>
                <c:pt idx="9497">
                  <c:v>3485745</c:v>
                </c:pt>
                <c:pt idx="9498">
                  <c:v>3500351</c:v>
                </c:pt>
                <c:pt idx="9499">
                  <c:v>3586121</c:v>
                </c:pt>
                <c:pt idx="9500">
                  <c:v>3705011</c:v>
                </c:pt>
                <c:pt idx="9501">
                  <c:v>3744378</c:v>
                </c:pt>
                <c:pt idx="9502">
                  <c:v>3797645</c:v>
                </c:pt>
                <c:pt idx="9503">
                  <c:v>4013243</c:v>
                </c:pt>
                <c:pt idx="9504">
                  <c:v>4287807</c:v>
                </c:pt>
                <c:pt idx="9505">
                  <c:v>4609372</c:v>
                </c:pt>
                <c:pt idx="9506">
                  <c:v>4826208</c:v>
                </c:pt>
                <c:pt idx="9507">
                  <c:v>4880152</c:v>
                </c:pt>
                <c:pt idx="9508">
                  <c:v>4987169</c:v>
                </c:pt>
                <c:pt idx="9509">
                  <c:v>5183954</c:v>
                </c:pt>
                <c:pt idx="9510">
                  <c:v>5218957</c:v>
                </c:pt>
                <c:pt idx="9511">
                  <c:v>5108108</c:v>
                </c:pt>
                <c:pt idx="9512">
                  <c:v>4970810</c:v>
                </c:pt>
                <c:pt idx="9513">
                  <c:v>5017704</c:v>
                </c:pt>
                <c:pt idx="9514">
                  <c:v>5101564</c:v>
                </c:pt>
                <c:pt idx="9515">
                  <c:v>5120650</c:v>
                </c:pt>
                <c:pt idx="9516">
                  <c:v>5120458</c:v>
                </c:pt>
                <c:pt idx="9517">
                  <c:v>5057492</c:v>
                </c:pt>
                <c:pt idx="9518">
                  <c:v>5005991</c:v>
                </c:pt>
                <c:pt idx="9519">
                  <c:v>4917924</c:v>
                </c:pt>
                <c:pt idx="9520">
                  <c:v>4243608</c:v>
                </c:pt>
                <c:pt idx="9521">
                  <c:v>3476522</c:v>
                </c:pt>
                <c:pt idx="9522">
                  <c:v>2946620</c:v>
                </c:pt>
                <c:pt idx="9523">
                  <c:v>2676201</c:v>
                </c:pt>
                <c:pt idx="9524">
                  <c:v>2752563</c:v>
                </c:pt>
                <c:pt idx="9525">
                  <c:v>2985201</c:v>
                </c:pt>
                <c:pt idx="9526">
                  <c:v>3093086</c:v>
                </c:pt>
                <c:pt idx="9527">
                  <c:v>3605061</c:v>
                </c:pt>
                <c:pt idx="9528">
                  <c:v>4330166</c:v>
                </c:pt>
                <c:pt idx="9529">
                  <c:v>5017331</c:v>
                </c:pt>
                <c:pt idx="9530">
                  <c:v>5403481</c:v>
                </c:pt>
                <c:pt idx="9531">
                  <c:v>5340516</c:v>
                </c:pt>
                <c:pt idx="9532">
                  <c:v>5204056</c:v>
                </c:pt>
                <c:pt idx="9533">
                  <c:v>5200975</c:v>
                </c:pt>
                <c:pt idx="9534">
                  <c:v>5173501</c:v>
                </c:pt>
                <c:pt idx="9535">
                  <c:v>5093552</c:v>
                </c:pt>
                <c:pt idx="9536">
                  <c:v>4795986</c:v>
                </c:pt>
                <c:pt idx="9537">
                  <c:v>4566015</c:v>
                </c:pt>
                <c:pt idx="9538">
                  <c:v>4534764</c:v>
                </c:pt>
                <c:pt idx="9539">
                  <c:v>4517914</c:v>
                </c:pt>
                <c:pt idx="9540">
                  <c:v>4441839</c:v>
                </c:pt>
                <c:pt idx="9541">
                  <c:v>4383598</c:v>
                </c:pt>
                <c:pt idx="9542">
                  <c:v>4351073</c:v>
                </c:pt>
                <c:pt idx="9543">
                  <c:v>4345471</c:v>
                </c:pt>
                <c:pt idx="9544">
                  <c:v>4320980</c:v>
                </c:pt>
                <c:pt idx="9545">
                  <c:v>4257735</c:v>
                </c:pt>
                <c:pt idx="9546">
                  <c:v>4136931</c:v>
                </c:pt>
                <c:pt idx="9547">
                  <c:v>4058880</c:v>
                </c:pt>
                <c:pt idx="9548">
                  <c:v>3953813</c:v>
                </c:pt>
                <c:pt idx="9549">
                  <c:v>3811653</c:v>
                </c:pt>
                <c:pt idx="9550">
                  <c:v>3572860</c:v>
                </c:pt>
                <c:pt idx="9551">
                  <c:v>3385432</c:v>
                </c:pt>
                <c:pt idx="9552">
                  <c:v>3172574</c:v>
                </c:pt>
                <c:pt idx="9553">
                  <c:v>2941709</c:v>
                </c:pt>
                <c:pt idx="9554">
                  <c:v>2751707</c:v>
                </c:pt>
                <c:pt idx="9555">
                  <c:v>2612419</c:v>
                </c:pt>
                <c:pt idx="9556">
                  <c:v>2505610</c:v>
                </c:pt>
                <c:pt idx="9557">
                  <c:v>2505564</c:v>
                </c:pt>
                <c:pt idx="9558">
                  <c:v>2468635</c:v>
                </c:pt>
                <c:pt idx="9559">
                  <c:v>2461349</c:v>
                </c:pt>
                <c:pt idx="9560">
                  <c:v>2626011</c:v>
                </c:pt>
                <c:pt idx="9561">
                  <c:v>2859553</c:v>
                </c:pt>
                <c:pt idx="9562">
                  <c:v>2989291</c:v>
                </c:pt>
                <c:pt idx="9563">
                  <c:v>3140955</c:v>
                </c:pt>
                <c:pt idx="9564">
                  <c:v>3157721</c:v>
                </c:pt>
                <c:pt idx="9565">
                  <c:v>3232726</c:v>
                </c:pt>
                <c:pt idx="9566">
                  <c:v>3290605</c:v>
                </c:pt>
                <c:pt idx="9567">
                  <c:v>3539400</c:v>
                </c:pt>
                <c:pt idx="9568">
                  <c:v>3487392</c:v>
                </c:pt>
                <c:pt idx="9569">
                  <c:v>3437093</c:v>
                </c:pt>
                <c:pt idx="9570">
                  <c:v>3514580</c:v>
                </c:pt>
                <c:pt idx="9571">
                  <c:v>3676135</c:v>
                </c:pt>
                <c:pt idx="9572">
                  <c:v>3849340</c:v>
                </c:pt>
                <c:pt idx="9573">
                  <c:v>3896961</c:v>
                </c:pt>
                <c:pt idx="9574">
                  <c:v>3692310</c:v>
                </c:pt>
                <c:pt idx="9575">
                  <c:v>3701501</c:v>
                </c:pt>
                <c:pt idx="9576">
                  <c:v>3730053</c:v>
                </c:pt>
                <c:pt idx="9577">
                  <c:v>3611128</c:v>
                </c:pt>
                <c:pt idx="9578">
                  <c:v>3507306</c:v>
                </c:pt>
                <c:pt idx="9579">
                  <c:v>3347823</c:v>
                </c:pt>
                <c:pt idx="9580">
                  <c:v>3316146</c:v>
                </c:pt>
                <c:pt idx="9581">
                  <c:v>3275298</c:v>
                </c:pt>
                <c:pt idx="9582">
                  <c:v>3425530</c:v>
                </c:pt>
                <c:pt idx="9583">
                  <c:v>3632632</c:v>
                </c:pt>
                <c:pt idx="9584">
                  <c:v>3737368</c:v>
                </c:pt>
                <c:pt idx="9585">
                  <c:v>3873570</c:v>
                </c:pt>
                <c:pt idx="9586">
                  <c:v>4020157</c:v>
                </c:pt>
                <c:pt idx="9587">
                  <c:v>4035772</c:v>
                </c:pt>
                <c:pt idx="9588">
                  <c:v>4249685</c:v>
                </c:pt>
                <c:pt idx="9589">
                  <c:v>4300274</c:v>
                </c:pt>
                <c:pt idx="9590">
                  <c:v>4267418</c:v>
                </c:pt>
                <c:pt idx="9591">
                  <c:v>4311330</c:v>
                </c:pt>
                <c:pt idx="9592">
                  <c:v>4336317</c:v>
                </c:pt>
                <c:pt idx="9593">
                  <c:v>4394814</c:v>
                </c:pt>
                <c:pt idx="9594">
                  <c:v>4470795</c:v>
                </c:pt>
                <c:pt idx="9595">
                  <c:v>4316094</c:v>
                </c:pt>
                <c:pt idx="9596">
                  <c:v>4238746</c:v>
                </c:pt>
                <c:pt idx="9597">
                  <c:v>4152490</c:v>
                </c:pt>
                <c:pt idx="9598">
                  <c:v>4106462</c:v>
                </c:pt>
                <c:pt idx="9599">
                  <c:v>4090457</c:v>
                </c:pt>
                <c:pt idx="9600">
                  <c:v>4063744</c:v>
                </c:pt>
                <c:pt idx="9601">
                  <c:v>4068452</c:v>
                </c:pt>
                <c:pt idx="9602">
                  <c:v>4036205</c:v>
                </c:pt>
                <c:pt idx="9603">
                  <c:v>3864108</c:v>
                </c:pt>
                <c:pt idx="9604">
                  <c:v>3736374</c:v>
                </c:pt>
                <c:pt idx="9605">
                  <c:v>3570840</c:v>
                </c:pt>
                <c:pt idx="9606">
                  <c:v>3280219</c:v>
                </c:pt>
                <c:pt idx="9607">
                  <c:v>2927740</c:v>
                </c:pt>
                <c:pt idx="9608">
                  <c:v>2676912</c:v>
                </c:pt>
                <c:pt idx="9609">
                  <c:v>2444534</c:v>
                </c:pt>
                <c:pt idx="9610">
                  <c:v>2147391</c:v>
                </c:pt>
                <c:pt idx="9611">
                  <c:v>1830623</c:v>
                </c:pt>
                <c:pt idx="9612">
                  <c:v>1513851</c:v>
                </c:pt>
                <c:pt idx="9613">
                  <c:v>1703294</c:v>
                </c:pt>
                <c:pt idx="9614">
                  <c:v>2085633</c:v>
                </c:pt>
                <c:pt idx="9615">
                  <c:v>2389754</c:v>
                </c:pt>
                <c:pt idx="9616">
                  <c:v>2676728</c:v>
                </c:pt>
                <c:pt idx="9617">
                  <c:v>2968994</c:v>
                </c:pt>
                <c:pt idx="9618">
                  <c:v>3497113</c:v>
                </c:pt>
                <c:pt idx="9619">
                  <c:v>4151193</c:v>
                </c:pt>
                <c:pt idx="9620">
                  <c:v>4541508</c:v>
                </c:pt>
                <c:pt idx="9621">
                  <c:v>4827090</c:v>
                </c:pt>
                <c:pt idx="9622">
                  <c:v>4738755</c:v>
                </c:pt>
                <c:pt idx="9623">
                  <c:v>4711634</c:v>
                </c:pt>
                <c:pt idx="9624">
                  <c:v>4871042</c:v>
                </c:pt>
                <c:pt idx="9625">
                  <c:v>4770925</c:v>
                </c:pt>
                <c:pt idx="9626">
                  <c:v>4570998</c:v>
                </c:pt>
                <c:pt idx="9627">
                  <c:v>4269205</c:v>
                </c:pt>
                <c:pt idx="9628">
                  <c:v>3913076</c:v>
                </c:pt>
                <c:pt idx="9629">
                  <c:v>4024230</c:v>
                </c:pt>
                <c:pt idx="9630">
                  <c:v>4006509</c:v>
                </c:pt>
                <c:pt idx="9631">
                  <c:v>3904805</c:v>
                </c:pt>
                <c:pt idx="9632">
                  <c:v>3918414</c:v>
                </c:pt>
                <c:pt idx="9633">
                  <c:v>3778029</c:v>
                </c:pt>
                <c:pt idx="9634">
                  <c:v>3623018</c:v>
                </c:pt>
                <c:pt idx="9635">
                  <c:v>3699343</c:v>
                </c:pt>
                <c:pt idx="9636">
                  <c:v>3783622</c:v>
                </c:pt>
                <c:pt idx="9637">
                  <c:v>3982335</c:v>
                </c:pt>
                <c:pt idx="9638">
                  <c:v>4049690</c:v>
                </c:pt>
                <c:pt idx="9639">
                  <c:v>4080314</c:v>
                </c:pt>
                <c:pt idx="9640">
                  <c:v>4348513</c:v>
                </c:pt>
                <c:pt idx="9641">
                  <c:v>4621360</c:v>
                </c:pt>
                <c:pt idx="9642">
                  <c:v>4677728</c:v>
                </c:pt>
                <c:pt idx="9643">
                  <c:v>4634194</c:v>
                </c:pt>
                <c:pt idx="9644">
                  <c:v>4466952</c:v>
                </c:pt>
                <c:pt idx="9645">
                  <c:v>4430129</c:v>
                </c:pt>
                <c:pt idx="9646">
                  <c:v>4429728</c:v>
                </c:pt>
                <c:pt idx="9647">
                  <c:v>4272640</c:v>
                </c:pt>
                <c:pt idx="9648">
                  <c:v>4231542</c:v>
                </c:pt>
                <c:pt idx="9649">
                  <c:v>4338733</c:v>
                </c:pt>
                <c:pt idx="9650">
                  <c:v>4053147</c:v>
                </c:pt>
                <c:pt idx="9651">
                  <c:v>3941464</c:v>
                </c:pt>
                <c:pt idx="9652">
                  <c:v>3939722</c:v>
                </c:pt>
                <c:pt idx="9653">
                  <c:v>3941161</c:v>
                </c:pt>
                <c:pt idx="9654">
                  <c:v>3961187</c:v>
                </c:pt>
                <c:pt idx="9655">
                  <c:v>3805150</c:v>
                </c:pt>
                <c:pt idx="9656">
                  <c:v>3485822</c:v>
                </c:pt>
                <c:pt idx="9657">
                  <c:v>3551358</c:v>
                </c:pt>
                <c:pt idx="9658">
                  <c:v>3532316</c:v>
                </c:pt>
                <c:pt idx="9659">
                  <c:v>3437598</c:v>
                </c:pt>
                <c:pt idx="9660">
                  <c:v>3359478</c:v>
                </c:pt>
                <c:pt idx="9661">
                  <c:v>3241434</c:v>
                </c:pt>
                <c:pt idx="9662">
                  <c:v>3235052</c:v>
                </c:pt>
                <c:pt idx="9663">
                  <c:v>3313850</c:v>
                </c:pt>
                <c:pt idx="9664">
                  <c:v>3396575</c:v>
                </c:pt>
                <c:pt idx="9665">
                  <c:v>3512699</c:v>
                </c:pt>
                <c:pt idx="9666">
                  <c:v>3560742</c:v>
                </c:pt>
                <c:pt idx="9667">
                  <c:v>3598317</c:v>
                </c:pt>
                <c:pt idx="9668">
                  <c:v>3737979</c:v>
                </c:pt>
                <c:pt idx="9669">
                  <c:v>3812159</c:v>
                </c:pt>
                <c:pt idx="9670">
                  <c:v>3871640</c:v>
                </c:pt>
                <c:pt idx="9671">
                  <c:v>3922283</c:v>
                </c:pt>
                <c:pt idx="9672">
                  <c:v>3999916</c:v>
                </c:pt>
                <c:pt idx="9673">
                  <c:v>4030348</c:v>
                </c:pt>
                <c:pt idx="9674">
                  <c:v>4040994</c:v>
                </c:pt>
                <c:pt idx="9675">
                  <c:v>4022812</c:v>
                </c:pt>
                <c:pt idx="9676">
                  <c:v>3901692</c:v>
                </c:pt>
                <c:pt idx="9677">
                  <c:v>3701521</c:v>
                </c:pt>
                <c:pt idx="9678">
                  <c:v>3696499</c:v>
                </c:pt>
                <c:pt idx="9679">
                  <c:v>3636320</c:v>
                </c:pt>
                <c:pt idx="9680">
                  <c:v>3586253</c:v>
                </c:pt>
                <c:pt idx="9681">
                  <c:v>3511810</c:v>
                </c:pt>
                <c:pt idx="9682">
                  <c:v>3594575</c:v>
                </c:pt>
                <c:pt idx="9683">
                  <c:v>3905767</c:v>
                </c:pt>
                <c:pt idx="9684">
                  <c:v>4188561</c:v>
                </c:pt>
                <c:pt idx="9685">
                  <c:v>4081577</c:v>
                </c:pt>
                <c:pt idx="9686">
                  <c:v>4091146</c:v>
                </c:pt>
                <c:pt idx="9687">
                  <c:v>4214482</c:v>
                </c:pt>
                <c:pt idx="9688">
                  <c:v>4260944</c:v>
                </c:pt>
                <c:pt idx="9689">
                  <c:v>4159488</c:v>
                </c:pt>
                <c:pt idx="9690">
                  <c:v>3871148</c:v>
                </c:pt>
                <c:pt idx="9691">
                  <c:v>3631176</c:v>
                </c:pt>
                <c:pt idx="9692">
                  <c:v>3705826</c:v>
                </c:pt>
                <c:pt idx="9693">
                  <c:v>3651798</c:v>
                </c:pt>
                <c:pt idx="9694">
                  <c:v>3546618</c:v>
                </c:pt>
                <c:pt idx="9695">
                  <c:v>3527213</c:v>
                </c:pt>
                <c:pt idx="9696">
                  <c:v>3451918</c:v>
                </c:pt>
                <c:pt idx="9697">
                  <c:v>3461085</c:v>
                </c:pt>
                <c:pt idx="9698">
                  <c:v>3472409</c:v>
                </c:pt>
                <c:pt idx="9699">
                  <c:v>3446334</c:v>
                </c:pt>
                <c:pt idx="9700">
                  <c:v>3327589</c:v>
                </c:pt>
                <c:pt idx="9701">
                  <c:v>3256324</c:v>
                </c:pt>
                <c:pt idx="9702">
                  <c:v>3210318</c:v>
                </c:pt>
                <c:pt idx="9703">
                  <c:v>3234748</c:v>
                </c:pt>
                <c:pt idx="9704">
                  <c:v>3086756</c:v>
                </c:pt>
                <c:pt idx="9705">
                  <c:v>2889247</c:v>
                </c:pt>
                <c:pt idx="9706">
                  <c:v>2661243</c:v>
                </c:pt>
                <c:pt idx="9707">
                  <c:v>2592688</c:v>
                </c:pt>
                <c:pt idx="9708">
                  <c:v>2462620</c:v>
                </c:pt>
                <c:pt idx="9709">
                  <c:v>2285167</c:v>
                </c:pt>
                <c:pt idx="9710">
                  <c:v>2131109</c:v>
                </c:pt>
                <c:pt idx="9711">
                  <c:v>2092871</c:v>
                </c:pt>
                <c:pt idx="9712">
                  <c:v>2103280</c:v>
                </c:pt>
                <c:pt idx="9713">
                  <c:v>2049358</c:v>
                </c:pt>
                <c:pt idx="9714">
                  <c:v>1973665</c:v>
                </c:pt>
                <c:pt idx="9715">
                  <c:v>1874629</c:v>
                </c:pt>
                <c:pt idx="9716">
                  <c:v>1762087</c:v>
                </c:pt>
                <c:pt idx="9717">
                  <c:v>1623476</c:v>
                </c:pt>
                <c:pt idx="9718">
                  <c:v>1573049</c:v>
                </c:pt>
                <c:pt idx="9719">
                  <c:v>1653407</c:v>
                </c:pt>
                <c:pt idx="9720">
                  <c:v>1791835</c:v>
                </c:pt>
                <c:pt idx="9721">
                  <c:v>1866479</c:v>
                </c:pt>
                <c:pt idx="9722">
                  <c:v>2040317</c:v>
                </c:pt>
                <c:pt idx="9723">
                  <c:v>2255743</c:v>
                </c:pt>
                <c:pt idx="9724">
                  <c:v>2476525</c:v>
                </c:pt>
                <c:pt idx="9725">
                  <c:v>2598762</c:v>
                </c:pt>
                <c:pt idx="9726">
                  <c:v>2542601</c:v>
                </c:pt>
                <c:pt idx="9727">
                  <c:v>2400048</c:v>
                </c:pt>
                <c:pt idx="9728">
                  <c:v>2298337</c:v>
                </c:pt>
                <c:pt idx="9729">
                  <c:v>2220976</c:v>
                </c:pt>
                <c:pt idx="9730">
                  <c:v>2131937</c:v>
                </c:pt>
                <c:pt idx="9731">
                  <c:v>2026511</c:v>
                </c:pt>
                <c:pt idx="9732">
                  <c:v>1931162</c:v>
                </c:pt>
                <c:pt idx="9733">
                  <c:v>1829538</c:v>
                </c:pt>
                <c:pt idx="9734">
                  <c:v>1881131</c:v>
                </c:pt>
                <c:pt idx="9735">
                  <c:v>1914369</c:v>
                </c:pt>
                <c:pt idx="9736">
                  <c:v>1964363</c:v>
                </c:pt>
                <c:pt idx="9737">
                  <c:v>2234971</c:v>
                </c:pt>
                <c:pt idx="9738">
                  <c:v>2718859</c:v>
                </c:pt>
                <c:pt idx="9739">
                  <c:v>3139902</c:v>
                </c:pt>
                <c:pt idx="9740">
                  <c:v>3506503</c:v>
                </c:pt>
                <c:pt idx="9741">
                  <c:v>3890174</c:v>
                </c:pt>
                <c:pt idx="9742">
                  <c:v>4131937</c:v>
                </c:pt>
                <c:pt idx="9743">
                  <c:v>4181920</c:v>
                </c:pt>
                <c:pt idx="9744">
                  <c:v>3955268</c:v>
                </c:pt>
                <c:pt idx="9745">
                  <c:v>3480507</c:v>
                </c:pt>
                <c:pt idx="9746">
                  <c:v>3134446</c:v>
                </c:pt>
                <c:pt idx="9747">
                  <c:v>3032674</c:v>
                </c:pt>
                <c:pt idx="9748">
                  <c:v>2893802</c:v>
                </c:pt>
                <c:pt idx="9749">
                  <c:v>2948856</c:v>
                </c:pt>
                <c:pt idx="9750">
                  <c:v>3117804</c:v>
                </c:pt>
                <c:pt idx="9751">
                  <c:v>3352240</c:v>
                </c:pt>
                <c:pt idx="9752">
                  <c:v>3609319</c:v>
                </c:pt>
                <c:pt idx="9753">
                  <c:v>3952503</c:v>
                </c:pt>
                <c:pt idx="9754">
                  <c:v>4190013</c:v>
                </c:pt>
                <c:pt idx="9755">
                  <c:v>4469627</c:v>
                </c:pt>
                <c:pt idx="9756">
                  <c:v>4533756</c:v>
                </c:pt>
                <c:pt idx="9757">
                  <c:v>4580415</c:v>
                </c:pt>
                <c:pt idx="9758">
                  <c:v>4660842</c:v>
                </c:pt>
                <c:pt idx="9759">
                  <c:v>4735002</c:v>
                </c:pt>
                <c:pt idx="9760">
                  <c:v>4711532</c:v>
                </c:pt>
                <c:pt idx="9761">
                  <c:v>4773035</c:v>
                </c:pt>
                <c:pt idx="9762">
                  <c:v>4642058</c:v>
                </c:pt>
                <c:pt idx="9763">
                  <c:v>4643304</c:v>
                </c:pt>
                <c:pt idx="9764">
                  <c:v>4637715</c:v>
                </c:pt>
                <c:pt idx="9765">
                  <c:v>4635272</c:v>
                </c:pt>
                <c:pt idx="9766">
                  <c:v>4697088</c:v>
                </c:pt>
                <c:pt idx="9767">
                  <c:v>4648796</c:v>
                </c:pt>
                <c:pt idx="9768">
                  <c:v>4457952</c:v>
                </c:pt>
                <c:pt idx="9769">
                  <c:v>4370566</c:v>
                </c:pt>
                <c:pt idx="9770">
                  <c:v>4373458</c:v>
                </c:pt>
                <c:pt idx="9771">
                  <c:v>4336461</c:v>
                </c:pt>
                <c:pt idx="9772">
                  <c:v>4374614</c:v>
                </c:pt>
                <c:pt idx="9773">
                  <c:v>4312595</c:v>
                </c:pt>
                <c:pt idx="9774">
                  <c:v>4228241</c:v>
                </c:pt>
                <c:pt idx="9775">
                  <c:v>4239481</c:v>
                </c:pt>
                <c:pt idx="9776">
                  <c:v>4240198</c:v>
                </c:pt>
                <c:pt idx="9777">
                  <c:v>4137914</c:v>
                </c:pt>
                <c:pt idx="9778">
                  <c:v>4069746</c:v>
                </c:pt>
                <c:pt idx="9779">
                  <c:v>3914075</c:v>
                </c:pt>
                <c:pt idx="9780">
                  <c:v>4028723</c:v>
                </c:pt>
                <c:pt idx="9781">
                  <c:v>4343048</c:v>
                </c:pt>
                <c:pt idx="9782">
                  <c:v>4637751</c:v>
                </c:pt>
                <c:pt idx="9783">
                  <c:v>4880371</c:v>
                </c:pt>
                <c:pt idx="9784">
                  <c:v>4993855</c:v>
                </c:pt>
                <c:pt idx="9785">
                  <c:v>5195848</c:v>
                </c:pt>
                <c:pt idx="9786">
                  <c:v>5332269</c:v>
                </c:pt>
                <c:pt idx="9787">
                  <c:v>5334849</c:v>
                </c:pt>
                <c:pt idx="9788">
                  <c:v>5277405</c:v>
                </c:pt>
                <c:pt idx="9789">
                  <c:v>5169251</c:v>
                </c:pt>
                <c:pt idx="9790">
                  <c:v>5115526</c:v>
                </c:pt>
                <c:pt idx="9791">
                  <c:v>5221921</c:v>
                </c:pt>
                <c:pt idx="9792">
                  <c:v>5142326</c:v>
                </c:pt>
                <c:pt idx="9793">
                  <c:v>5199177</c:v>
                </c:pt>
                <c:pt idx="9794">
                  <c:v>5120495</c:v>
                </c:pt>
                <c:pt idx="9795">
                  <c:v>4911447</c:v>
                </c:pt>
                <c:pt idx="9796">
                  <c:v>4634768</c:v>
                </c:pt>
                <c:pt idx="9797">
                  <c:v>4355014</c:v>
                </c:pt>
                <c:pt idx="9798">
                  <c:v>4106156</c:v>
                </c:pt>
                <c:pt idx="9799">
                  <c:v>3966831</c:v>
                </c:pt>
                <c:pt idx="9800">
                  <c:v>3824283</c:v>
                </c:pt>
                <c:pt idx="9801">
                  <c:v>3649542</c:v>
                </c:pt>
                <c:pt idx="9802">
                  <c:v>3400805</c:v>
                </c:pt>
                <c:pt idx="9803">
                  <c:v>3170898</c:v>
                </c:pt>
                <c:pt idx="9804">
                  <c:v>2950128</c:v>
                </c:pt>
                <c:pt idx="9805">
                  <c:v>2678808</c:v>
                </c:pt>
                <c:pt idx="9806">
                  <c:v>2387693</c:v>
                </c:pt>
                <c:pt idx="9807">
                  <c:v>2061420</c:v>
                </c:pt>
                <c:pt idx="9808">
                  <c:v>1859135</c:v>
                </c:pt>
                <c:pt idx="9809">
                  <c:v>1765721</c:v>
                </c:pt>
                <c:pt idx="9810">
                  <c:v>1714406</c:v>
                </c:pt>
                <c:pt idx="9811">
                  <c:v>1753525</c:v>
                </c:pt>
                <c:pt idx="9812">
                  <c:v>1856968</c:v>
                </c:pt>
                <c:pt idx="9813">
                  <c:v>1955708</c:v>
                </c:pt>
                <c:pt idx="9814">
                  <c:v>2108220</c:v>
                </c:pt>
                <c:pt idx="9815">
                  <c:v>2185800</c:v>
                </c:pt>
                <c:pt idx="9816">
                  <c:v>2357660</c:v>
                </c:pt>
                <c:pt idx="9817">
                  <c:v>2543954</c:v>
                </c:pt>
                <c:pt idx="9818">
                  <c:v>2603922</c:v>
                </c:pt>
                <c:pt idx="9819">
                  <c:v>2574143</c:v>
                </c:pt>
                <c:pt idx="9820">
                  <c:v>2538675</c:v>
                </c:pt>
                <c:pt idx="9821">
                  <c:v>2384695</c:v>
                </c:pt>
                <c:pt idx="9822">
                  <c:v>2366797</c:v>
                </c:pt>
                <c:pt idx="9823">
                  <c:v>2433004</c:v>
                </c:pt>
                <c:pt idx="9824">
                  <c:v>2477193</c:v>
                </c:pt>
                <c:pt idx="9825">
                  <c:v>2550828</c:v>
                </c:pt>
                <c:pt idx="9826">
                  <c:v>2519704</c:v>
                </c:pt>
                <c:pt idx="9827">
                  <c:v>2427207</c:v>
                </c:pt>
                <c:pt idx="9828">
                  <c:v>2399256</c:v>
                </c:pt>
                <c:pt idx="9829">
                  <c:v>2300889</c:v>
                </c:pt>
                <c:pt idx="9830">
                  <c:v>2118017</c:v>
                </c:pt>
                <c:pt idx="9831">
                  <c:v>2077086</c:v>
                </c:pt>
                <c:pt idx="9832">
                  <c:v>2002033</c:v>
                </c:pt>
                <c:pt idx="9833">
                  <c:v>2165618</c:v>
                </c:pt>
                <c:pt idx="9834">
                  <c:v>2395028</c:v>
                </c:pt>
                <c:pt idx="9835">
                  <c:v>2650969</c:v>
                </c:pt>
                <c:pt idx="9836">
                  <c:v>2761081</c:v>
                </c:pt>
                <c:pt idx="9837">
                  <c:v>2781506</c:v>
                </c:pt>
                <c:pt idx="9838">
                  <c:v>2645173</c:v>
                </c:pt>
                <c:pt idx="9839">
                  <c:v>2669354</c:v>
                </c:pt>
                <c:pt idx="9840">
                  <c:v>2667149</c:v>
                </c:pt>
                <c:pt idx="9841">
                  <c:v>2679535</c:v>
                </c:pt>
                <c:pt idx="9842">
                  <c:v>2600170</c:v>
                </c:pt>
                <c:pt idx="9843">
                  <c:v>2590973</c:v>
                </c:pt>
                <c:pt idx="9844">
                  <c:v>2669321</c:v>
                </c:pt>
                <c:pt idx="9845">
                  <c:v>2792450</c:v>
                </c:pt>
                <c:pt idx="9846">
                  <c:v>2901185</c:v>
                </c:pt>
                <c:pt idx="9847">
                  <c:v>2960768</c:v>
                </c:pt>
                <c:pt idx="9848">
                  <c:v>2973596</c:v>
                </c:pt>
                <c:pt idx="9849">
                  <c:v>3003155</c:v>
                </c:pt>
                <c:pt idx="9850">
                  <c:v>3025974</c:v>
                </c:pt>
                <c:pt idx="9851">
                  <c:v>3056516</c:v>
                </c:pt>
                <c:pt idx="9852">
                  <c:v>3024788</c:v>
                </c:pt>
                <c:pt idx="9853">
                  <c:v>2898888</c:v>
                </c:pt>
                <c:pt idx="9854">
                  <c:v>2867173</c:v>
                </c:pt>
                <c:pt idx="9855">
                  <c:v>2873140</c:v>
                </c:pt>
                <c:pt idx="9856">
                  <c:v>2858422</c:v>
                </c:pt>
                <c:pt idx="9857">
                  <c:v>2902460</c:v>
                </c:pt>
                <c:pt idx="9858">
                  <c:v>2830498</c:v>
                </c:pt>
                <c:pt idx="9859">
                  <c:v>2850362</c:v>
                </c:pt>
                <c:pt idx="9860">
                  <c:v>2913681</c:v>
                </c:pt>
                <c:pt idx="9861">
                  <c:v>2895960</c:v>
                </c:pt>
                <c:pt idx="9862">
                  <c:v>2942670</c:v>
                </c:pt>
                <c:pt idx="9863">
                  <c:v>2950826</c:v>
                </c:pt>
                <c:pt idx="9864">
                  <c:v>2921132</c:v>
                </c:pt>
                <c:pt idx="9865">
                  <c:v>2900188</c:v>
                </c:pt>
                <c:pt idx="9866">
                  <c:v>2882085</c:v>
                </c:pt>
                <c:pt idx="9867">
                  <c:v>2887480</c:v>
                </c:pt>
                <c:pt idx="9868">
                  <c:v>2959315</c:v>
                </c:pt>
                <c:pt idx="9869">
                  <c:v>2981514</c:v>
                </c:pt>
                <c:pt idx="9870">
                  <c:v>2939310</c:v>
                </c:pt>
                <c:pt idx="9871">
                  <c:v>2917283</c:v>
                </c:pt>
                <c:pt idx="9872">
                  <c:v>2916440</c:v>
                </c:pt>
                <c:pt idx="9873">
                  <c:v>2895151</c:v>
                </c:pt>
                <c:pt idx="9874">
                  <c:v>2910920</c:v>
                </c:pt>
                <c:pt idx="9875">
                  <c:v>2766289</c:v>
                </c:pt>
                <c:pt idx="9876">
                  <c:v>2600936</c:v>
                </c:pt>
                <c:pt idx="9877">
                  <c:v>2550998</c:v>
                </c:pt>
                <c:pt idx="9878">
                  <c:v>2585002</c:v>
                </c:pt>
                <c:pt idx="9879">
                  <c:v>2631824</c:v>
                </c:pt>
                <c:pt idx="9880">
                  <c:v>2653771</c:v>
                </c:pt>
                <c:pt idx="9881">
                  <c:v>2800067</c:v>
                </c:pt>
                <c:pt idx="9882">
                  <c:v>3101934</c:v>
                </c:pt>
                <c:pt idx="9883">
                  <c:v>3438182</c:v>
                </c:pt>
                <c:pt idx="9884">
                  <c:v>3748153</c:v>
                </c:pt>
                <c:pt idx="9885">
                  <c:v>3905704</c:v>
                </c:pt>
                <c:pt idx="9886">
                  <c:v>3903920</c:v>
                </c:pt>
                <c:pt idx="9887">
                  <c:v>3649727</c:v>
                </c:pt>
                <c:pt idx="9888">
                  <c:v>3088538</c:v>
                </c:pt>
                <c:pt idx="9889">
                  <c:v>2442595</c:v>
                </c:pt>
                <c:pt idx="9890">
                  <c:v>1797011</c:v>
                </c:pt>
                <c:pt idx="9891">
                  <c:v>1353142</c:v>
                </c:pt>
                <c:pt idx="9892">
                  <c:v>1087296</c:v>
                </c:pt>
                <c:pt idx="9893">
                  <c:v>969276</c:v>
                </c:pt>
                <c:pt idx="9894">
                  <c:v>1160481</c:v>
                </c:pt>
                <c:pt idx="9895">
                  <c:v>1553850</c:v>
                </c:pt>
                <c:pt idx="9896">
                  <c:v>1962127</c:v>
                </c:pt>
                <c:pt idx="9897">
                  <c:v>2281106</c:v>
                </c:pt>
                <c:pt idx="9898">
                  <c:v>2399208</c:v>
                </c:pt>
                <c:pt idx="9899">
                  <c:v>2453136</c:v>
                </c:pt>
                <c:pt idx="9900">
                  <c:v>2611146</c:v>
                </c:pt>
                <c:pt idx="9901">
                  <c:v>2693479</c:v>
                </c:pt>
                <c:pt idx="9902">
                  <c:v>2682674</c:v>
                </c:pt>
                <c:pt idx="9903">
                  <c:v>2641599</c:v>
                </c:pt>
                <c:pt idx="9904">
                  <c:v>2672747</c:v>
                </c:pt>
                <c:pt idx="9905">
                  <c:v>2751814</c:v>
                </c:pt>
                <c:pt idx="9906">
                  <c:v>2832355</c:v>
                </c:pt>
                <c:pt idx="9907">
                  <c:v>2829217</c:v>
                </c:pt>
                <c:pt idx="9908">
                  <c:v>2849523</c:v>
                </c:pt>
                <c:pt idx="9909">
                  <c:v>2762332</c:v>
                </c:pt>
                <c:pt idx="9910">
                  <c:v>2462490</c:v>
                </c:pt>
                <c:pt idx="9911">
                  <c:v>2176728</c:v>
                </c:pt>
                <c:pt idx="9912">
                  <c:v>1835145</c:v>
                </c:pt>
                <c:pt idx="9913">
                  <c:v>1454492</c:v>
                </c:pt>
                <c:pt idx="9914">
                  <c:v>1120772</c:v>
                </c:pt>
                <c:pt idx="9915">
                  <c:v>801430</c:v>
                </c:pt>
                <c:pt idx="9916">
                  <c:v>575679</c:v>
                </c:pt>
                <c:pt idx="9917">
                  <c:v>598033</c:v>
                </c:pt>
                <c:pt idx="9918">
                  <c:v>613508</c:v>
                </c:pt>
                <c:pt idx="9919">
                  <c:v>653621</c:v>
                </c:pt>
                <c:pt idx="9920">
                  <c:v>745725</c:v>
                </c:pt>
                <c:pt idx="9921">
                  <c:v>797695</c:v>
                </c:pt>
                <c:pt idx="9922">
                  <c:v>755461</c:v>
                </c:pt>
                <c:pt idx="9923">
                  <c:v>752329</c:v>
                </c:pt>
                <c:pt idx="9924">
                  <c:v>744185</c:v>
                </c:pt>
                <c:pt idx="9925">
                  <c:v>736907</c:v>
                </c:pt>
                <c:pt idx="9926">
                  <c:v>711517</c:v>
                </c:pt>
                <c:pt idx="9927">
                  <c:v>615788</c:v>
                </c:pt>
                <c:pt idx="9928">
                  <c:v>519219</c:v>
                </c:pt>
                <c:pt idx="9929">
                  <c:v>926531</c:v>
                </c:pt>
                <c:pt idx="9930">
                  <c:v>1233562</c:v>
                </c:pt>
                <c:pt idx="9931">
                  <c:v>1327557</c:v>
                </c:pt>
                <c:pt idx="9932">
                  <c:v>1394719</c:v>
                </c:pt>
                <c:pt idx="9933">
                  <c:v>1470095</c:v>
                </c:pt>
                <c:pt idx="9934">
                  <c:v>1504436</c:v>
                </c:pt>
                <c:pt idx="9935">
                  <c:v>1515989</c:v>
                </c:pt>
                <c:pt idx="9936">
                  <c:v>1074862</c:v>
                </c:pt>
                <c:pt idx="9937">
                  <c:v>766761</c:v>
                </c:pt>
                <c:pt idx="9938">
                  <c:v>667709</c:v>
                </c:pt>
                <c:pt idx="9939">
                  <c:v>599777</c:v>
                </c:pt>
                <c:pt idx="9940">
                  <c:v>530869</c:v>
                </c:pt>
                <c:pt idx="9941">
                  <c:v>509739</c:v>
                </c:pt>
                <c:pt idx="9942">
                  <c:v>501777</c:v>
                </c:pt>
                <c:pt idx="9943">
                  <c:v>482581</c:v>
                </c:pt>
                <c:pt idx="9944">
                  <c:v>477752</c:v>
                </c:pt>
                <c:pt idx="9945">
                  <c:v>460144</c:v>
                </c:pt>
                <c:pt idx="9946">
                  <c:v>421557</c:v>
                </c:pt>
                <c:pt idx="9947">
                  <c:v>399805</c:v>
                </c:pt>
                <c:pt idx="9948">
                  <c:v>384427</c:v>
                </c:pt>
                <c:pt idx="9949">
                  <c:v>342146</c:v>
                </c:pt>
                <c:pt idx="9950">
                  <c:v>293544</c:v>
                </c:pt>
                <c:pt idx="9951">
                  <c:v>229555</c:v>
                </c:pt>
                <c:pt idx="9952">
                  <c:v>172013</c:v>
                </c:pt>
                <c:pt idx="9953">
                  <c:v>159359</c:v>
                </c:pt>
                <c:pt idx="9954">
                  <c:v>152037</c:v>
                </c:pt>
                <c:pt idx="9955">
                  <c:v>127326</c:v>
                </c:pt>
                <c:pt idx="9956">
                  <c:v>137536</c:v>
                </c:pt>
                <c:pt idx="9957">
                  <c:v>209681</c:v>
                </c:pt>
                <c:pt idx="9958">
                  <c:v>305364</c:v>
                </c:pt>
                <c:pt idx="9959">
                  <c:v>358643</c:v>
                </c:pt>
                <c:pt idx="9960">
                  <c:v>397236</c:v>
                </c:pt>
                <c:pt idx="9961">
                  <c:v>432146</c:v>
                </c:pt>
                <c:pt idx="9962">
                  <c:v>494888</c:v>
                </c:pt>
                <c:pt idx="9963">
                  <c:v>546101</c:v>
                </c:pt>
                <c:pt idx="9964">
                  <c:v>578369</c:v>
                </c:pt>
                <c:pt idx="9965">
                  <c:v>590447</c:v>
                </c:pt>
                <c:pt idx="9966">
                  <c:v>611036</c:v>
                </c:pt>
                <c:pt idx="9967">
                  <c:v>608791</c:v>
                </c:pt>
                <c:pt idx="9968">
                  <c:v>590570</c:v>
                </c:pt>
                <c:pt idx="9969">
                  <c:v>563529</c:v>
                </c:pt>
                <c:pt idx="9970">
                  <c:v>556811</c:v>
                </c:pt>
                <c:pt idx="9971">
                  <c:v>520435</c:v>
                </c:pt>
                <c:pt idx="9972">
                  <c:v>475829</c:v>
                </c:pt>
                <c:pt idx="9973">
                  <c:v>458339</c:v>
                </c:pt>
                <c:pt idx="9974">
                  <c:v>448098</c:v>
                </c:pt>
                <c:pt idx="9975">
                  <c:v>445063</c:v>
                </c:pt>
                <c:pt idx="9976">
                  <c:v>453928</c:v>
                </c:pt>
                <c:pt idx="9977">
                  <c:v>451065</c:v>
                </c:pt>
                <c:pt idx="9978">
                  <c:v>445761</c:v>
                </c:pt>
                <c:pt idx="9979">
                  <c:v>433271</c:v>
                </c:pt>
                <c:pt idx="9980">
                  <c:v>441832</c:v>
                </c:pt>
                <c:pt idx="9981">
                  <c:v>446145</c:v>
                </c:pt>
                <c:pt idx="9982">
                  <c:v>495663</c:v>
                </c:pt>
                <c:pt idx="9983">
                  <c:v>526447</c:v>
                </c:pt>
                <c:pt idx="9984">
                  <c:v>511359</c:v>
                </c:pt>
                <c:pt idx="9985">
                  <c:v>503150</c:v>
                </c:pt>
                <c:pt idx="9986">
                  <c:v>510045</c:v>
                </c:pt>
                <c:pt idx="9987">
                  <c:v>500827</c:v>
                </c:pt>
                <c:pt idx="9988">
                  <c:v>687209</c:v>
                </c:pt>
                <c:pt idx="9989">
                  <c:v>991371</c:v>
                </c:pt>
                <c:pt idx="9990">
                  <c:v>1288383</c:v>
                </c:pt>
                <c:pt idx="9991">
                  <c:v>1675786</c:v>
                </c:pt>
                <c:pt idx="9992">
                  <c:v>2043709</c:v>
                </c:pt>
                <c:pt idx="9993">
                  <c:v>2484021</c:v>
                </c:pt>
                <c:pt idx="9994">
                  <c:v>2951763</c:v>
                </c:pt>
                <c:pt idx="9995">
                  <c:v>3244069</c:v>
                </c:pt>
                <c:pt idx="9996">
                  <c:v>3209957</c:v>
                </c:pt>
                <c:pt idx="9997">
                  <c:v>2955940</c:v>
                </c:pt>
                <c:pt idx="9998">
                  <c:v>2586709</c:v>
                </c:pt>
                <c:pt idx="9999">
                  <c:v>2245031</c:v>
                </c:pt>
                <c:pt idx="10000">
                  <c:v>1774754</c:v>
                </c:pt>
                <c:pt idx="10001">
                  <c:v>1275223</c:v>
                </c:pt>
                <c:pt idx="10002">
                  <c:v>763853</c:v>
                </c:pt>
                <c:pt idx="10003">
                  <c:v>419635</c:v>
                </c:pt>
                <c:pt idx="10004">
                  <c:v>310314</c:v>
                </c:pt>
                <c:pt idx="10005">
                  <c:v>303522</c:v>
                </c:pt>
                <c:pt idx="10006">
                  <c:v>304743</c:v>
                </c:pt>
                <c:pt idx="10007">
                  <c:v>320604</c:v>
                </c:pt>
                <c:pt idx="10008">
                  <c:v>369212</c:v>
                </c:pt>
                <c:pt idx="10009">
                  <c:v>396001</c:v>
                </c:pt>
                <c:pt idx="10010">
                  <c:v>436402</c:v>
                </c:pt>
                <c:pt idx="10011">
                  <c:v>519624</c:v>
                </c:pt>
                <c:pt idx="10012">
                  <c:v>549452</c:v>
                </c:pt>
                <c:pt idx="10013">
                  <c:v>540169</c:v>
                </c:pt>
                <c:pt idx="10014">
                  <c:v>562930</c:v>
                </c:pt>
                <c:pt idx="10015">
                  <c:v>527376</c:v>
                </c:pt>
                <c:pt idx="10016">
                  <c:v>512562</c:v>
                </c:pt>
                <c:pt idx="10017">
                  <c:v>491782</c:v>
                </c:pt>
                <c:pt idx="10018">
                  <c:v>448358</c:v>
                </c:pt>
                <c:pt idx="10019">
                  <c:v>393449</c:v>
                </c:pt>
                <c:pt idx="10020">
                  <c:v>360299</c:v>
                </c:pt>
                <c:pt idx="10021">
                  <c:v>339548</c:v>
                </c:pt>
                <c:pt idx="10022">
                  <c:v>349683</c:v>
                </c:pt>
                <c:pt idx="10023">
                  <c:v>351092</c:v>
                </c:pt>
                <c:pt idx="10024">
                  <c:v>333080</c:v>
                </c:pt>
                <c:pt idx="10025">
                  <c:v>287203</c:v>
                </c:pt>
                <c:pt idx="10026">
                  <c:v>294280</c:v>
                </c:pt>
                <c:pt idx="10027">
                  <c:v>339393</c:v>
                </c:pt>
                <c:pt idx="10028">
                  <c:v>337295</c:v>
                </c:pt>
                <c:pt idx="10029">
                  <c:v>331168</c:v>
                </c:pt>
                <c:pt idx="10030">
                  <c:v>341884</c:v>
                </c:pt>
                <c:pt idx="10031">
                  <c:v>364604</c:v>
                </c:pt>
                <c:pt idx="10032">
                  <c:v>401195</c:v>
                </c:pt>
                <c:pt idx="10033">
                  <c:v>435101</c:v>
                </c:pt>
                <c:pt idx="10034">
                  <c:v>434615</c:v>
                </c:pt>
                <c:pt idx="10035">
                  <c:v>422977</c:v>
                </c:pt>
                <c:pt idx="10036">
                  <c:v>423197</c:v>
                </c:pt>
                <c:pt idx="10037">
                  <c:v>399527</c:v>
                </c:pt>
                <c:pt idx="10038">
                  <c:v>372752</c:v>
                </c:pt>
                <c:pt idx="10039">
                  <c:v>355665</c:v>
                </c:pt>
                <c:pt idx="10040">
                  <c:v>525282</c:v>
                </c:pt>
                <c:pt idx="10041">
                  <c:v>724738</c:v>
                </c:pt>
                <c:pt idx="10042">
                  <c:v>845741</c:v>
                </c:pt>
                <c:pt idx="10043">
                  <c:v>986844</c:v>
                </c:pt>
                <c:pt idx="10044">
                  <c:v>1149167</c:v>
                </c:pt>
                <c:pt idx="10045">
                  <c:v>1329528</c:v>
                </c:pt>
                <c:pt idx="10046">
                  <c:v>1507229</c:v>
                </c:pt>
                <c:pt idx="10047">
                  <c:v>1540322</c:v>
                </c:pt>
                <c:pt idx="10048">
                  <c:v>1470340</c:v>
                </c:pt>
                <c:pt idx="10049">
                  <c:v>1383661</c:v>
                </c:pt>
                <c:pt idx="10050">
                  <c:v>1268647</c:v>
                </c:pt>
                <c:pt idx="10051">
                  <c:v>1147898</c:v>
                </c:pt>
                <c:pt idx="10052">
                  <c:v>987004</c:v>
                </c:pt>
                <c:pt idx="10053">
                  <c:v>795947</c:v>
                </c:pt>
                <c:pt idx="10054">
                  <c:v>526434</c:v>
                </c:pt>
                <c:pt idx="10055">
                  <c:v>313703</c:v>
                </c:pt>
                <c:pt idx="10056">
                  <c:v>247843</c:v>
                </c:pt>
                <c:pt idx="10057">
                  <c:v>183618</c:v>
                </c:pt>
                <c:pt idx="10058">
                  <c:v>113119</c:v>
                </c:pt>
                <c:pt idx="10059">
                  <c:v>62648</c:v>
                </c:pt>
                <c:pt idx="10060">
                  <c:v>30095</c:v>
                </c:pt>
                <c:pt idx="10061">
                  <c:v>19942</c:v>
                </c:pt>
                <c:pt idx="10062">
                  <c:v>271268</c:v>
                </c:pt>
                <c:pt idx="10063">
                  <c:v>597964</c:v>
                </c:pt>
                <c:pt idx="10064">
                  <c:v>790458</c:v>
                </c:pt>
                <c:pt idx="10065">
                  <c:v>1017531</c:v>
                </c:pt>
                <c:pt idx="10066">
                  <c:v>1269583</c:v>
                </c:pt>
                <c:pt idx="10067">
                  <c:v>1496018</c:v>
                </c:pt>
                <c:pt idx="10068">
                  <c:v>1676259</c:v>
                </c:pt>
                <c:pt idx="10069">
                  <c:v>1624405</c:v>
                </c:pt>
                <c:pt idx="10070">
                  <c:v>1358906</c:v>
                </c:pt>
                <c:pt idx="10071">
                  <c:v>1238682</c:v>
                </c:pt>
                <c:pt idx="10072">
                  <c:v>1253883</c:v>
                </c:pt>
                <c:pt idx="10073">
                  <c:v>1229785</c:v>
                </c:pt>
                <c:pt idx="10074">
                  <c:v>1282262</c:v>
                </c:pt>
                <c:pt idx="10075">
                  <c:v>1396207</c:v>
                </c:pt>
                <c:pt idx="10076">
                  <c:v>1498094</c:v>
                </c:pt>
                <c:pt idx="10077">
                  <c:v>1657402</c:v>
                </c:pt>
                <c:pt idx="10078">
                  <c:v>1905351</c:v>
                </c:pt>
                <c:pt idx="10079">
                  <c:v>1969727</c:v>
                </c:pt>
                <c:pt idx="10080">
                  <c:v>2026561</c:v>
                </c:pt>
                <c:pt idx="10081">
                  <c:v>2008094</c:v>
                </c:pt>
                <c:pt idx="10082">
                  <c:v>2001179</c:v>
                </c:pt>
                <c:pt idx="10083">
                  <c:v>2090572</c:v>
                </c:pt>
                <c:pt idx="10084">
                  <c:v>2068125</c:v>
                </c:pt>
                <c:pt idx="10085">
                  <c:v>1946080</c:v>
                </c:pt>
                <c:pt idx="10086">
                  <c:v>1838212</c:v>
                </c:pt>
                <c:pt idx="10087">
                  <c:v>1768687</c:v>
                </c:pt>
                <c:pt idx="10088">
                  <c:v>1727177</c:v>
                </c:pt>
                <c:pt idx="10089">
                  <c:v>1808406</c:v>
                </c:pt>
                <c:pt idx="10090">
                  <c:v>2054891</c:v>
                </c:pt>
                <c:pt idx="10091">
                  <c:v>2282739</c:v>
                </c:pt>
                <c:pt idx="10092">
                  <c:v>2410010</c:v>
                </c:pt>
                <c:pt idx="10093">
                  <c:v>2582776</c:v>
                </c:pt>
                <c:pt idx="10094">
                  <c:v>2767918</c:v>
                </c:pt>
                <c:pt idx="10095">
                  <c:v>2892510</c:v>
                </c:pt>
                <c:pt idx="10096">
                  <c:v>2814154</c:v>
                </c:pt>
                <c:pt idx="10097">
                  <c:v>2612479</c:v>
                </c:pt>
                <c:pt idx="10098">
                  <c:v>2656460</c:v>
                </c:pt>
                <c:pt idx="10099">
                  <c:v>2765344</c:v>
                </c:pt>
                <c:pt idx="10100">
                  <c:v>2786485</c:v>
                </c:pt>
                <c:pt idx="10101">
                  <c:v>2771137</c:v>
                </c:pt>
                <c:pt idx="10102">
                  <c:v>2830120</c:v>
                </c:pt>
                <c:pt idx="10103">
                  <c:v>3052589</c:v>
                </c:pt>
                <c:pt idx="10104">
                  <c:v>3331502</c:v>
                </c:pt>
                <c:pt idx="10105">
                  <c:v>3501824</c:v>
                </c:pt>
                <c:pt idx="10106">
                  <c:v>3763727</c:v>
                </c:pt>
                <c:pt idx="10107">
                  <c:v>4079362</c:v>
                </c:pt>
                <c:pt idx="10108">
                  <c:v>4450406</c:v>
                </c:pt>
                <c:pt idx="10109">
                  <c:v>4799161</c:v>
                </c:pt>
                <c:pt idx="10110">
                  <c:v>5016807</c:v>
                </c:pt>
                <c:pt idx="10111">
                  <c:v>5030561</c:v>
                </c:pt>
                <c:pt idx="10112">
                  <c:v>4730323</c:v>
                </c:pt>
                <c:pt idx="10113">
                  <c:v>4440786</c:v>
                </c:pt>
                <c:pt idx="10114">
                  <c:v>4153546</c:v>
                </c:pt>
                <c:pt idx="10115">
                  <c:v>3726593</c:v>
                </c:pt>
                <c:pt idx="10116">
                  <c:v>3330679</c:v>
                </c:pt>
                <c:pt idx="10117">
                  <c:v>2952175</c:v>
                </c:pt>
                <c:pt idx="10118">
                  <c:v>2602407</c:v>
                </c:pt>
                <c:pt idx="10119">
                  <c:v>2653588</c:v>
                </c:pt>
                <c:pt idx="10120">
                  <c:v>2633195</c:v>
                </c:pt>
                <c:pt idx="10121">
                  <c:v>2555392</c:v>
                </c:pt>
                <c:pt idx="10122">
                  <c:v>2629522</c:v>
                </c:pt>
                <c:pt idx="10123">
                  <c:v>2895274</c:v>
                </c:pt>
                <c:pt idx="10124">
                  <c:v>3162566</c:v>
                </c:pt>
                <c:pt idx="10125">
                  <c:v>3392453</c:v>
                </c:pt>
                <c:pt idx="10126">
                  <c:v>3078360</c:v>
                </c:pt>
                <c:pt idx="10127">
                  <c:v>2738359</c:v>
                </c:pt>
                <c:pt idx="10128">
                  <c:v>2438328</c:v>
                </c:pt>
                <c:pt idx="10129">
                  <c:v>2070464</c:v>
                </c:pt>
                <c:pt idx="10130">
                  <c:v>1480955</c:v>
                </c:pt>
                <c:pt idx="10131">
                  <c:v>875565</c:v>
                </c:pt>
                <c:pt idx="10132">
                  <c:v>351191</c:v>
                </c:pt>
                <c:pt idx="10133">
                  <c:v>288520</c:v>
                </c:pt>
                <c:pt idx="10134">
                  <c:v>260091</c:v>
                </c:pt>
                <c:pt idx="10135">
                  <c:v>223582</c:v>
                </c:pt>
                <c:pt idx="10136">
                  <c:v>196240</c:v>
                </c:pt>
                <c:pt idx="10137">
                  <c:v>164295</c:v>
                </c:pt>
                <c:pt idx="10138">
                  <c:v>174090</c:v>
                </c:pt>
                <c:pt idx="10139">
                  <c:v>132659</c:v>
                </c:pt>
                <c:pt idx="10140">
                  <c:v>127209</c:v>
                </c:pt>
                <c:pt idx="10141">
                  <c:v>109674</c:v>
                </c:pt>
                <c:pt idx="10142">
                  <c:v>109428</c:v>
                </c:pt>
                <c:pt idx="10143">
                  <c:v>114891</c:v>
                </c:pt>
                <c:pt idx="10144">
                  <c:v>138534</c:v>
                </c:pt>
                <c:pt idx="10145">
                  <c:v>121602</c:v>
                </c:pt>
                <c:pt idx="10146">
                  <c:v>143815</c:v>
                </c:pt>
                <c:pt idx="10147">
                  <c:v>343340</c:v>
                </c:pt>
                <c:pt idx="10148">
                  <c:v>388071</c:v>
                </c:pt>
                <c:pt idx="10149">
                  <c:v>426229</c:v>
                </c:pt>
                <c:pt idx="10150">
                  <c:v>469189</c:v>
                </c:pt>
                <c:pt idx="10151">
                  <c:v>508697</c:v>
                </c:pt>
                <c:pt idx="10152">
                  <c:v>548721</c:v>
                </c:pt>
                <c:pt idx="10153">
                  <c:v>538944</c:v>
                </c:pt>
                <c:pt idx="10154">
                  <c:v>339821</c:v>
                </c:pt>
                <c:pt idx="10155">
                  <c:v>291755</c:v>
                </c:pt>
                <c:pt idx="10156">
                  <c:v>244110</c:v>
                </c:pt>
                <c:pt idx="10157">
                  <c:v>185071</c:v>
                </c:pt>
                <c:pt idx="10158">
                  <c:v>121363</c:v>
                </c:pt>
                <c:pt idx="10159">
                  <c:v>74900</c:v>
                </c:pt>
                <c:pt idx="10160">
                  <c:v>19105</c:v>
                </c:pt>
                <c:pt idx="10161">
                  <c:v>10534</c:v>
                </c:pt>
                <c:pt idx="10162">
                  <c:v>9926</c:v>
                </c:pt>
                <c:pt idx="10163">
                  <c:v>12658</c:v>
                </c:pt>
                <c:pt idx="10164">
                  <c:v>261978</c:v>
                </c:pt>
                <c:pt idx="10165">
                  <c:v>384296</c:v>
                </c:pt>
                <c:pt idx="10166">
                  <c:v>556212</c:v>
                </c:pt>
                <c:pt idx="10167">
                  <c:v>736094</c:v>
                </c:pt>
                <c:pt idx="10168">
                  <c:v>829561</c:v>
                </c:pt>
                <c:pt idx="10169">
                  <c:v>912906</c:v>
                </c:pt>
                <c:pt idx="10170">
                  <c:v>1023373</c:v>
                </c:pt>
                <c:pt idx="10171">
                  <c:v>942450</c:v>
                </c:pt>
                <c:pt idx="10172">
                  <c:v>1006754</c:v>
                </c:pt>
                <c:pt idx="10173">
                  <c:v>1002641</c:v>
                </c:pt>
                <c:pt idx="10174">
                  <c:v>1067933</c:v>
                </c:pt>
                <c:pt idx="10175">
                  <c:v>1001319</c:v>
                </c:pt>
                <c:pt idx="10176">
                  <c:v>958557</c:v>
                </c:pt>
                <c:pt idx="10177">
                  <c:v>947290</c:v>
                </c:pt>
                <c:pt idx="10178">
                  <c:v>941396</c:v>
                </c:pt>
                <c:pt idx="10179">
                  <c:v>913273</c:v>
                </c:pt>
                <c:pt idx="10180">
                  <c:v>921064</c:v>
                </c:pt>
                <c:pt idx="10181">
                  <c:v>843915</c:v>
                </c:pt>
                <c:pt idx="10182">
                  <c:v>962860</c:v>
                </c:pt>
                <c:pt idx="10183">
                  <c:v>1070761</c:v>
                </c:pt>
                <c:pt idx="10184">
                  <c:v>1139605</c:v>
                </c:pt>
                <c:pt idx="10185">
                  <c:v>1213019</c:v>
                </c:pt>
                <c:pt idx="10186">
                  <c:v>1593824</c:v>
                </c:pt>
                <c:pt idx="10187">
                  <c:v>1938643</c:v>
                </c:pt>
                <c:pt idx="10188">
                  <c:v>2367654</c:v>
                </c:pt>
                <c:pt idx="10189">
                  <c:v>2976621</c:v>
                </c:pt>
                <c:pt idx="10190">
                  <c:v>3732682</c:v>
                </c:pt>
                <c:pt idx="10191">
                  <c:v>4121803</c:v>
                </c:pt>
                <c:pt idx="10192">
                  <c:v>4440908</c:v>
                </c:pt>
                <c:pt idx="10193">
                  <c:v>4402082</c:v>
                </c:pt>
                <c:pt idx="10194">
                  <c:v>4293248</c:v>
                </c:pt>
                <c:pt idx="10195">
                  <c:v>4094433</c:v>
                </c:pt>
                <c:pt idx="10196">
                  <c:v>3669287</c:v>
                </c:pt>
                <c:pt idx="10197">
                  <c:v>3174390</c:v>
                </c:pt>
                <c:pt idx="10198">
                  <c:v>2972028</c:v>
                </c:pt>
                <c:pt idx="10199">
                  <c:v>2737309</c:v>
                </c:pt>
                <c:pt idx="10200">
                  <c:v>2550446</c:v>
                </c:pt>
                <c:pt idx="10201">
                  <c:v>2556283</c:v>
                </c:pt>
                <c:pt idx="10202">
                  <c:v>2627812</c:v>
                </c:pt>
                <c:pt idx="10203">
                  <c:v>2568493</c:v>
                </c:pt>
                <c:pt idx="10204">
                  <c:v>2411830</c:v>
                </c:pt>
                <c:pt idx="10205">
                  <c:v>2367379</c:v>
                </c:pt>
                <c:pt idx="10206">
                  <c:v>2365852</c:v>
                </c:pt>
                <c:pt idx="10207">
                  <c:v>2323559</c:v>
                </c:pt>
                <c:pt idx="10208">
                  <c:v>2103181</c:v>
                </c:pt>
                <c:pt idx="10209">
                  <c:v>1773092</c:v>
                </c:pt>
                <c:pt idx="10210">
                  <c:v>1582005</c:v>
                </c:pt>
                <c:pt idx="10211">
                  <c:v>1408043</c:v>
                </c:pt>
                <c:pt idx="10212">
                  <c:v>1164656</c:v>
                </c:pt>
                <c:pt idx="10213">
                  <c:v>918300</c:v>
                </c:pt>
                <c:pt idx="10214">
                  <c:v>716441</c:v>
                </c:pt>
                <c:pt idx="10215">
                  <c:v>601393</c:v>
                </c:pt>
                <c:pt idx="10216">
                  <c:v>535253</c:v>
                </c:pt>
                <c:pt idx="10217">
                  <c:v>482512</c:v>
                </c:pt>
                <c:pt idx="10218">
                  <c:v>445911</c:v>
                </c:pt>
                <c:pt idx="10219">
                  <c:v>467029</c:v>
                </c:pt>
                <c:pt idx="10220">
                  <c:v>509384</c:v>
                </c:pt>
                <c:pt idx="10221">
                  <c:v>654175</c:v>
                </c:pt>
                <c:pt idx="10222">
                  <c:v>778738</c:v>
                </c:pt>
                <c:pt idx="10223">
                  <c:v>941661</c:v>
                </c:pt>
                <c:pt idx="10224">
                  <c:v>1119323</c:v>
                </c:pt>
                <c:pt idx="10225">
                  <c:v>1259153</c:v>
                </c:pt>
                <c:pt idx="10226">
                  <c:v>1388273</c:v>
                </c:pt>
                <c:pt idx="10227">
                  <c:v>1484015</c:v>
                </c:pt>
                <c:pt idx="10228">
                  <c:v>1459929</c:v>
                </c:pt>
                <c:pt idx="10229">
                  <c:v>1468814</c:v>
                </c:pt>
                <c:pt idx="10230">
                  <c:v>1437811</c:v>
                </c:pt>
                <c:pt idx="10231">
                  <c:v>1404110</c:v>
                </c:pt>
                <c:pt idx="10232">
                  <c:v>1444309</c:v>
                </c:pt>
                <c:pt idx="10233">
                  <c:v>1603425</c:v>
                </c:pt>
                <c:pt idx="10234">
                  <c:v>1790098</c:v>
                </c:pt>
                <c:pt idx="10235">
                  <c:v>1965539</c:v>
                </c:pt>
                <c:pt idx="10236">
                  <c:v>1969614</c:v>
                </c:pt>
                <c:pt idx="10237">
                  <c:v>1993216</c:v>
                </c:pt>
                <c:pt idx="10238">
                  <c:v>2063185</c:v>
                </c:pt>
                <c:pt idx="10239">
                  <c:v>2052647</c:v>
                </c:pt>
                <c:pt idx="10240">
                  <c:v>1936262</c:v>
                </c:pt>
                <c:pt idx="10241">
                  <c:v>1732567</c:v>
                </c:pt>
                <c:pt idx="10242">
                  <c:v>1458921</c:v>
                </c:pt>
                <c:pt idx="10243">
                  <c:v>1429258</c:v>
                </c:pt>
                <c:pt idx="10244">
                  <c:v>1341730</c:v>
                </c:pt>
                <c:pt idx="10245">
                  <c:v>1215532</c:v>
                </c:pt>
                <c:pt idx="10246">
                  <c:v>1116117</c:v>
                </c:pt>
                <c:pt idx="10247">
                  <c:v>958819</c:v>
                </c:pt>
                <c:pt idx="10248">
                  <c:v>891347</c:v>
                </c:pt>
                <c:pt idx="10249">
                  <c:v>962411</c:v>
                </c:pt>
                <c:pt idx="10250">
                  <c:v>1119643</c:v>
                </c:pt>
                <c:pt idx="10251">
                  <c:v>1204157</c:v>
                </c:pt>
                <c:pt idx="10252">
                  <c:v>1331123</c:v>
                </c:pt>
                <c:pt idx="10253">
                  <c:v>1442580</c:v>
                </c:pt>
                <c:pt idx="10254">
                  <c:v>1526957</c:v>
                </c:pt>
                <c:pt idx="10255">
                  <c:v>1619060</c:v>
                </c:pt>
                <c:pt idx="10256">
                  <c:v>1670342</c:v>
                </c:pt>
                <c:pt idx="10257">
                  <c:v>1533110</c:v>
                </c:pt>
                <c:pt idx="10258">
                  <c:v>1490868</c:v>
                </c:pt>
                <c:pt idx="10259">
                  <c:v>1445768</c:v>
                </c:pt>
                <c:pt idx="10260">
                  <c:v>1389362</c:v>
                </c:pt>
                <c:pt idx="10261">
                  <c:v>1363871</c:v>
                </c:pt>
                <c:pt idx="10262">
                  <c:v>1318290</c:v>
                </c:pt>
                <c:pt idx="10263">
                  <c:v>1287235</c:v>
                </c:pt>
                <c:pt idx="10264">
                  <c:v>1286635</c:v>
                </c:pt>
                <c:pt idx="10265">
                  <c:v>1325221</c:v>
                </c:pt>
                <c:pt idx="10266">
                  <c:v>1307079</c:v>
                </c:pt>
                <c:pt idx="10267">
                  <c:v>1138323</c:v>
                </c:pt>
                <c:pt idx="10268">
                  <c:v>972291</c:v>
                </c:pt>
                <c:pt idx="10269">
                  <c:v>799722</c:v>
                </c:pt>
                <c:pt idx="10270">
                  <c:v>622270</c:v>
                </c:pt>
                <c:pt idx="10271">
                  <c:v>414292</c:v>
                </c:pt>
                <c:pt idx="10272">
                  <c:v>192297</c:v>
                </c:pt>
                <c:pt idx="10273">
                  <c:v>15524</c:v>
                </c:pt>
                <c:pt idx="10274">
                  <c:v>26624</c:v>
                </c:pt>
                <c:pt idx="10275">
                  <c:v>56341</c:v>
                </c:pt>
                <c:pt idx="10276">
                  <c:v>83912</c:v>
                </c:pt>
                <c:pt idx="10277">
                  <c:v>101940</c:v>
                </c:pt>
                <c:pt idx="10278">
                  <c:v>126794</c:v>
                </c:pt>
                <c:pt idx="10279">
                  <c:v>148614</c:v>
                </c:pt>
                <c:pt idx="10280">
                  <c:v>154094</c:v>
                </c:pt>
                <c:pt idx="10281">
                  <c:v>146225</c:v>
                </c:pt>
                <c:pt idx="10282">
                  <c:v>120160</c:v>
                </c:pt>
                <c:pt idx="10283">
                  <c:v>100736</c:v>
                </c:pt>
                <c:pt idx="10284">
                  <c:v>84911</c:v>
                </c:pt>
                <c:pt idx="10285">
                  <c:v>63585</c:v>
                </c:pt>
                <c:pt idx="10286">
                  <c:v>46470</c:v>
                </c:pt>
                <c:pt idx="10287">
                  <c:v>43569</c:v>
                </c:pt>
                <c:pt idx="10288">
                  <c:v>63373</c:v>
                </c:pt>
                <c:pt idx="10289">
                  <c:v>95963</c:v>
                </c:pt>
                <c:pt idx="10290">
                  <c:v>125125</c:v>
                </c:pt>
                <c:pt idx="10291">
                  <c:v>163123</c:v>
                </c:pt>
                <c:pt idx="10292">
                  <c:v>215772</c:v>
                </c:pt>
                <c:pt idx="10293">
                  <c:v>259441</c:v>
                </c:pt>
                <c:pt idx="10294">
                  <c:v>496927</c:v>
                </c:pt>
                <c:pt idx="10295">
                  <c:v>763096</c:v>
                </c:pt>
                <c:pt idx="10296">
                  <c:v>776439</c:v>
                </c:pt>
                <c:pt idx="10297">
                  <c:v>851804</c:v>
                </c:pt>
                <c:pt idx="10298">
                  <c:v>810585</c:v>
                </c:pt>
                <c:pt idx="10299">
                  <c:v>765412</c:v>
                </c:pt>
                <c:pt idx="10300">
                  <c:v>724867</c:v>
                </c:pt>
                <c:pt idx="10301">
                  <c:v>488992</c:v>
                </c:pt>
                <c:pt idx="10302">
                  <c:v>204550</c:v>
                </c:pt>
                <c:pt idx="10303">
                  <c:v>159567</c:v>
                </c:pt>
                <c:pt idx="10304">
                  <c:v>51949</c:v>
                </c:pt>
                <c:pt idx="10305">
                  <c:v>52488</c:v>
                </c:pt>
                <c:pt idx="10306">
                  <c:v>43953</c:v>
                </c:pt>
                <c:pt idx="10307">
                  <c:v>38731</c:v>
                </c:pt>
                <c:pt idx="10308">
                  <c:v>38102</c:v>
                </c:pt>
                <c:pt idx="10309">
                  <c:v>41670</c:v>
                </c:pt>
                <c:pt idx="10310">
                  <c:v>38861</c:v>
                </c:pt>
                <c:pt idx="10311">
                  <c:v>35384</c:v>
                </c:pt>
                <c:pt idx="10312">
                  <c:v>34348</c:v>
                </c:pt>
                <c:pt idx="10313">
                  <c:v>35689</c:v>
                </c:pt>
                <c:pt idx="10314">
                  <c:v>38990</c:v>
                </c:pt>
                <c:pt idx="10315">
                  <c:v>38549</c:v>
                </c:pt>
                <c:pt idx="10316">
                  <c:v>37110</c:v>
                </c:pt>
                <c:pt idx="10317">
                  <c:v>41958</c:v>
                </c:pt>
                <c:pt idx="10318">
                  <c:v>52334</c:v>
                </c:pt>
                <c:pt idx="10319">
                  <c:v>66507</c:v>
                </c:pt>
                <c:pt idx="10320">
                  <c:v>100650</c:v>
                </c:pt>
                <c:pt idx="10321">
                  <c:v>125932</c:v>
                </c:pt>
                <c:pt idx="10322">
                  <c:v>137028</c:v>
                </c:pt>
                <c:pt idx="10323">
                  <c:v>153747</c:v>
                </c:pt>
                <c:pt idx="10324">
                  <c:v>183676</c:v>
                </c:pt>
                <c:pt idx="10325">
                  <c:v>201242</c:v>
                </c:pt>
                <c:pt idx="10326">
                  <c:v>226341</c:v>
                </c:pt>
                <c:pt idx="10327">
                  <c:v>213870</c:v>
                </c:pt>
                <c:pt idx="10328">
                  <c:v>218403</c:v>
                </c:pt>
                <c:pt idx="10329">
                  <c:v>246524</c:v>
                </c:pt>
                <c:pt idx="10330">
                  <c:v>669105</c:v>
                </c:pt>
                <c:pt idx="10331">
                  <c:v>1068625</c:v>
                </c:pt>
                <c:pt idx="10332">
                  <c:v>1354064</c:v>
                </c:pt>
                <c:pt idx="10333">
                  <c:v>1677917</c:v>
                </c:pt>
                <c:pt idx="10334">
                  <c:v>1955736</c:v>
                </c:pt>
                <c:pt idx="10335">
                  <c:v>2211878</c:v>
                </c:pt>
                <c:pt idx="10336">
                  <c:v>2410602</c:v>
                </c:pt>
                <c:pt idx="10337">
                  <c:v>2218243</c:v>
                </c:pt>
                <c:pt idx="10338">
                  <c:v>2003467</c:v>
                </c:pt>
                <c:pt idx="10339">
                  <c:v>1894484</c:v>
                </c:pt>
                <c:pt idx="10340">
                  <c:v>1652334</c:v>
                </c:pt>
                <c:pt idx="10341">
                  <c:v>1429923</c:v>
                </c:pt>
                <c:pt idx="10342">
                  <c:v>1254889</c:v>
                </c:pt>
                <c:pt idx="10343">
                  <c:v>1126618</c:v>
                </c:pt>
                <c:pt idx="10344">
                  <c:v>1059721</c:v>
                </c:pt>
                <c:pt idx="10345">
                  <c:v>846197</c:v>
                </c:pt>
                <c:pt idx="10346">
                  <c:v>644022</c:v>
                </c:pt>
                <c:pt idx="10347">
                  <c:v>522038</c:v>
                </c:pt>
                <c:pt idx="10348">
                  <c:v>446321</c:v>
                </c:pt>
                <c:pt idx="10349">
                  <c:v>340352</c:v>
                </c:pt>
                <c:pt idx="10350">
                  <c:v>241569</c:v>
                </c:pt>
                <c:pt idx="10351">
                  <c:v>66602</c:v>
                </c:pt>
                <c:pt idx="10352">
                  <c:v>70171</c:v>
                </c:pt>
                <c:pt idx="10353">
                  <c:v>74390</c:v>
                </c:pt>
                <c:pt idx="10354">
                  <c:v>79682</c:v>
                </c:pt>
                <c:pt idx="10355">
                  <c:v>85701</c:v>
                </c:pt>
                <c:pt idx="10356">
                  <c:v>87755</c:v>
                </c:pt>
                <c:pt idx="10357">
                  <c:v>82379</c:v>
                </c:pt>
                <c:pt idx="10358">
                  <c:v>93555</c:v>
                </c:pt>
                <c:pt idx="10359">
                  <c:v>108327</c:v>
                </c:pt>
                <c:pt idx="10360">
                  <c:v>188351</c:v>
                </c:pt>
                <c:pt idx="10361">
                  <c:v>232206</c:v>
                </c:pt>
                <c:pt idx="10362">
                  <c:v>260194</c:v>
                </c:pt>
                <c:pt idx="10363">
                  <c:v>321350</c:v>
                </c:pt>
                <c:pt idx="10364">
                  <c:v>315657</c:v>
                </c:pt>
                <c:pt idx="10365">
                  <c:v>306762</c:v>
                </c:pt>
                <c:pt idx="10366">
                  <c:v>301740</c:v>
                </c:pt>
                <c:pt idx="10367">
                  <c:v>231598</c:v>
                </c:pt>
                <c:pt idx="10368">
                  <c:v>198207</c:v>
                </c:pt>
                <c:pt idx="10369">
                  <c:v>182535</c:v>
                </c:pt>
                <c:pt idx="10370">
                  <c:v>156522</c:v>
                </c:pt>
                <c:pt idx="10371">
                  <c:v>241077</c:v>
                </c:pt>
                <c:pt idx="10372">
                  <c:v>387071</c:v>
                </c:pt>
                <c:pt idx="10373">
                  <c:v>533038</c:v>
                </c:pt>
                <c:pt idx="10374">
                  <c:v>862963</c:v>
                </c:pt>
                <c:pt idx="10375">
                  <c:v>1369305</c:v>
                </c:pt>
                <c:pt idx="10376">
                  <c:v>1910178</c:v>
                </c:pt>
                <c:pt idx="10377">
                  <c:v>2185956</c:v>
                </c:pt>
                <c:pt idx="10378">
                  <c:v>2335245</c:v>
                </c:pt>
                <c:pt idx="10379">
                  <c:v>2454893</c:v>
                </c:pt>
                <c:pt idx="10380">
                  <c:v>2565712</c:v>
                </c:pt>
                <c:pt idx="10381">
                  <c:v>2498307</c:v>
                </c:pt>
                <c:pt idx="10382">
                  <c:v>2229588</c:v>
                </c:pt>
                <c:pt idx="10383">
                  <c:v>1934250</c:v>
                </c:pt>
                <c:pt idx="10384">
                  <c:v>1865321</c:v>
                </c:pt>
                <c:pt idx="10385">
                  <c:v>1868035</c:v>
                </c:pt>
                <c:pt idx="10386">
                  <c:v>1843150</c:v>
                </c:pt>
                <c:pt idx="10387">
                  <c:v>1818110</c:v>
                </c:pt>
                <c:pt idx="10388">
                  <c:v>1787387</c:v>
                </c:pt>
                <c:pt idx="10389">
                  <c:v>1735627</c:v>
                </c:pt>
                <c:pt idx="10390">
                  <c:v>1722626</c:v>
                </c:pt>
                <c:pt idx="10391">
                  <c:v>1740867</c:v>
                </c:pt>
                <c:pt idx="10392">
                  <c:v>1734922</c:v>
                </c:pt>
                <c:pt idx="10393">
                  <c:v>1719644</c:v>
                </c:pt>
                <c:pt idx="10394">
                  <c:v>1687232</c:v>
                </c:pt>
                <c:pt idx="10395">
                  <c:v>1639046</c:v>
                </c:pt>
                <c:pt idx="10396">
                  <c:v>1638637</c:v>
                </c:pt>
                <c:pt idx="10397">
                  <c:v>1591227</c:v>
                </c:pt>
                <c:pt idx="10398">
                  <c:v>1535892</c:v>
                </c:pt>
                <c:pt idx="10399">
                  <c:v>1489957</c:v>
                </c:pt>
                <c:pt idx="10400">
                  <c:v>1449773</c:v>
                </c:pt>
                <c:pt idx="10401">
                  <c:v>1502877</c:v>
                </c:pt>
                <c:pt idx="10402">
                  <c:v>1537499</c:v>
                </c:pt>
                <c:pt idx="10403">
                  <c:v>1549511</c:v>
                </c:pt>
                <c:pt idx="10404">
                  <c:v>1441090</c:v>
                </c:pt>
                <c:pt idx="10405">
                  <c:v>1233804</c:v>
                </c:pt>
                <c:pt idx="10406">
                  <c:v>1049825</c:v>
                </c:pt>
                <c:pt idx="10407">
                  <c:v>854802</c:v>
                </c:pt>
                <c:pt idx="10408">
                  <c:v>585044</c:v>
                </c:pt>
                <c:pt idx="10409">
                  <c:v>354512</c:v>
                </c:pt>
                <c:pt idx="10410">
                  <c:v>144933</c:v>
                </c:pt>
                <c:pt idx="10411">
                  <c:v>57251</c:v>
                </c:pt>
                <c:pt idx="10412">
                  <c:v>68010</c:v>
                </c:pt>
                <c:pt idx="10413">
                  <c:v>89081</c:v>
                </c:pt>
                <c:pt idx="10414">
                  <c:v>110138</c:v>
                </c:pt>
                <c:pt idx="10415">
                  <c:v>132023</c:v>
                </c:pt>
                <c:pt idx="10416">
                  <c:v>153894</c:v>
                </c:pt>
                <c:pt idx="10417">
                  <c:v>186605</c:v>
                </c:pt>
                <c:pt idx="10418">
                  <c:v>202419</c:v>
                </c:pt>
                <c:pt idx="10419">
                  <c:v>212417</c:v>
                </c:pt>
                <c:pt idx="10420">
                  <c:v>217623</c:v>
                </c:pt>
                <c:pt idx="10421">
                  <c:v>228205</c:v>
                </c:pt>
                <c:pt idx="10422">
                  <c:v>230102</c:v>
                </c:pt>
                <c:pt idx="10423">
                  <c:v>228084</c:v>
                </c:pt>
                <c:pt idx="10424">
                  <c:v>214870</c:v>
                </c:pt>
                <c:pt idx="10425">
                  <c:v>208276</c:v>
                </c:pt>
                <c:pt idx="10426">
                  <c:v>200951</c:v>
                </c:pt>
                <c:pt idx="10427">
                  <c:v>193379</c:v>
                </c:pt>
                <c:pt idx="10428">
                  <c:v>179048</c:v>
                </c:pt>
                <c:pt idx="10429">
                  <c:v>173971</c:v>
                </c:pt>
                <c:pt idx="10430">
                  <c:v>174506</c:v>
                </c:pt>
                <c:pt idx="10431">
                  <c:v>273628</c:v>
                </c:pt>
                <c:pt idx="10432">
                  <c:v>847805</c:v>
                </c:pt>
                <c:pt idx="10433">
                  <c:v>1444414</c:v>
                </c:pt>
                <c:pt idx="10434">
                  <c:v>1863304</c:v>
                </c:pt>
                <c:pt idx="10435">
                  <c:v>2200458</c:v>
                </c:pt>
                <c:pt idx="10436">
                  <c:v>2496625</c:v>
                </c:pt>
                <c:pt idx="10437">
                  <c:v>2775160</c:v>
                </c:pt>
                <c:pt idx="10438">
                  <c:v>2953327</c:v>
                </c:pt>
                <c:pt idx="10439">
                  <c:v>2481707</c:v>
                </c:pt>
                <c:pt idx="10440">
                  <c:v>1870936</c:v>
                </c:pt>
                <c:pt idx="10441">
                  <c:v>1436075</c:v>
                </c:pt>
                <c:pt idx="10442">
                  <c:v>1094818</c:v>
                </c:pt>
                <c:pt idx="10443">
                  <c:v>786908</c:v>
                </c:pt>
                <c:pt idx="10444">
                  <c:v>489907</c:v>
                </c:pt>
                <c:pt idx="10445">
                  <c:v>193106</c:v>
                </c:pt>
                <c:pt idx="10446">
                  <c:v>69879</c:v>
                </c:pt>
                <c:pt idx="10447">
                  <c:v>61264</c:v>
                </c:pt>
                <c:pt idx="10448">
                  <c:v>55808</c:v>
                </c:pt>
                <c:pt idx="10449">
                  <c:v>44053</c:v>
                </c:pt>
                <c:pt idx="10450">
                  <c:v>37478</c:v>
                </c:pt>
                <c:pt idx="10451">
                  <c:v>31750</c:v>
                </c:pt>
                <c:pt idx="10452">
                  <c:v>27628</c:v>
                </c:pt>
                <c:pt idx="10453">
                  <c:v>26675</c:v>
                </c:pt>
                <c:pt idx="10454">
                  <c:v>26959</c:v>
                </c:pt>
                <c:pt idx="10455">
                  <c:v>25769</c:v>
                </c:pt>
                <c:pt idx="10456">
                  <c:v>21784</c:v>
                </c:pt>
                <c:pt idx="10457">
                  <c:v>19850</c:v>
                </c:pt>
                <c:pt idx="10458">
                  <c:v>19020</c:v>
                </c:pt>
                <c:pt idx="10459">
                  <c:v>107213</c:v>
                </c:pt>
                <c:pt idx="10460">
                  <c:v>249302</c:v>
                </c:pt>
                <c:pt idx="10461">
                  <c:v>399539</c:v>
                </c:pt>
                <c:pt idx="10462">
                  <c:v>599790</c:v>
                </c:pt>
                <c:pt idx="10463">
                  <c:v>793040</c:v>
                </c:pt>
                <c:pt idx="10464">
                  <c:v>958981</c:v>
                </c:pt>
                <c:pt idx="10465">
                  <c:v>1130346</c:v>
                </c:pt>
                <c:pt idx="10466">
                  <c:v>1202198</c:v>
                </c:pt>
                <c:pt idx="10467">
                  <c:v>1237484</c:v>
                </c:pt>
                <c:pt idx="10468">
                  <c:v>1270639</c:v>
                </c:pt>
                <c:pt idx="10469">
                  <c:v>1213165</c:v>
                </c:pt>
                <c:pt idx="10470">
                  <c:v>1028876</c:v>
                </c:pt>
                <c:pt idx="10471">
                  <c:v>884624</c:v>
                </c:pt>
                <c:pt idx="10472">
                  <c:v>732950</c:v>
                </c:pt>
                <c:pt idx="10473">
                  <c:v>587094</c:v>
                </c:pt>
                <c:pt idx="10474">
                  <c:v>423958</c:v>
                </c:pt>
                <c:pt idx="10475">
                  <c:v>256992</c:v>
                </c:pt>
                <c:pt idx="10476">
                  <c:v>123627</c:v>
                </c:pt>
                <c:pt idx="10477">
                  <c:v>126379</c:v>
                </c:pt>
                <c:pt idx="10478">
                  <c:v>125388</c:v>
                </c:pt>
                <c:pt idx="10479">
                  <c:v>249021</c:v>
                </c:pt>
                <c:pt idx="10480">
                  <c:v>323955</c:v>
                </c:pt>
                <c:pt idx="10481">
                  <c:v>373228</c:v>
                </c:pt>
                <c:pt idx="10482">
                  <c:v>426685</c:v>
                </c:pt>
                <c:pt idx="10483">
                  <c:v>466320</c:v>
                </c:pt>
                <c:pt idx="10484">
                  <c:v>477521</c:v>
                </c:pt>
                <c:pt idx="10485">
                  <c:v>487175</c:v>
                </c:pt>
                <c:pt idx="10486">
                  <c:v>379601</c:v>
                </c:pt>
                <c:pt idx="10487">
                  <c:v>329379</c:v>
                </c:pt>
                <c:pt idx="10488">
                  <c:v>310108</c:v>
                </c:pt>
                <c:pt idx="10489">
                  <c:v>280518</c:v>
                </c:pt>
                <c:pt idx="10490">
                  <c:v>257713</c:v>
                </c:pt>
                <c:pt idx="10491">
                  <c:v>253439</c:v>
                </c:pt>
                <c:pt idx="10492">
                  <c:v>237910</c:v>
                </c:pt>
                <c:pt idx="10493">
                  <c:v>222563</c:v>
                </c:pt>
                <c:pt idx="10494">
                  <c:v>191621</c:v>
                </c:pt>
                <c:pt idx="10495">
                  <c:v>158167</c:v>
                </c:pt>
                <c:pt idx="10496">
                  <c:v>127960</c:v>
                </c:pt>
                <c:pt idx="10497">
                  <c:v>116332</c:v>
                </c:pt>
                <c:pt idx="10498">
                  <c:v>106954</c:v>
                </c:pt>
                <c:pt idx="10499">
                  <c:v>148688</c:v>
                </c:pt>
                <c:pt idx="10500">
                  <c:v>156800</c:v>
                </c:pt>
                <c:pt idx="10501">
                  <c:v>166061</c:v>
                </c:pt>
                <c:pt idx="10502">
                  <c:v>181723</c:v>
                </c:pt>
                <c:pt idx="10503">
                  <c:v>206830</c:v>
                </c:pt>
                <c:pt idx="10504">
                  <c:v>220872</c:v>
                </c:pt>
                <c:pt idx="10505">
                  <c:v>226462</c:v>
                </c:pt>
                <c:pt idx="10506">
                  <c:v>184355</c:v>
                </c:pt>
                <c:pt idx="10507">
                  <c:v>179657</c:v>
                </c:pt>
                <c:pt idx="10508">
                  <c:v>191598</c:v>
                </c:pt>
                <c:pt idx="10509">
                  <c:v>199438</c:v>
                </c:pt>
                <c:pt idx="10510">
                  <c:v>194475</c:v>
                </c:pt>
                <c:pt idx="10511">
                  <c:v>196457</c:v>
                </c:pt>
                <c:pt idx="10512">
                  <c:v>204478</c:v>
                </c:pt>
                <c:pt idx="10513">
                  <c:v>203322</c:v>
                </c:pt>
                <c:pt idx="10514">
                  <c:v>195828</c:v>
                </c:pt>
                <c:pt idx="10515">
                  <c:v>181870</c:v>
                </c:pt>
                <c:pt idx="10516">
                  <c:v>164057</c:v>
                </c:pt>
                <c:pt idx="10517">
                  <c:v>153114</c:v>
                </c:pt>
                <c:pt idx="10518">
                  <c:v>142496</c:v>
                </c:pt>
                <c:pt idx="10519">
                  <c:v>135977</c:v>
                </c:pt>
                <c:pt idx="10520">
                  <c:v>135011</c:v>
                </c:pt>
                <c:pt idx="10521">
                  <c:v>128900</c:v>
                </c:pt>
                <c:pt idx="10522">
                  <c:v>127954</c:v>
                </c:pt>
                <c:pt idx="10523">
                  <c:v>140133</c:v>
                </c:pt>
                <c:pt idx="10524">
                  <c:v>127325</c:v>
                </c:pt>
                <c:pt idx="10525">
                  <c:v>113955</c:v>
                </c:pt>
                <c:pt idx="10526">
                  <c:v>103027</c:v>
                </c:pt>
                <c:pt idx="10527">
                  <c:v>96875</c:v>
                </c:pt>
                <c:pt idx="10528">
                  <c:v>94653</c:v>
                </c:pt>
                <c:pt idx="10529">
                  <c:v>110073</c:v>
                </c:pt>
                <c:pt idx="10530">
                  <c:v>110317</c:v>
                </c:pt>
                <c:pt idx="10531">
                  <c:v>139532</c:v>
                </c:pt>
                <c:pt idx="10532">
                  <c:v>173691</c:v>
                </c:pt>
                <c:pt idx="10533">
                  <c:v>236682</c:v>
                </c:pt>
                <c:pt idx="10534">
                  <c:v>294770</c:v>
                </c:pt>
                <c:pt idx="10535">
                  <c:v>355126</c:v>
                </c:pt>
                <c:pt idx="10536">
                  <c:v>399446</c:v>
                </c:pt>
                <c:pt idx="10537">
                  <c:v>483118</c:v>
                </c:pt>
                <c:pt idx="10538">
                  <c:v>550491</c:v>
                </c:pt>
                <c:pt idx="10539">
                  <c:v>604583</c:v>
                </c:pt>
                <c:pt idx="10540">
                  <c:v>616523</c:v>
                </c:pt>
                <c:pt idx="10541">
                  <c:v>801142</c:v>
                </c:pt>
                <c:pt idx="10542">
                  <c:v>1003526</c:v>
                </c:pt>
                <c:pt idx="10543">
                  <c:v>1222944</c:v>
                </c:pt>
                <c:pt idx="10544">
                  <c:v>1423443</c:v>
                </c:pt>
                <c:pt idx="10545">
                  <c:v>1606227</c:v>
                </c:pt>
                <c:pt idx="10546">
                  <c:v>1572203</c:v>
                </c:pt>
                <c:pt idx="10547">
                  <c:v>1501624</c:v>
                </c:pt>
                <c:pt idx="10548">
                  <c:v>1267643</c:v>
                </c:pt>
                <c:pt idx="10549">
                  <c:v>1014340</c:v>
                </c:pt>
                <c:pt idx="10550">
                  <c:v>738365</c:v>
                </c:pt>
                <c:pt idx="10551">
                  <c:v>447500</c:v>
                </c:pt>
                <c:pt idx="10552">
                  <c:v>182717</c:v>
                </c:pt>
                <c:pt idx="10553">
                  <c:v>145216</c:v>
                </c:pt>
                <c:pt idx="10554">
                  <c:v>160113</c:v>
                </c:pt>
                <c:pt idx="10555">
                  <c:v>164836</c:v>
                </c:pt>
                <c:pt idx="10556">
                  <c:v>163399</c:v>
                </c:pt>
                <c:pt idx="10557">
                  <c:v>179628</c:v>
                </c:pt>
                <c:pt idx="10558">
                  <c:v>192803</c:v>
                </c:pt>
                <c:pt idx="10559">
                  <c:v>197873</c:v>
                </c:pt>
                <c:pt idx="10560">
                  <c:v>187011</c:v>
                </c:pt>
                <c:pt idx="10561">
                  <c:v>173754</c:v>
                </c:pt>
                <c:pt idx="10562">
                  <c:v>171573</c:v>
                </c:pt>
                <c:pt idx="10563">
                  <c:v>163890</c:v>
                </c:pt>
                <c:pt idx="10564">
                  <c:v>137012</c:v>
                </c:pt>
                <c:pt idx="10565">
                  <c:v>108332</c:v>
                </c:pt>
                <c:pt idx="10566">
                  <c:v>89784</c:v>
                </c:pt>
                <c:pt idx="10567">
                  <c:v>85950</c:v>
                </c:pt>
                <c:pt idx="10568">
                  <c:v>79218</c:v>
                </c:pt>
                <c:pt idx="10569">
                  <c:v>72760</c:v>
                </c:pt>
                <c:pt idx="10570">
                  <c:v>74052</c:v>
                </c:pt>
                <c:pt idx="10571">
                  <c:v>136112</c:v>
                </c:pt>
                <c:pt idx="10572">
                  <c:v>220177</c:v>
                </c:pt>
                <c:pt idx="10573">
                  <c:v>312353</c:v>
                </c:pt>
                <c:pt idx="10574">
                  <c:v>397425</c:v>
                </c:pt>
                <c:pt idx="10575">
                  <c:v>484153</c:v>
                </c:pt>
                <c:pt idx="10576">
                  <c:v>652347</c:v>
                </c:pt>
                <c:pt idx="10577">
                  <c:v>818211</c:v>
                </c:pt>
                <c:pt idx="10578">
                  <c:v>924971</c:v>
                </c:pt>
                <c:pt idx="10579">
                  <c:v>1009366</c:v>
                </c:pt>
                <c:pt idx="10580">
                  <c:v>1076246</c:v>
                </c:pt>
                <c:pt idx="10581">
                  <c:v>1160624</c:v>
                </c:pt>
                <c:pt idx="10582">
                  <c:v>1220020</c:v>
                </c:pt>
                <c:pt idx="10583">
                  <c:v>1210025</c:v>
                </c:pt>
                <c:pt idx="10584">
                  <c:v>1311267</c:v>
                </c:pt>
                <c:pt idx="10585">
                  <c:v>1462233</c:v>
                </c:pt>
                <c:pt idx="10586">
                  <c:v>1625690</c:v>
                </c:pt>
                <c:pt idx="10587">
                  <c:v>1792988</c:v>
                </c:pt>
                <c:pt idx="10588">
                  <c:v>1889289</c:v>
                </c:pt>
                <c:pt idx="10589">
                  <c:v>2034087</c:v>
                </c:pt>
                <c:pt idx="10590">
                  <c:v>2172808</c:v>
                </c:pt>
                <c:pt idx="10591">
                  <c:v>2187732</c:v>
                </c:pt>
                <c:pt idx="10592">
                  <c:v>2155143</c:v>
                </c:pt>
                <c:pt idx="10593">
                  <c:v>2101650</c:v>
                </c:pt>
                <c:pt idx="10594">
                  <c:v>2047743</c:v>
                </c:pt>
                <c:pt idx="10595">
                  <c:v>2005375</c:v>
                </c:pt>
                <c:pt idx="10596">
                  <c:v>1964826</c:v>
                </c:pt>
                <c:pt idx="10597">
                  <c:v>1942528</c:v>
                </c:pt>
                <c:pt idx="10598">
                  <c:v>1938857</c:v>
                </c:pt>
                <c:pt idx="10599">
                  <c:v>1931613</c:v>
                </c:pt>
                <c:pt idx="10600">
                  <c:v>1953595</c:v>
                </c:pt>
                <c:pt idx="10601">
                  <c:v>1988029</c:v>
                </c:pt>
                <c:pt idx="10602">
                  <c:v>2080019</c:v>
                </c:pt>
                <c:pt idx="10603">
                  <c:v>2124631</c:v>
                </c:pt>
                <c:pt idx="10604">
                  <c:v>2113869</c:v>
                </c:pt>
                <c:pt idx="10605">
                  <c:v>2123931</c:v>
                </c:pt>
                <c:pt idx="10606">
                  <c:v>2173825</c:v>
                </c:pt>
                <c:pt idx="10607">
                  <c:v>2200834</c:v>
                </c:pt>
                <c:pt idx="10608">
                  <c:v>2297478</c:v>
                </c:pt>
                <c:pt idx="10609">
                  <c:v>2383285</c:v>
                </c:pt>
                <c:pt idx="10610">
                  <c:v>2396019</c:v>
                </c:pt>
                <c:pt idx="10611">
                  <c:v>2425815</c:v>
                </c:pt>
                <c:pt idx="10612">
                  <c:v>2330842</c:v>
                </c:pt>
                <c:pt idx="10613">
                  <c:v>2110866</c:v>
                </c:pt>
                <c:pt idx="10614">
                  <c:v>1900638</c:v>
                </c:pt>
                <c:pt idx="10615">
                  <c:v>1749530</c:v>
                </c:pt>
                <c:pt idx="10616">
                  <c:v>1528747</c:v>
                </c:pt>
                <c:pt idx="10617">
                  <c:v>1356974</c:v>
                </c:pt>
                <c:pt idx="10618">
                  <c:v>1161132</c:v>
                </c:pt>
                <c:pt idx="10619">
                  <c:v>1065011</c:v>
                </c:pt>
                <c:pt idx="10620">
                  <c:v>1050218</c:v>
                </c:pt>
                <c:pt idx="10621">
                  <c:v>1033041</c:v>
                </c:pt>
                <c:pt idx="10622">
                  <c:v>875354</c:v>
                </c:pt>
                <c:pt idx="10623">
                  <c:v>783907</c:v>
                </c:pt>
                <c:pt idx="10624">
                  <c:v>735204</c:v>
                </c:pt>
                <c:pt idx="10625">
                  <c:v>732864</c:v>
                </c:pt>
                <c:pt idx="10626">
                  <c:v>723554</c:v>
                </c:pt>
                <c:pt idx="10627">
                  <c:v>711278</c:v>
                </c:pt>
                <c:pt idx="10628">
                  <c:v>720317</c:v>
                </c:pt>
                <c:pt idx="10629">
                  <c:v>719638</c:v>
                </c:pt>
                <c:pt idx="10630">
                  <c:v>700523</c:v>
                </c:pt>
                <c:pt idx="10631">
                  <c:v>684736</c:v>
                </c:pt>
                <c:pt idx="10632">
                  <c:v>651425</c:v>
                </c:pt>
                <c:pt idx="10633">
                  <c:v>637288</c:v>
                </c:pt>
                <c:pt idx="10634">
                  <c:v>628144</c:v>
                </c:pt>
                <c:pt idx="10635">
                  <c:v>610546</c:v>
                </c:pt>
                <c:pt idx="10636">
                  <c:v>603588</c:v>
                </c:pt>
                <c:pt idx="10637">
                  <c:v>597985</c:v>
                </c:pt>
                <c:pt idx="10638">
                  <c:v>595923</c:v>
                </c:pt>
                <c:pt idx="10639">
                  <c:v>588727</c:v>
                </c:pt>
                <c:pt idx="10640">
                  <c:v>564677</c:v>
                </c:pt>
                <c:pt idx="10641">
                  <c:v>560855</c:v>
                </c:pt>
                <c:pt idx="10642">
                  <c:v>547802</c:v>
                </c:pt>
                <c:pt idx="10643">
                  <c:v>541503</c:v>
                </c:pt>
                <c:pt idx="10644">
                  <c:v>531720</c:v>
                </c:pt>
                <c:pt idx="10645">
                  <c:v>504779</c:v>
                </c:pt>
                <c:pt idx="10646">
                  <c:v>443645</c:v>
                </c:pt>
                <c:pt idx="10647">
                  <c:v>383207</c:v>
                </c:pt>
                <c:pt idx="10648">
                  <c:v>306180</c:v>
                </c:pt>
                <c:pt idx="10649">
                  <c:v>220041</c:v>
                </c:pt>
                <c:pt idx="10650">
                  <c:v>130738</c:v>
                </c:pt>
                <c:pt idx="10651">
                  <c:v>69142</c:v>
                </c:pt>
                <c:pt idx="10652">
                  <c:v>20101</c:v>
                </c:pt>
                <c:pt idx="10653">
                  <c:v>12717</c:v>
                </c:pt>
                <c:pt idx="10654">
                  <c:v>14042</c:v>
                </c:pt>
                <c:pt idx="10655">
                  <c:v>12544</c:v>
                </c:pt>
                <c:pt idx="10656">
                  <c:v>12118</c:v>
                </c:pt>
                <c:pt idx="10657">
                  <c:v>11676</c:v>
                </c:pt>
                <c:pt idx="10658">
                  <c:v>8582</c:v>
                </c:pt>
                <c:pt idx="10659">
                  <c:v>9166</c:v>
                </c:pt>
                <c:pt idx="10660">
                  <c:v>10340</c:v>
                </c:pt>
                <c:pt idx="10661">
                  <c:v>10473</c:v>
                </c:pt>
                <c:pt idx="10662">
                  <c:v>11606</c:v>
                </c:pt>
                <c:pt idx="10663">
                  <c:v>11501</c:v>
                </c:pt>
                <c:pt idx="10664">
                  <c:v>10765</c:v>
                </c:pt>
                <c:pt idx="10665">
                  <c:v>10200</c:v>
                </c:pt>
                <c:pt idx="10666">
                  <c:v>9018</c:v>
                </c:pt>
                <c:pt idx="10667">
                  <c:v>7572</c:v>
                </c:pt>
                <c:pt idx="10668">
                  <c:v>20981</c:v>
                </c:pt>
                <c:pt idx="10669">
                  <c:v>26321</c:v>
                </c:pt>
                <c:pt idx="10670">
                  <c:v>32161</c:v>
                </c:pt>
                <c:pt idx="10671">
                  <c:v>40086</c:v>
                </c:pt>
                <c:pt idx="10672">
                  <c:v>45273</c:v>
                </c:pt>
                <c:pt idx="10673">
                  <c:v>47830</c:v>
                </c:pt>
                <c:pt idx="10674">
                  <c:v>49302</c:v>
                </c:pt>
                <c:pt idx="10675">
                  <c:v>37026</c:v>
                </c:pt>
                <c:pt idx="10676">
                  <c:v>33692</c:v>
                </c:pt>
                <c:pt idx="10677">
                  <c:v>36307</c:v>
                </c:pt>
                <c:pt idx="10678">
                  <c:v>41578</c:v>
                </c:pt>
                <c:pt idx="10679">
                  <c:v>83593</c:v>
                </c:pt>
                <c:pt idx="10680">
                  <c:v>129593</c:v>
                </c:pt>
                <c:pt idx="10681">
                  <c:v>205416</c:v>
                </c:pt>
                <c:pt idx="10682">
                  <c:v>252042</c:v>
                </c:pt>
                <c:pt idx="10683">
                  <c:v>302058</c:v>
                </c:pt>
                <c:pt idx="10684">
                  <c:v>366454</c:v>
                </c:pt>
                <c:pt idx="10685">
                  <c:v>412423</c:v>
                </c:pt>
                <c:pt idx="10686">
                  <c:v>391410</c:v>
                </c:pt>
                <c:pt idx="10687">
                  <c:v>388582</c:v>
                </c:pt>
                <c:pt idx="10688">
                  <c:v>357208</c:v>
                </c:pt>
                <c:pt idx="10689">
                  <c:v>350110</c:v>
                </c:pt>
                <c:pt idx="10690">
                  <c:v>357179</c:v>
                </c:pt>
                <c:pt idx="10691">
                  <c:v>336838</c:v>
                </c:pt>
                <c:pt idx="10692">
                  <c:v>340362</c:v>
                </c:pt>
                <c:pt idx="10693">
                  <c:v>371427</c:v>
                </c:pt>
                <c:pt idx="10694">
                  <c:v>383049</c:v>
                </c:pt>
                <c:pt idx="10695">
                  <c:v>393854</c:v>
                </c:pt>
                <c:pt idx="10696">
                  <c:v>408208</c:v>
                </c:pt>
                <c:pt idx="10697">
                  <c:v>406838</c:v>
                </c:pt>
                <c:pt idx="10698">
                  <c:v>434616</c:v>
                </c:pt>
                <c:pt idx="10699">
                  <c:v>437896</c:v>
                </c:pt>
                <c:pt idx="10700">
                  <c:v>429397</c:v>
                </c:pt>
                <c:pt idx="10701">
                  <c:v>437714</c:v>
                </c:pt>
                <c:pt idx="10702">
                  <c:v>431722</c:v>
                </c:pt>
                <c:pt idx="10703">
                  <c:v>416223</c:v>
                </c:pt>
                <c:pt idx="10704">
                  <c:v>404505</c:v>
                </c:pt>
                <c:pt idx="10705">
                  <c:v>370786</c:v>
                </c:pt>
                <c:pt idx="10706">
                  <c:v>360064</c:v>
                </c:pt>
                <c:pt idx="10707">
                  <c:v>357147</c:v>
                </c:pt>
                <c:pt idx="10708">
                  <c:v>312314</c:v>
                </c:pt>
                <c:pt idx="10709">
                  <c:v>278361</c:v>
                </c:pt>
                <c:pt idx="10710">
                  <c:v>258480</c:v>
                </c:pt>
                <c:pt idx="10711">
                  <c:v>228532</c:v>
                </c:pt>
                <c:pt idx="10712">
                  <c:v>200260</c:v>
                </c:pt>
                <c:pt idx="10713">
                  <c:v>173748</c:v>
                </c:pt>
                <c:pt idx="10714">
                  <c:v>142082</c:v>
                </c:pt>
                <c:pt idx="10715">
                  <c:v>139233</c:v>
                </c:pt>
                <c:pt idx="10716">
                  <c:v>144743</c:v>
                </c:pt>
                <c:pt idx="10717">
                  <c:v>145362</c:v>
                </c:pt>
                <c:pt idx="10718">
                  <c:v>160651</c:v>
                </c:pt>
                <c:pt idx="10719">
                  <c:v>172652</c:v>
                </c:pt>
                <c:pt idx="10720">
                  <c:v>175163</c:v>
                </c:pt>
                <c:pt idx="10721">
                  <c:v>172115</c:v>
                </c:pt>
                <c:pt idx="10722">
                  <c:v>190761</c:v>
                </c:pt>
                <c:pt idx="10723">
                  <c:v>235534</c:v>
                </c:pt>
                <c:pt idx="10724">
                  <c:v>277485</c:v>
                </c:pt>
                <c:pt idx="10725">
                  <c:v>335062</c:v>
                </c:pt>
                <c:pt idx="10726">
                  <c:v>398336</c:v>
                </c:pt>
                <c:pt idx="10727">
                  <c:v>463510</c:v>
                </c:pt>
                <c:pt idx="10728">
                  <c:v>522120</c:v>
                </c:pt>
                <c:pt idx="10729">
                  <c:v>563670</c:v>
                </c:pt>
                <c:pt idx="10730">
                  <c:v>557534</c:v>
                </c:pt>
                <c:pt idx="10731">
                  <c:v>574910</c:v>
                </c:pt>
                <c:pt idx="10732">
                  <c:v>556426</c:v>
                </c:pt>
                <c:pt idx="10733">
                  <c:v>529790</c:v>
                </c:pt>
                <c:pt idx="10734">
                  <c:v>514295</c:v>
                </c:pt>
                <c:pt idx="10735">
                  <c:v>521147</c:v>
                </c:pt>
                <c:pt idx="10736">
                  <c:v>494488</c:v>
                </c:pt>
                <c:pt idx="10737">
                  <c:v>466509</c:v>
                </c:pt>
                <c:pt idx="10738">
                  <c:v>419447</c:v>
                </c:pt>
                <c:pt idx="10739">
                  <c:v>400402</c:v>
                </c:pt>
                <c:pt idx="10740">
                  <c:v>398563</c:v>
                </c:pt>
                <c:pt idx="10741">
                  <c:v>379628</c:v>
                </c:pt>
                <c:pt idx="10742">
                  <c:v>341214</c:v>
                </c:pt>
                <c:pt idx="10743">
                  <c:v>319891</c:v>
                </c:pt>
                <c:pt idx="10744">
                  <c:v>337874</c:v>
                </c:pt>
                <c:pt idx="10745">
                  <c:v>360987</c:v>
                </c:pt>
                <c:pt idx="10746">
                  <c:v>374163</c:v>
                </c:pt>
                <c:pt idx="10747">
                  <c:v>359314</c:v>
                </c:pt>
                <c:pt idx="10748">
                  <c:v>336599</c:v>
                </c:pt>
                <c:pt idx="10749">
                  <c:v>333772</c:v>
                </c:pt>
                <c:pt idx="10750">
                  <c:v>353540</c:v>
                </c:pt>
                <c:pt idx="10751">
                  <c:v>348697</c:v>
                </c:pt>
                <c:pt idx="10752">
                  <c:v>295171</c:v>
                </c:pt>
                <c:pt idx="10753">
                  <c:v>330430</c:v>
                </c:pt>
                <c:pt idx="10754">
                  <c:v>368462</c:v>
                </c:pt>
                <c:pt idx="10755">
                  <c:v>396490</c:v>
                </c:pt>
                <c:pt idx="10756">
                  <c:v>406034</c:v>
                </c:pt>
                <c:pt idx="10757">
                  <c:v>391043</c:v>
                </c:pt>
                <c:pt idx="10758">
                  <c:v>377620</c:v>
                </c:pt>
                <c:pt idx="10759">
                  <c:v>437390</c:v>
                </c:pt>
                <c:pt idx="10760">
                  <c:v>371456</c:v>
                </c:pt>
                <c:pt idx="10761">
                  <c:v>319239</c:v>
                </c:pt>
                <c:pt idx="10762">
                  <c:v>281468</c:v>
                </c:pt>
                <c:pt idx="10763">
                  <c:v>283790</c:v>
                </c:pt>
                <c:pt idx="10764">
                  <c:v>298189</c:v>
                </c:pt>
                <c:pt idx="10765">
                  <c:v>334680</c:v>
                </c:pt>
                <c:pt idx="10766">
                  <c:v>293551</c:v>
                </c:pt>
                <c:pt idx="10767">
                  <c:v>275615</c:v>
                </c:pt>
                <c:pt idx="10768">
                  <c:v>263121</c:v>
                </c:pt>
                <c:pt idx="10769">
                  <c:v>255502</c:v>
                </c:pt>
                <c:pt idx="10770">
                  <c:v>238453</c:v>
                </c:pt>
                <c:pt idx="10771">
                  <c:v>226372</c:v>
                </c:pt>
                <c:pt idx="10772">
                  <c:v>187857</c:v>
                </c:pt>
                <c:pt idx="10773">
                  <c:v>192225</c:v>
                </c:pt>
                <c:pt idx="10774">
                  <c:v>214705</c:v>
                </c:pt>
                <c:pt idx="10775">
                  <c:v>244091</c:v>
                </c:pt>
                <c:pt idx="10776">
                  <c:v>273401</c:v>
                </c:pt>
                <c:pt idx="10777">
                  <c:v>290404</c:v>
                </c:pt>
                <c:pt idx="10778">
                  <c:v>295065</c:v>
                </c:pt>
                <c:pt idx="10779">
                  <c:v>326341</c:v>
                </c:pt>
                <c:pt idx="10780">
                  <c:v>331055</c:v>
                </c:pt>
                <c:pt idx="10781">
                  <c:v>316586</c:v>
                </c:pt>
                <c:pt idx="10782">
                  <c:v>303181</c:v>
                </c:pt>
                <c:pt idx="10783">
                  <c:v>300083</c:v>
                </c:pt>
                <c:pt idx="10784">
                  <c:v>282810</c:v>
                </c:pt>
                <c:pt idx="10785">
                  <c:v>266986</c:v>
                </c:pt>
                <c:pt idx="10786">
                  <c:v>227724</c:v>
                </c:pt>
                <c:pt idx="10787">
                  <c:v>229298</c:v>
                </c:pt>
                <c:pt idx="10788">
                  <c:v>246822</c:v>
                </c:pt>
                <c:pt idx="10789">
                  <c:v>258465</c:v>
                </c:pt>
                <c:pt idx="10790">
                  <c:v>262579</c:v>
                </c:pt>
                <c:pt idx="10791">
                  <c:v>254643</c:v>
                </c:pt>
                <c:pt idx="10792">
                  <c:v>274435</c:v>
                </c:pt>
                <c:pt idx="10793">
                  <c:v>289894</c:v>
                </c:pt>
                <c:pt idx="10794">
                  <c:v>286489</c:v>
                </c:pt>
                <c:pt idx="10795">
                  <c:v>269948</c:v>
                </c:pt>
                <c:pt idx="10796">
                  <c:v>264400</c:v>
                </c:pt>
                <c:pt idx="10797">
                  <c:v>254210</c:v>
                </c:pt>
                <c:pt idx="10798">
                  <c:v>273593</c:v>
                </c:pt>
                <c:pt idx="10799">
                  <c:v>275306</c:v>
                </c:pt>
                <c:pt idx="10800">
                  <c:v>297948</c:v>
                </c:pt>
                <c:pt idx="10801">
                  <c:v>316633</c:v>
                </c:pt>
                <c:pt idx="10802">
                  <c:v>332296</c:v>
                </c:pt>
                <c:pt idx="10803">
                  <c:v>332634</c:v>
                </c:pt>
                <c:pt idx="10804">
                  <c:v>341731</c:v>
                </c:pt>
                <c:pt idx="10805">
                  <c:v>360814</c:v>
                </c:pt>
                <c:pt idx="10806">
                  <c:v>361683</c:v>
                </c:pt>
                <c:pt idx="10807">
                  <c:v>342546</c:v>
                </c:pt>
                <c:pt idx="10808">
                  <c:v>337819</c:v>
                </c:pt>
                <c:pt idx="10809">
                  <c:v>340409</c:v>
                </c:pt>
                <c:pt idx="10810">
                  <c:v>335209</c:v>
                </c:pt>
                <c:pt idx="10811">
                  <c:v>337706</c:v>
                </c:pt>
                <c:pt idx="10812">
                  <c:v>323494</c:v>
                </c:pt>
                <c:pt idx="10813">
                  <c:v>309621</c:v>
                </c:pt>
                <c:pt idx="10814">
                  <c:v>300530</c:v>
                </c:pt>
                <c:pt idx="10815">
                  <c:v>285225</c:v>
                </c:pt>
                <c:pt idx="10816">
                  <c:v>306939</c:v>
                </c:pt>
                <c:pt idx="10817">
                  <c:v>376495</c:v>
                </c:pt>
                <c:pt idx="10818">
                  <c:v>430416</c:v>
                </c:pt>
                <c:pt idx="10819">
                  <c:v>551217</c:v>
                </c:pt>
                <c:pt idx="10820">
                  <c:v>704550</c:v>
                </c:pt>
                <c:pt idx="10821">
                  <c:v>827680</c:v>
                </c:pt>
                <c:pt idx="10822">
                  <c:v>972666</c:v>
                </c:pt>
                <c:pt idx="10823">
                  <c:v>1050835</c:v>
                </c:pt>
                <c:pt idx="10824">
                  <c:v>1074159</c:v>
                </c:pt>
                <c:pt idx="10825">
                  <c:v>1125591</c:v>
                </c:pt>
                <c:pt idx="10826">
                  <c:v>1069471</c:v>
                </c:pt>
                <c:pt idx="10827">
                  <c:v>1007480</c:v>
                </c:pt>
                <c:pt idx="10828">
                  <c:v>970576</c:v>
                </c:pt>
                <c:pt idx="10829">
                  <c:v>908252</c:v>
                </c:pt>
                <c:pt idx="10830">
                  <c:v>878039</c:v>
                </c:pt>
                <c:pt idx="10831">
                  <c:v>880643</c:v>
                </c:pt>
                <c:pt idx="10832">
                  <c:v>820276</c:v>
                </c:pt>
                <c:pt idx="10833">
                  <c:v>802541</c:v>
                </c:pt>
                <c:pt idx="10834">
                  <c:v>769868</c:v>
                </c:pt>
                <c:pt idx="10835">
                  <c:v>752737</c:v>
                </c:pt>
                <c:pt idx="10836">
                  <c:v>790326</c:v>
                </c:pt>
                <c:pt idx="10837">
                  <c:v>779709</c:v>
                </c:pt>
                <c:pt idx="10838">
                  <c:v>776327</c:v>
                </c:pt>
                <c:pt idx="10839">
                  <c:v>806048</c:v>
                </c:pt>
                <c:pt idx="10840">
                  <c:v>814570</c:v>
                </c:pt>
                <c:pt idx="10841">
                  <c:v>809996</c:v>
                </c:pt>
                <c:pt idx="10842">
                  <c:v>778393</c:v>
                </c:pt>
                <c:pt idx="10843">
                  <c:v>725075</c:v>
                </c:pt>
                <c:pt idx="10844">
                  <c:v>779466</c:v>
                </c:pt>
                <c:pt idx="10845">
                  <c:v>822955</c:v>
                </c:pt>
                <c:pt idx="10846">
                  <c:v>890028</c:v>
                </c:pt>
                <c:pt idx="10847">
                  <c:v>955003</c:v>
                </c:pt>
                <c:pt idx="10848">
                  <c:v>966531</c:v>
                </c:pt>
                <c:pt idx="10849">
                  <c:v>993034</c:v>
                </c:pt>
                <c:pt idx="10850">
                  <c:v>1017600</c:v>
                </c:pt>
                <c:pt idx="10851">
                  <c:v>1037244</c:v>
                </c:pt>
                <c:pt idx="10852">
                  <c:v>1010213</c:v>
                </c:pt>
                <c:pt idx="10853">
                  <c:v>987347</c:v>
                </c:pt>
                <c:pt idx="10854">
                  <c:v>948748</c:v>
                </c:pt>
                <c:pt idx="10855">
                  <c:v>976341</c:v>
                </c:pt>
                <c:pt idx="10856">
                  <c:v>991102</c:v>
                </c:pt>
                <c:pt idx="10857">
                  <c:v>964205</c:v>
                </c:pt>
                <c:pt idx="10858">
                  <c:v>926107</c:v>
                </c:pt>
                <c:pt idx="10859">
                  <c:v>1081648</c:v>
                </c:pt>
                <c:pt idx="10860">
                  <c:v>1467664</c:v>
                </c:pt>
                <c:pt idx="10861">
                  <c:v>1573992</c:v>
                </c:pt>
                <c:pt idx="10862">
                  <c:v>1707332</c:v>
                </c:pt>
                <c:pt idx="10863">
                  <c:v>1851468</c:v>
                </c:pt>
                <c:pt idx="10864">
                  <c:v>2017083</c:v>
                </c:pt>
                <c:pt idx="10865">
                  <c:v>2181983</c:v>
                </c:pt>
                <c:pt idx="10866">
                  <c:v>2226693</c:v>
                </c:pt>
                <c:pt idx="10867">
                  <c:v>2031040</c:v>
                </c:pt>
                <c:pt idx="10868">
                  <c:v>2068951</c:v>
                </c:pt>
                <c:pt idx="10869">
                  <c:v>2060430</c:v>
                </c:pt>
                <c:pt idx="10870">
                  <c:v>2157944</c:v>
                </c:pt>
                <c:pt idx="10871">
                  <c:v>2042385</c:v>
                </c:pt>
                <c:pt idx="10872">
                  <c:v>1871563</c:v>
                </c:pt>
                <c:pt idx="10873">
                  <c:v>1707232</c:v>
                </c:pt>
                <c:pt idx="10874">
                  <c:v>1557836</c:v>
                </c:pt>
                <c:pt idx="10875">
                  <c:v>1452982</c:v>
                </c:pt>
                <c:pt idx="10876">
                  <c:v>1324884</c:v>
                </c:pt>
                <c:pt idx="10877">
                  <c:v>1062873</c:v>
                </c:pt>
                <c:pt idx="10878">
                  <c:v>1035841</c:v>
                </c:pt>
                <c:pt idx="10879">
                  <c:v>1018254</c:v>
                </c:pt>
                <c:pt idx="10880">
                  <c:v>970060</c:v>
                </c:pt>
                <c:pt idx="10881">
                  <c:v>943419</c:v>
                </c:pt>
                <c:pt idx="10882">
                  <c:v>885627</c:v>
                </c:pt>
                <c:pt idx="10883">
                  <c:v>881996</c:v>
                </c:pt>
                <c:pt idx="10884">
                  <c:v>886393</c:v>
                </c:pt>
                <c:pt idx="10885">
                  <c:v>927338</c:v>
                </c:pt>
                <c:pt idx="10886">
                  <c:v>985417</c:v>
                </c:pt>
                <c:pt idx="10887">
                  <c:v>1027439</c:v>
                </c:pt>
                <c:pt idx="10888">
                  <c:v>1056023</c:v>
                </c:pt>
                <c:pt idx="10889">
                  <c:v>1015038</c:v>
                </c:pt>
                <c:pt idx="10890">
                  <c:v>899291</c:v>
                </c:pt>
                <c:pt idx="10891">
                  <c:v>807875</c:v>
                </c:pt>
                <c:pt idx="10892">
                  <c:v>655495</c:v>
                </c:pt>
                <c:pt idx="10893">
                  <c:v>503047</c:v>
                </c:pt>
                <c:pt idx="10894">
                  <c:v>367515</c:v>
                </c:pt>
                <c:pt idx="10895">
                  <c:v>200146</c:v>
                </c:pt>
                <c:pt idx="10896">
                  <c:v>178453</c:v>
                </c:pt>
                <c:pt idx="10897">
                  <c:v>200516</c:v>
                </c:pt>
                <c:pt idx="10898">
                  <c:v>230795</c:v>
                </c:pt>
                <c:pt idx="10899">
                  <c:v>291515</c:v>
                </c:pt>
                <c:pt idx="10900">
                  <c:v>455992</c:v>
                </c:pt>
                <c:pt idx="10901">
                  <c:v>626552</c:v>
                </c:pt>
                <c:pt idx="10902">
                  <c:v>780717</c:v>
                </c:pt>
                <c:pt idx="10903">
                  <c:v>857859</c:v>
                </c:pt>
                <c:pt idx="10904">
                  <c:v>943082</c:v>
                </c:pt>
                <c:pt idx="10905">
                  <c:v>1049443</c:v>
                </c:pt>
                <c:pt idx="10906">
                  <c:v>1132700</c:v>
                </c:pt>
                <c:pt idx="10907">
                  <c:v>1149941</c:v>
                </c:pt>
                <c:pt idx="10908">
                  <c:v>1172486</c:v>
                </c:pt>
                <c:pt idx="10909">
                  <c:v>1208484</c:v>
                </c:pt>
                <c:pt idx="10910">
                  <c:v>1250720</c:v>
                </c:pt>
                <c:pt idx="10911">
                  <c:v>1254152</c:v>
                </c:pt>
                <c:pt idx="10912">
                  <c:v>1241045</c:v>
                </c:pt>
                <c:pt idx="10913">
                  <c:v>1237461</c:v>
                </c:pt>
                <c:pt idx="10914">
                  <c:v>1149051</c:v>
                </c:pt>
                <c:pt idx="10915">
                  <c:v>1020015</c:v>
                </c:pt>
                <c:pt idx="10916">
                  <c:v>901707</c:v>
                </c:pt>
                <c:pt idx="10917">
                  <c:v>856254</c:v>
                </c:pt>
                <c:pt idx="10918">
                  <c:v>858125</c:v>
                </c:pt>
                <c:pt idx="10919">
                  <c:v>836383</c:v>
                </c:pt>
                <c:pt idx="10920">
                  <c:v>793059</c:v>
                </c:pt>
                <c:pt idx="10921">
                  <c:v>848110</c:v>
                </c:pt>
                <c:pt idx="10922">
                  <c:v>924664</c:v>
                </c:pt>
                <c:pt idx="10923">
                  <c:v>974879</c:v>
                </c:pt>
                <c:pt idx="10924">
                  <c:v>1016806</c:v>
                </c:pt>
                <c:pt idx="10925">
                  <c:v>1043393</c:v>
                </c:pt>
                <c:pt idx="10926">
                  <c:v>1100830</c:v>
                </c:pt>
                <c:pt idx="10927">
                  <c:v>1150971</c:v>
                </c:pt>
                <c:pt idx="10928">
                  <c:v>1096244</c:v>
                </c:pt>
                <c:pt idx="10929">
                  <c:v>1031816</c:v>
                </c:pt>
                <c:pt idx="10930">
                  <c:v>983895</c:v>
                </c:pt>
                <c:pt idx="10931">
                  <c:v>931113</c:v>
                </c:pt>
                <c:pt idx="10932">
                  <c:v>899936</c:v>
                </c:pt>
                <c:pt idx="10933">
                  <c:v>812539</c:v>
                </c:pt>
                <c:pt idx="10934">
                  <c:v>751314</c:v>
                </c:pt>
                <c:pt idx="10935">
                  <c:v>739478</c:v>
                </c:pt>
                <c:pt idx="10936">
                  <c:v>732549</c:v>
                </c:pt>
                <c:pt idx="10937">
                  <c:v>737903</c:v>
                </c:pt>
                <c:pt idx="10938">
                  <c:v>725352</c:v>
                </c:pt>
                <c:pt idx="10939">
                  <c:v>707904</c:v>
                </c:pt>
                <c:pt idx="10940">
                  <c:v>728493</c:v>
                </c:pt>
                <c:pt idx="10941">
                  <c:v>759715</c:v>
                </c:pt>
                <c:pt idx="10942">
                  <c:v>780092</c:v>
                </c:pt>
                <c:pt idx="10943">
                  <c:v>795340</c:v>
                </c:pt>
                <c:pt idx="10944">
                  <c:v>795168</c:v>
                </c:pt>
                <c:pt idx="10945">
                  <c:v>807995</c:v>
                </c:pt>
                <c:pt idx="10946">
                  <c:v>838011</c:v>
                </c:pt>
                <c:pt idx="10947">
                  <c:v>887120</c:v>
                </c:pt>
                <c:pt idx="10948">
                  <c:v>914731</c:v>
                </c:pt>
                <c:pt idx="10949">
                  <c:v>949381</c:v>
                </c:pt>
                <c:pt idx="10950">
                  <c:v>961328</c:v>
                </c:pt>
                <c:pt idx="10951">
                  <c:v>936745</c:v>
                </c:pt>
                <c:pt idx="10952">
                  <c:v>966557</c:v>
                </c:pt>
                <c:pt idx="10953">
                  <c:v>1060325</c:v>
                </c:pt>
                <c:pt idx="10954">
                  <c:v>1184509</c:v>
                </c:pt>
                <c:pt idx="10955">
                  <c:v>1255801</c:v>
                </c:pt>
                <c:pt idx="10956">
                  <c:v>1337402</c:v>
                </c:pt>
                <c:pt idx="10957">
                  <c:v>1483597</c:v>
                </c:pt>
                <c:pt idx="10958">
                  <c:v>1634502</c:v>
                </c:pt>
                <c:pt idx="10959">
                  <c:v>1662261</c:v>
                </c:pt>
                <c:pt idx="10960">
                  <c:v>1653297</c:v>
                </c:pt>
                <c:pt idx="10961">
                  <c:v>1555259</c:v>
                </c:pt>
                <c:pt idx="10962">
                  <c:v>1497554</c:v>
                </c:pt>
                <c:pt idx="10963">
                  <c:v>1408195</c:v>
                </c:pt>
                <c:pt idx="10964">
                  <c:v>1318551</c:v>
                </c:pt>
                <c:pt idx="10965">
                  <c:v>1224329</c:v>
                </c:pt>
                <c:pt idx="10966">
                  <c:v>1165553</c:v>
                </c:pt>
                <c:pt idx="10967">
                  <c:v>1140313</c:v>
                </c:pt>
                <c:pt idx="10968">
                  <c:v>1163065</c:v>
                </c:pt>
                <c:pt idx="10969">
                  <c:v>1235193</c:v>
                </c:pt>
                <c:pt idx="10970">
                  <c:v>1310546</c:v>
                </c:pt>
                <c:pt idx="10971">
                  <c:v>1363398</c:v>
                </c:pt>
                <c:pt idx="10972">
                  <c:v>1874214</c:v>
                </c:pt>
                <c:pt idx="10973">
                  <c:v>4473186</c:v>
                </c:pt>
                <c:pt idx="10974">
                  <c:v>6184027</c:v>
                </c:pt>
                <c:pt idx="10975">
                  <c:v>7371865</c:v>
                </c:pt>
                <c:pt idx="10976">
                  <c:v>8279326</c:v>
                </c:pt>
                <c:pt idx="10977">
                  <c:v>9122489</c:v>
                </c:pt>
                <c:pt idx="10978">
                  <c:v>9825789</c:v>
                </c:pt>
                <c:pt idx="10979">
                  <c:v>10202521</c:v>
                </c:pt>
                <c:pt idx="10980">
                  <c:v>8758019</c:v>
                </c:pt>
                <c:pt idx="10981">
                  <c:v>7671316</c:v>
                </c:pt>
                <c:pt idx="10982">
                  <c:v>6468736</c:v>
                </c:pt>
                <c:pt idx="10983">
                  <c:v>5571897</c:v>
                </c:pt>
                <c:pt idx="10984">
                  <c:v>4815439</c:v>
                </c:pt>
                <c:pt idx="10985">
                  <c:v>4111877</c:v>
                </c:pt>
                <c:pt idx="10986">
                  <c:v>3312548</c:v>
                </c:pt>
                <c:pt idx="10987">
                  <c:v>2291435</c:v>
                </c:pt>
                <c:pt idx="10988">
                  <c:v>1764887</c:v>
                </c:pt>
                <c:pt idx="10989">
                  <c:v>1795018</c:v>
                </c:pt>
                <c:pt idx="10990">
                  <c:v>1774876</c:v>
                </c:pt>
                <c:pt idx="10991">
                  <c:v>1640724</c:v>
                </c:pt>
                <c:pt idx="10992">
                  <c:v>1570170</c:v>
                </c:pt>
                <c:pt idx="10993">
                  <c:v>1496719</c:v>
                </c:pt>
                <c:pt idx="10994">
                  <c:v>1401531</c:v>
                </c:pt>
                <c:pt idx="10995">
                  <c:v>1281245</c:v>
                </c:pt>
                <c:pt idx="10996">
                  <c:v>1228549</c:v>
                </c:pt>
                <c:pt idx="10997">
                  <c:v>1171243</c:v>
                </c:pt>
                <c:pt idx="10998">
                  <c:v>1191355</c:v>
                </c:pt>
                <c:pt idx="10999">
                  <c:v>1186519</c:v>
                </c:pt>
                <c:pt idx="11000">
                  <c:v>1202408</c:v>
                </c:pt>
                <c:pt idx="11001">
                  <c:v>1239893</c:v>
                </c:pt>
                <c:pt idx="11002">
                  <c:v>1272823</c:v>
                </c:pt>
                <c:pt idx="11003">
                  <c:v>1344808</c:v>
                </c:pt>
                <c:pt idx="11004">
                  <c:v>1302848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A504-46C0-A320-6E73DC29A8C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005 28 Days Impressions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Sheet1!$F$2:$F$11007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803</c:v>
                </c:pt>
                <c:pt idx="8444">
                  <c:v>1835</c:v>
                </c:pt>
                <c:pt idx="8445">
                  <c:v>2889</c:v>
                </c:pt>
                <c:pt idx="8446">
                  <c:v>3704</c:v>
                </c:pt>
                <c:pt idx="8447">
                  <c:v>4218</c:v>
                </c:pt>
                <c:pt idx="8448">
                  <c:v>5030</c:v>
                </c:pt>
                <c:pt idx="8449">
                  <c:v>5703</c:v>
                </c:pt>
                <c:pt idx="8450">
                  <c:v>8094</c:v>
                </c:pt>
                <c:pt idx="8451">
                  <c:v>13003</c:v>
                </c:pt>
                <c:pt idx="8452">
                  <c:v>17419</c:v>
                </c:pt>
                <c:pt idx="8453">
                  <c:v>23994</c:v>
                </c:pt>
                <c:pt idx="8454">
                  <c:v>40857</c:v>
                </c:pt>
                <c:pt idx="8455">
                  <c:v>48433</c:v>
                </c:pt>
                <c:pt idx="8456">
                  <c:v>57240</c:v>
                </c:pt>
                <c:pt idx="8457">
                  <c:v>64231</c:v>
                </c:pt>
                <c:pt idx="8458">
                  <c:v>69819</c:v>
                </c:pt>
                <c:pt idx="8459">
                  <c:v>75175</c:v>
                </c:pt>
                <c:pt idx="8460">
                  <c:v>78543</c:v>
                </c:pt>
                <c:pt idx="8461">
                  <c:v>80187</c:v>
                </c:pt>
                <c:pt idx="8462">
                  <c:v>83896</c:v>
                </c:pt>
                <c:pt idx="8463">
                  <c:v>89056</c:v>
                </c:pt>
                <c:pt idx="8464">
                  <c:v>93961</c:v>
                </c:pt>
                <c:pt idx="8465">
                  <c:v>96258</c:v>
                </c:pt>
                <c:pt idx="8466">
                  <c:v>97894</c:v>
                </c:pt>
                <c:pt idx="8467">
                  <c:v>99416</c:v>
                </c:pt>
                <c:pt idx="8468">
                  <c:v>108098</c:v>
                </c:pt>
                <c:pt idx="8469">
                  <c:v>112449</c:v>
                </c:pt>
                <c:pt idx="8470">
                  <c:v>115107</c:v>
                </c:pt>
                <c:pt idx="8471">
                  <c:v>116407</c:v>
                </c:pt>
                <c:pt idx="8472">
                  <c:v>117339</c:v>
                </c:pt>
                <c:pt idx="8473">
                  <c:v>117518</c:v>
                </c:pt>
                <c:pt idx="8474">
                  <c:v>6502</c:v>
                </c:pt>
                <c:pt idx="8475">
                  <c:v>7726</c:v>
                </c:pt>
                <c:pt idx="8476">
                  <c:v>8516</c:v>
                </c:pt>
                <c:pt idx="8477">
                  <c:v>9436</c:v>
                </c:pt>
                <c:pt idx="8478">
                  <c:v>10538</c:v>
                </c:pt>
                <c:pt idx="8479">
                  <c:v>11745</c:v>
                </c:pt>
                <c:pt idx="8480">
                  <c:v>13936</c:v>
                </c:pt>
                <c:pt idx="8481">
                  <c:v>18747</c:v>
                </c:pt>
                <c:pt idx="8482">
                  <c:v>20226</c:v>
                </c:pt>
                <c:pt idx="8483">
                  <c:v>21448</c:v>
                </c:pt>
                <c:pt idx="8484">
                  <c:v>22578</c:v>
                </c:pt>
                <c:pt idx="8485">
                  <c:v>23366</c:v>
                </c:pt>
                <c:pt idx="8486">
                  <c:v>25300</c:v>
                </c:pt>
                <c:pt idx="8487">
                  <c:v>26954</c:v>
                </c:pt>
                <c:pt idx="8488">
                  <c:v>28448</c:v>
                </c:pt>
                <c:pt idx="8489">
                  <c:v>29579</c:v>
                </c:pt>
                <c:pt idx="8490">
                  <c:v>30542</c:v>
                </c:pt>
                <c:pt idx="8491">
                  <c:v>31721</c:v>
                </c:pt>
                <c:pt idx="8492">
                  <c:v>32706</c:v>
                </c:pt>
                <c:pt idx="8493">
                  <c:v>34189</c:v>
                </c:pt>
                <c:pt idx="8494">
                  <c:v>35403</c:v>
                </c:pt>
                <c:pt idx="8495">
                  <c:v>36446</c:v>
                </c:pt>
                <c:pt idx="8496">
                  <c:v>37530</c:v>
                </c:pt>
                <c:pt idx="8497">
                  <c:v>38963</c:v>
                </c:pt>
                <c:pt idx="8498">
                  <c:v>40293</c:v>
                </c:pt>
                <c:pt idx="8499">
                  <c:v>39619</c:v>
                </c:pt>
                <c:pt idx="8500">
                  <c:v>38902</c:v>
                </c:pt>
                <c:pt idx="8501">
                  <c:v>38870</c:v>
                </c:pt>
                <c:pt idx="8502">
                  <c:v>38915</c:v>
                </c:pt>
                <c:pt idx="8503">
                  <c:v>39180</c:v>
                </c:pt>
                <c:pt idx="8504">
                  <c:v>39735</c:v>
                </c:pt>
                <c:pt idx="8505">
                  <c:v>39993</c:v>
                </c:pt>
                <c:pt idx="8506">
                  <c:v>40008</c:v>
                </c:pt>
                <c:pt idx="8507">
                  <c:v>40231</c:v>
                </c:pt>
                <c:pt idx="8508">
                  <c:v>39399</c:v>
                </c:pt>
                <c:pt idx="8509">
                  <c:v>36009</c:v>
                </c:pt>
                <c:pt idx="8510">
                  <c:v>35745</c:v>
                </c:pt>
                <c:pt idx="8511">
                  <c:v>35894</c:v>
                </c:pt>
                <c:pt idx="8512">
                  <c:v>35957</c:v>
                </c:pt>
                <c:pt idx="8513">
                  <c:v>36773</c:v>
                </c:pt>
                <c:pt idx="8514">
                  <c:v>37587</c:v>
                </c:pt>
                <c:pt idx="8515">
                  <c:v>38033</c:v>
                </c:pt>
                <c:pt idx="8516">
                  <c:v>37505</c:v>
                </c:pt>
                <c:pt idx="8517">
                  <c:v>37502</c:v>
                </c:pt>
                <c:pt idx="8518">
                  <c:v>37549</c:v>
                </c:pt>
                <c:pt idx="8519">
                  <c:v>44036</c:v>
                </c:pt>
                <c:pt idx="8520">
                  <c:v>45722</c:v>
                </c:pt>
                <c:pt idx="8521">
                  <c:v>46846</c:v>
                </c:pt>
                <c:pt idx="8522">
                  <c:v>48417</c:v>
                </c:pt>
                <c:pt idx="8523">
                  <c:v>48816</c:v>
                </c:pt>
                <c:pt idx="8524">
                  <c:v>49147</c:v>
                </c:pt>
                <c:pt idx="8525">
                  <c:v>48759</c:v>
                </c:pt>
                <c:pt idx="8526">
                  <c:v>48525</c:v>
                </c:pt>
                <c:pt idx="8527">
                  <c:v>48050</c:v>
                </c:pt>
                <c:pt idx="8528">
                  <c:v>61149</c:v>
                </c:pt>
                <c:pt idx="8529">
                  <c:v>62672</c:v>
                </c:pt>
                <c:pt idx="8530">
                  <c:v>62597</c:v>
                </c:pt>
                <c:pt idx="8531">
                  <c:v>62116</c:v>
                </c:pt>
                <c:pt idx="8532">
                  <c:v>61782</c:v>
                </c:pt>
                <c:pt idx="8533">
                  <c:v>61609</c:v>
                </c:pt>
                <c:pt idx="8534">
                  <c:v>61489</c:v>
                </c:pt>
                <c:pt idx="8535">
                  <c:v>61166</c:v>
                </c:pt>
                <c:pt idx="8536">
                  <c:v>60892</c:v>
                </c:pt>
                <c:pt idx="8537">
                  <c:v>60168</c:v>
                </c:pt>
                <c:pt idx="8538">
                  <c:v>59632</c:v>
                </c:pt>
                <c:pt idx="8539">
                  <c:v>59082</c:v>
                </c:pt>
                <c:pt idx="8540">
                  <c:v>58439</c:v>
                </c:pt>
                <c:pt idx="8541">
                  <c:v>57503</c:v>
                </c:pt>
                <c:pt idx="8542">
                  <c:v>55934</c:v>
                </c:pt>
                <c:pt idx="8543">
                  <c:v>54578</c:v>
                </c:pt>
                <c:pt idx="8544">
                  <c:v>54413</c:v>
                </c:pt>
                <c:pt idx="8545">
                  <c:v>54366</c:v>
                </c:pt>
                <c:pt idx="8546">
                  <c:v>54039</c:v>
                </c:pt>
                <c:pt idx="8547">
                  <c:v>46977</c:v>
                </c:pt>
                <c:pt idx="8548">
                  <c:v>44768</c:v>
                </c:pt>
                <c:pt idx="8549">
                  <c:v>42669</c:v>
                </c:pt>
                <c:pt idx="8550">
                  <c:v>40645</c:v>
                </c:pt>
                <c:pt idx="8551">
                  <c:v>39708</c:v>
                </c:pt>
                <c:pt idx="8552">
                  <c:v>38850</c:v>
                </c:pt>
                <c:pt idx="8553">
                  <c:v>1677</c:v>
                </c:pt>
                <c:pt idx="8554">
                  <c:v>2356</c:v>
                </c:pt>
                <c:pt idx="8555">
                  <c:v>2785</c:v>
                </c:pt>
                <c:pt idx="8556">
                  <c:v>3831</c:v>
                </c:pt>
                <c:pt idx="8557">
                  <c:v>5215</c:v>
                </c:pt>
                <c:pt idx="8558">
                  <c:v>5759</c:v>
                </c:pt>
                <c:pt idx="8559">
                  <c:v>6298</c:v>
                </c:pt>
                <c:pt idx="8560">
                  <c:v>6940</c:v>
                </c:pt>
                <c:pt idx="8561">
                  <c:v>7465</c:v>
                </c:pt>
                <c:pt idx="8562">
                  <c:v>8109</c:v>
                </c:pt>
                <c:pt idx="8563">
                  <c:v>8568</c:v>
                </c:pt>
                <c:pt idx="8564">
                  <c:v>9165</c:v>
                </c:pt>
                <c:pt idx="8565">
                  <c:v>9630</c:v>
                </c:pt>
                <c:pt idx="8566">
                  <c:v>10056</c:v>
                </c:pt>
                <c:pt idx="8567">
                  <c:v>10523</c:v>
                </c:pt>
                <c:pt idx="8568">
                  <c:v>10934</c:v>
                </c:pt>
                <c:pt idx="8569">
                  <c:v>11473</c:v>
                </c:pt>
                <c:pt idx="8570">
                  <c:v>11975</c:v>
                </c:pt>
                <c:pt idx="8571">
                  <c:v>12463</c:v>
                </c:pt>
                <c:pt idx="8572">
                  <c:v>1409</c:v>
                </c:pt>
                <c:pt idx="8573">
                  <c:v>2856</c:v>
                </c:pt>
                <c:pt idx="8574">
                  <c:v>4335</c:v>
                </c:pt>
                <c:pt idx="8575">
                  <c:v>6287</c:v>
                </c:pt>
                <c:pt idx="8576">
                  <c:v>7309</c:v>
                </c:pt>
                <c:pt idx="8577">
                  <c:v>7544</c:v>
                </c:pt>
                <c:pt idx="8578">
                  <c:v>7814</c:v>
                </c:pt>
                <c:pt idx="8579">
                  <c:v>8013</c:v>
                </c:pt>
                <c:pt idx="8580">
                  <c:v>8226</c:v>
                </c:pt>
                <c:pt idx="8581">
                  <c:v>8378</c:v>
                </c:pt>
                <c:pt idx="8582">
                  <c:v>8795</c:v>
                </c:pt>
                <c:pt idx="8583">
                  <c:v>9149</c:v>
                </c:pt>
                <c:pt idx="8584">
                  <c:v>9332</c:v>
                </c:pt>
                <c:pt idx="8585">
                  <c:v>743</c:v>
                </c:pt>
                <c:pt idx="8586">
                  <c:v>933</c:v>
                </c:pt>
                <c:pt idx="8587">
                  <c:v>1258</c:v>
                </c:pt>
                <c:pt idx="8588">
                  <c:v>1487</c:v>
                </c:pt>
                <c:pt idx="8589">
                  <c:v>1642</c:v>
                </c:pt>
                <c:pt idx="8590">
                  <c:v>1763</c:v>
                </c:pt>
                <c:pt idx="8591">
                  <c:v>1836</c:v>
                </c:pt>
                <c:pt idx="8592">
                  <c:v>1951</c:v>
                </c:pt>
                <c:pt idx="8593">
                  <c:v>2035</c:v>
                </c:pt>
                <c:pt idx="8594">
                  <c:v>2073</c:v>
                </c:pt>
                <c:pt idx="8595">
                  <c:v>2153</c:v>
                </c:pt>
                <c:pt idx="8596">
                  <c:v>2877</c:v>
                </c:pt>
                <c:pt idx="8597">
                  <c:v>3077</c:v>
                </c:pt>
                <c:pt idx="8598">
                  <c:v>5129</c:v>
                </c:pt>
                <c:pt idx="8599">
                  <c:v>6318</c:v>
                </c:pt>
                <c:pt idx="8600">
                  <c:v>6845</c:v>
                </c:pt>
                <c:pt idx="8601">
                  <c:v>7550</c:v>
                </c:pt>
                <c:pt idx="8602">
                  <c:v>7741</c:v>
                </c:pt>
                <c:pt idx="8603">
                  <c:v>7954</c:v>
                </c:pt>
                <c:pt idx="8604">
                  <c:v>8209</c:v>
                </c:pt>
                <c:pt idx="8605">
                  <c:v>8483</c:v>
                </c:pt>
                <c:pt idx="8606">
                  <c:v>8697</c:v>
                </c:pt>
                <c:pt idx="8607">
                  <c:v>9037</c:v>
                </c:pt>
                <c:pt idx="8608">
                  <c:v>9306</c:v>
                </c:pt>
                <c:pt idx="8609">
                  <c:v>9578</c:v>
                </c:pt>
                <c:pt idx="8610">
                  <c:v>9827</c:v>
                </c:pt>
                <c:pt idx="8611">
                  <c:v>9643</c:v>
                </c:pt>
                <c:pt idx="8612">
                  <c:v>9757</c:v>
                </c:pt>
                <c:pt idx="8613">
                  <c:v>9759</c:v>
                </c:pt>
                <c:pt idx="8614">
                  <c:v>9759</c:v>
                </c:pt>
                <c:pt idx="8615">
                  <c:v>15192</c:v>
                </c:pt>
                <c:pt idx="8616">
                  <c:v>16130</c:v>
                </c:pt>
                <c:pt idx="8617">
                  <c:v>19043</c:v>
                </c:pt>
                <c:pt idx="8618">
                  <c:v>21210</c:v>
                </c:pt>
                <c:pt idx="8619">
                  <c:v>21864</c:v>
                </c:pt>
                <c:pt idx="8620">
                  <c:v>21950</c:v>
                </c:pt>
                <c:pt idx="8621">
                  <c:v>22148</c:v>
                </c:pt>
                <c:pt idx="8622">
                  <c:v>22239</c:v>
                </c:pt>
                <c:pt idx="8623">
                  <c:v>22295</c:v>
                </c:pt>
                <c:pt idx="8624">
                  <c:v>22909</c:v>
                </c:pt>
                <c:pt idx="8625">
                  <c:v>23021</c:v>
                </c:pt>
                <c:pt idx="8626">
                  <c:v>21165</c:v>
                </c:pt>
                <c:pt idx="8627">
                  <c:v>20210</c:v>
                </c:pt>
                <c:pt idx="8628">
                  <c:v>19842</c:v>
                </c:pt>
                <c:pt idx="8629">
                  <c:v>23415</c:v>
                </c:pt>
                <c:pt idx="8630">
                  <c:v>28769</c:v>
                </c:pt>
                <c:pt idx="8631">
                  <c:v>34769</c:v>
                </c:pt>
                <c:pt idx="8632">
                  <c:v>40592</c:v>
                </c:pt>
                <c:pt idx="8633">
                  <c:v>41513</c:v>
                </c:pt>
                <c:pt idx="8634">
                  <c:v>41612</c:v>
                </c:pt>
                <c:pt idx="8635">
                  <c:v>41629</c:v>
                </c:pt>
                <c:pt idx="8636">
                  <c:v>41712</c:v>
                </c:pt>
                <c:pt idx="8637">
                  <c:v>49550</c:v>
                </c:pt>
                <c:pt idx="8638">
                  <c:v>61586</c:v>
                </c:pt>
                <c:pt idx="8639">
                  <c:v>71838</c:v>
                </c:pt>
                <c:pt idx="8640">
                  <c:v>73496</c:v>
                </c:pt>
                <c:pt idx="8641">
                  <c:v>74014</c:v>
                </c:pt>
                <c:pt idx="8642">
                  <c:v>74069</c:v>
                </c:pt>
                <c:pt idx="8643">
                  <c:v>68644</c:v>
                </c:pt>
                <c:pt idx="8644">
                  <c:v>67853</c:v>
                </c:pt>
                <c:pt idx="8645">
                  <c:v>65174</c:v>
                </c:pt>
                <c:pt idx="8646">
                  <c:v>63258</c:v>
                </c:pt>
                <c:pt idx="8647">
                  <c:v>62904</c:v>
                </c:pt>
                <c:pt idx="8648">
                  <c:v>63318</c:v>
                </c:pt>
                <c:pt idx="8649">
                  <c:v>63468</c:v>
                </c:pt>
                <c:pt idx="8650">
                  <c:v>63855</c:v>
                </c:pt>
                <c:pt idx="8651">
                  <c:v>63994</c:v>
                </c:pt>
                <c:pt idx="8652">
                  <c:v>62856</c:v>
                </c:pt>
                <c:pt idx="8653">
                  <c:v>62878</c:v>
                </c:pt>
                <c:pt idx="8654">
                  <c:v>62975</c:v>
                </c:pt>
                <c:pt idx="8655">
                  <c:v>69168</c:v>
                </c:pt>
                <c:pt idx="8656">
                  <c:v>75477</c:v>
                </c:pt>
                <c:pt idx="8657">
                  <c:v>74933</c:v>
                </c:pt>
                <c:pt idx="8658">
                  <c:v>75250</c:v>
                </c:pt>
                <c:pt idx="8659">
                  <c:v>74476</c:v>
                </c:pt>
                <c:pt idx="8660">
                  <c:v>71385</c:v>
                </c:pt>
                <c:pt idx="8661">
                  <c:v>71213</c:v>
                </c:pt>
                <c:pt idx="8662">
                  <c:v>71237</c:v>
                </c:pt>
                <c:pt idx="8663">
                  <c:v>71136</c:v>
                </c:pt>
                <c:pt idx="8664">
                  <c:v>71026</c:v>
                </c:pt>
                <c:pt idx="8665">
                  <c:v>63154</c:v>
                </c:pt>
                <c:pt idx="8666">
                  <c:v>51031</c:v>
                </c:pt>
                <c:pt idx="8667">
                  <c:v>40820</c:v>
                </c:pt>
                <c:pt idx="8668">
                  <c:v>39040</c:v>
                </c:pt>
                <c:pt idx="8669">
                  <c:v>38623</c:v>
                </c:pt>
                <c:pt idx="8670">
                  <c:v>38555</c:v>
                </c:pt>
                <c:pt idx="8671">
                  <c:v>38466</c:v>
                </c:pt>
                <c:pt idx="8672">
                  <c:v>38300</c:v>
                </c:pt>
                <c:pt idx="8673">
                  <c:v>38082</c:v>
                </c:pt>
                <c:pt idx="8674">
                  <c:v>38067</c:v>
                </c:pt>
                <c:pt idx="8675">
                  <c:v>38048</c:v>
                </c:pt>
                <c:pt idx="8676">
                  <c:v>37571</c:v>
                </c:pt>
                <c:pt idx="8677">
                  <c:v>37358</c:v>
                </c:pt>
                <c:pt idx="8678">
                  <c:v>37039</c:v>
                </c:pt>
                <c:pt idx="8679">
                  <c:v>39979</c:v>
                </c:pt>
                <c:pt idx="8680">
                  <c:v>53491</c:v>
                </c:pt>
                <c:pt idx="8681">
                  <c:v>54857</c:v>
                </c:pt>
                <c:pt idx="8682">
                  <c:v>55713</c:v>
                </c:pt>
                <c:pt idx="8683">
                  <c:v>51432</c:v>
                </c:pt>
                <c:pt idx="8684">
                  <c:v>50921</c:v>
                </c:pt>
                <c:pt idx="8685">
                  <c:v>48774</c:v>
                </c:pt>
                <c:pt idx="8686">
                  <c:v>44166</c:v>
                </c:pt>
                <c:pt idx="8687">
                  <c:v>39619</c:v>
                </c:pt>
                <c:pt idx="8688">
                  <c:v>37895</c:v>
                </c:pt>
                <c:pt idx="8689">
                  <c:v>37691</c:v>
                </c:pt>
                <c:pt idx="8690">
                  <c:v>37830</c:v>
                </c:pt>
                <c:pt idx="8691">
                  <c:v>40446</c:v>
                </c:pt>
                <c:pt idx="8692">
                  <c:v>42796</c:v>
                </c:pt>
                <c:pt idx="8693">
                  <c:v>43391</c:v>
                </c:pt>
                <c:pt idx="8694">
                  <c:v>47665</c:v>
                </c:pt>
                <c:pt idx="8695">
                  <c:v>50744</c:v>
                </c:pt>
                <c:pt idx="8696">
                  <c:v>51485</c:v>
                </c:pt>
                <c:pt idx="8697">
                  <c:v>53708</c:v>
                </c:pt>
                <c:pt idx="8698">
                  <c:v>55050</c:v>
                </c:pt>
                <c:pt idx="8699">
                  <c:v>55484</c:v>
                </c:pt>
                <c:pt idx="8700">
                  <c:v>55716</c:v>
                </c:pt>
                <c:pt idx="8701">
                  <c:v>55794</c:v>
                </c:pt>
                <c:pt idx="8702">
                  <c:v>55587</c:v>
                </c:pt>
                <c:pt idx="8703">
                  <c:v>55407</c:v>
                </c:pt>
                <c:pt idx="8704">
                  <c:v>55435</c:v>
                </c:pt>
                <c:pt idx="8705">
                  <c:v>55386</c:v>
                </c:pt>
                <c:pt idx="8706">
                  <c:v>61069</c:v>
                </c:pt>
                <c:pt idx="8707">
                  <c:v>59010</c:v>
                </c:pt>
                <c:pt idx="8708">
                  <c:v>45609</c:v>
                </c:pt>
                <c:pt idx="8709">
                  <c:v>44139</c:v>
                </c:pt>
                <c:pt idx="8710">
                  <c:v>43260</c:v>
                </c:pt>
                <c:pt idx="8711">
                  <c:v>41434</c:v>
                </c:pt>
                <c:pt idx="8712">
                  <c:v>35805</c:v>
                </c:pt>
                <c:pt idx="8713">
                  <c:v>34501</c:v>
                </c:pt>
                <c:pt idx="8714">
                  <c:v>33454</c:v>
                </c:pt>
                <c:pt idx="8715">
                  <c:v>32768</c:v>
                </c:pt>
                <c:pt idx="8716">
                  <c:v>31700</c:v>
                </c:pt>
                <c:pt idx="8717">
                  <c:v>31169</c:v>
                </c:pt>
                <c:pt idx="8718">
                  <c:v>30910</c:v>
                </c:pt>
                <c:pt idx="8719">
                  <c:v>28212</c:v>
                </c:pt>
                <c:pt idx="8720">
                  <c:v>25871</c:v>
                </c:pt>
                <c:pt idx="8721">
                  <c:v>25196</c:v>
                </c:pt>
                <c:pt idx="8722">
                  <c:v>26826</c:v>
                </c:pt>
                <c:pt idx="8723">
                  <c:v>24613</c:v>
                </c:pt>
                <c:pt idx="8724">
                  <c:v>28261</c:v>
                </c:pt>
                <c:pt idx="8725">
                  <c:v>27627</c:v>
                </c:pt>
                <c:pt idx="8726">
                  <c:v>26856</c:v>
                </c:pt>
                <c:pt idx="8727">
                  <c:v>29600</c:v>
                </c:pt>
                <c:pt idx="8728">
                  <c:v>34387</c:v>
                </c:pt>
                <c:pt idx="8729">
                  <c:v>35340</c:v>
                </c:pt>
                <c:pt idx="8730">
                  <c:v>35703</c:v>
                </c:pt>
                <c:pt idx="8731">
                  <c:v>35741</c:v>
                </c:pt>
                <c:pt idx="8732">
                  <c:v>35788</c:v>
                </c:pt>
                <c:pt idx="8733">
                  <c:v>35763</c:v>
                </c:pt>
                <c:pt idx="8734">
                  <c:v>30022</c:v>
                </c:pt>
                <c:pt idx="8735">
                  <c:v>33296</c:v>
                </c:pt>
                <c:pt idx="8736">
                  <c:v>39704</c:v>
                </c:pt>
                <c:pt idx="8737">
                  <c:v>41008</c:v>
                </c:pt>
                <c:pt idx="8738">
                  <c:v>45104</c:v>
                </c:pt>
                <c:pt idx="8739">
                  <c:v>48563</c:v>
                </c:pt>
                <c:pt idx="8740">
                  <c:v>49798</c:v>
                </c:pt>
                <c:pt idx="8741">
                  <c:v>53833</c:v>
                </c:pt>
                <c:pt idx="8742">
                  <c:v>57392</c:v>
                </c:pt>
                <c:pt idx="8743">
                  <c:v>68232</c:v>
                </c:pt>
                <c:pt idx="8744">
                  <c:v>69709</c:v>
                </c:pt>
                <c:pt idx="8745">
                  <c:v>70253</c:v>
                </c:pt>
                <c:pt idx="8746">
                  <c:v>70767</c:v>
                </c:pt>
                <c:pt idx="8747">
                  <c:v>71650</c:v>
                </c:pt>
                <c:pt idx="8748">
                  <c:v>75986</c:v>
                </c:pt>
                <c:pt idx="8749">
                  <c:v>79238</c:v>
                </c:pt>
                <c:pt idx="8750">
                  <c:v>74118</c:v>
                </c:pt>
                <c:pt idx="8751">
                  <c:v>73559</c:v>
                </c:pt>
                <c:pt idx="8752">
                  <c:v>76402</c:v>
                </c:pt>
                <c:pt idx="8753">
                  <c:v>75957</c:v>
                </c:pt>
                <c:pt idx="8754">
                  <c:v>75767</c:v>
                </c:pt>
                <c:pt idx="8755">
                  <c:v>73495</c:v>
                </c:pt>
                <c:pt idx="8756">
                  <c:v>72748</c:v>
                </c:pt>
                <c:pt idx="8757">
                  <c:v>76638</c:v>
                </c:pt>
                <c:pt idx="8758">
                  <c:v>77083</c:v>
                </c:pt>
                <c:pt idx="8759">
                  <c:v>77206</c:v>
                </c:pt>
                <c:pt idx="8760">
                  <c:v>77364</c:v>
                </c:pt>
                <c:pt idx="8761">
                  <c:v>77472</c:v>
                </c:pt>
                <c:pt idx="8762">
                  <c:v>77486</c:v>
                </c:pt>
                <c:pt idx="8763">
                  <c:v>73199</c:v>
                </c:pt>
                <c:pt idx="8764">
                  <c:v>66619</c:v>
                </c:pt>
                <c:pt idx="8765">
                  <c:v>67922</c:v>
                </c:pt>
                <c:pt idx="8766">
                  <c:v>64993</c:v>
                </c:pt>
                <c:pt idx="8767">
                  <c:v>61759</c:v>
                </c:pt>
                <c:pt idx="8768">
                  <c:v>65216</c:v>
                </c:pt>
                <c:pt idx="8769">
                  <c:v>64582</c:v>
                </c:pt>
                <c:pt idx="8770">
                  <c:v>65537</c:v>
                </c:pt>
                <c:pt idx="8771">
                  <c:v>55381</c:v>
                </c:pt>
                <c:pt idx="8772">
                  <c:v>54006</c:v>
                </c:pt>
                <c:pt idx="8773">
                  <c:v>53380</c:v>
                </c:pt>
                <c:pt idx="8774">
                  <c:v>55352</c:v>
                </c:pt>
                <c:pt idx="8775">
                  <c:v>58535</c:v>
                </c:pt>
                <c:pt idx="8776">
                  <c:v>55590</c:v>
                </c:pt>
                <c:pt idx="8777">
                  <c:v>52372</c:v>
                </c:pt>
                <c:pt idx="8778">
                  <c:v>55430</c:v>
                </c:pt>
                <c:pt idx="8779">
                  <c:v>56796</c:v>
                </c:pt>
                <c:pt idx="8780">
                  <c:v>49943</c:v>
                </c:pt>
                <c:pt idx="8781">
                  <c:v>51397</c:v>
                </c:pt>
                <c:pt idx="8782">
                  <c:v>52417</c:v>
                </c:pt>
                <c:pt idx="8783">
                  <c:v>51674</c:v>
                </c:pt>
                <c:pt idx="8784">
                  <c:v>47362</c:v>
                </c:pt>
                <c:pt idx="8785">
                  <c:v>42444</c:v>
                </c:pt>
                <c:pt idx="8786">
                  <c:v>45964</c:v>
                </c:pt>
                <c:pt idx="8787">
                  <c:v>47601</c:v>
                </c:pt>
                <c:pt idx="8788">
                  <c:v>48466</c:v>
                </c:pt>
                <c:pt idx="8789">
                  <c:v>49331</c:v>
                </c:pt>
                <c:pt idx="8790">
                  <c:v>50056</c:v>
                </c:pt>
                <c:pt idx="8791">
                  <c:v>50394</c:v>
                </c:pt>
                <c:pt idx="8792">
                  <c:v>50722</c:v>
                </c:pt>
                <c:pt idx="8793">
                  <c:v>48335</c:v>
                </c:pt>
                <c:pt idx="8794">
                  <c:v>47287</c:v>
                </c:pt>
                <c:pt idx="8795">
                  <c:v>47097</c:v>
                </c:pt>
                <c:pt idx="8796">
                  <c:v>42408</c:v>
                </c:pt>
                <c:pt idx="8797">
                  <c:v>39223</c:v>
                </c:pt>
                <c:pt idx="8798">
                  <c:v>2197</c:v>
                </c:pt>
                <c:pt idx="8799">
                  <c:v>2779</c:v>
                </c:pt>
                <c:pt idx="8800">
                  <c:v>8138</c:v>
                </c:pt>
                <c:pt idx="8801">
                  <c:v>9756</c:v>
                </c:pt>
                <c:pt idx="8802">
                  <c:v>10402</c:v>
                </c:pt>
                <c:pt idx="8803">
                  <c:v>10895</c:v>
                </c:pt>
                <c:pt idx="8804">
                  <c:v>11319</c:v>
                </c:pt>
                <c:pt idx="8805">
                  <c:v>11791</c:v>
                </c:pt>
                <c:pt idx="8806">
                  <c:v>12134</c:v>
                </c:pt>
                <c:pt idx="8807">
                  <c:v>12567</c:v>
                </c:pt>
                <c:pt idx="8808">
                  <c:v>12860</c:v>
                </c:pt>
                <c:pt idx="8809">
                  <c:v>13208</c:v>
                </c:pt>
                <c:pt idx="8810">
                  <c:v>13531</c:v>
                </c:pt>
                <c:pt idx="8811">
                  <c:v>17297</c:v>
                </c:pt>
                <c:pt idx="8812">
                  <c:v>19608</c:v>
                </c:pt>
                <c:pt idx="8813">
                  <c:v>22523</c:v>
                </c:pt>
                <c:pt idx="8814">
                  <c:v>24525</c:v>
                </c:pt>
                <c:pt idx="8815">
                  <c:v>25315</c:v>
                </c:pt>
                <c:pt idx="8816">
                  <c:v>25730</c:v>
                </c:pt>
                <c:pt idx="8817">
                  <c:v>26169</c:v>
                </c:pt>
                <c:pt idx="8818">
                  <c:v>29560</c:v>
                </c:pt>
                <c:pt idx="8819">
                  <c:v>34242</c:v>
                </c:pt>
                <c:pt idx="8820">
                  <c:v>35628</c:v>
                </c:pt>
                <c:pt idx="8821">
                  <c:v>36571</c:v>
                </c:pt>
                <c:pt idx="8822">
                  <c:v>37418</c:v>
                </c:pt>
                <c:pt idx="8823">
                  <c:v>37985</c:v>
                </c:pt>
                <c:pt idx="8824">
                  <c:v>41492</c:v>
                </c:pt>
                <c:pt idx="8825">
                  <c:v>42624</c:v>
                </c:pt>
                <c:pt idx="8826">
                  <c:v>42010</c:v>
                </c:pt>
                <c:pt idx="8827">
                  <c:v>41937</c:v>
                </c:pt>
                <c:pt idx="8828">
                  <c:v>36894</c:v>
                </c:pt>
                <c:pt idx="8829">
                  <c:v>35790</c:v>
                </c:pt>
                <c:pt idx="8830">
                  <c:v>35567</c:v>
                </c:pt>
                <c:pt idx="8831">
                  <c:v>35304</c:v>
                </c:pt>
                <c:pt idx="8832">
                  <c:v>44223</c:v>
                </c:pt>
                <c:pt idx="8833">
                  <c:v>48888</c:v>
                </c:pt>
                <c:pt idx="8834">
                  <c:v>49613</c:v>
                </c:pt>
                <c:pt idx="8835">
                  <c:v>49676</c:v>
                </c:pt>
                <c:pt idx="8836">
                  <c:v>49865</c:v>
                </c:pt>
                <c:pt idx="8837">
                  <c:v>49999</c:v>
                </c:pt>
                <c:pt idx="8838">
                  <c:v>53463</c:v>
                </c:pt>
                <c:pt idx="8839">
                  <c:v>53199</c:v>
                </c:pt>
                <c:pt idx="8840">
                  <c:v>51843</c:v>
                </c:pt>
                <c:pt idx="8841">
                  <c:v>50865</c:v>
                </c:pt>
                <c:pt idx="8842">
                  <c:v>50993</c:v>
                </c:pt>
                <c:pt idx="8843">
                  <c:v>50920</c:v>
                </c:pt>
                <c:pt idx="8844">
                  <c:v>50927</c:v>
                </c:pt>
                <c:pt idx="8845">
                  <c:v>51406</c:v>
                </c:pt>
                <c:pt idx="8846">
                  <c:v>48367</c:v>
                </c:pt>
                <c:pt idx="8847">
                  <c:v>47066</c:v>
                </c:pt>
                <c:pt idx="8848">
                  <c:v>48980</c:v>
                </c:pt>
                <c:pt idx="8849">
                  <c:v>48832</c:v>
                </c:pt>
                <c:pt idx="8850">
                  <c:v>48302</c:v>
                </c:pt>
                <c:pt idx="8851">
                  <c:v>47897</c:v>
                </c:pt>
                <c:pt idx="8852">
                  <c:v>46760</c:v>
                </c:pt>
                <c:pt idx="8853">
                  <c:v>46810</c:v>
                </c:pt>
                <c:pt idx="8854">
                  <c:v>46247</c:v>
                </c:pt>
                <c:pt idx="8855">
                  <c:v>45935</c:v>
                </c:pt>
                <c:pt idx="8856">
                  <c:v>49037</c:v>
                </c:pt>
                <c:pt idx="8857">
                  <c:v>49494</c:v>
                </c:pt>
                <c:pt idx="8858">
                  <c:v>49387</c:v>
                </c:pt>
                <c:pt idx="8859">
                  <c:v>49623</c:v>
                </c:pt>
                <c:pt idx="8860">
                  <c:v>51730</c:v>
                </c:pt>
                <c:pt idx="8861">
                  <c:v>45656</c:v>
                </c:pt>
                <c:pt idx="8862">
                  <c:v>42999</c:v>
                </c:pt>
                <c:pt idx="8863">
                  <c:v>44750</c:v>
                </c:pt>
                <c:pt idx="8864">
                  <c:v>45118</c:v>
                </c:pt>
                <c:pt idx="8865">
                  <c:v>46571</c:v>
                </c:pt>
                <c:pt idx="8866">
                  <c:v>48204</c:v>
                </c:pt>
                <c:pt idx="8867">
                  <c:v>45117</c:v>
                </c:pt>
                <c:pt idx="8868">
                  <c:v>41942</c:v>
                </c:pt>
                <c:pt idx="8869">
                  <c:v>41225</c:v>
                </c:pt>
                <c:pt idx="8870">
                  <c:v>43071</c:v>
                </c:pt>
                <c:pt idx="8871">
                  <c:v>41967</c:v>
                </c:pt>
                <c:pt idx="8872">
                  <c:v>41620</c:v>
                </c:pt>
                <c:pt idx="8873">
                  <c:v>41511</c:v>
                </c:pt>
                <c:pt idx="8874">
                  <c:v>40799</c:v>
                </c:pt>
                <c:pt idx="8875">
                  <c:v>40739</c:v>
                </c:pt>
                <c:pt idx="8876">
                  <c:v>37720</c:v>
                </c:pt>
                <c:pt idx="8877">
                  <c:v>34875</c:v>
                </c:pt>
                <c:pt idx="8878">
                  <c:v>34518</c:v>
                </c:pt>
                <c:pt idx="8879">
                  <c:v>34568</c:v>
                </c:pt>
                <c:pt idx="8880">
                  <c:v>34655</c:v>
                </c:pt>
                <c:pt idx="8881">
                  <c:v>32393</c:v>
                </c:pt>
                <c:pt idx="8882">
                  <c:v>30946</c:v>
                </c:pt>
                <c:pt idx="8883">
                  <c:v>33996</c:v>
                </c:pt>
                <c:pt idx="8884">
                  <c:v>37746</c:v>
                </c:pt>
                <c:pt idx="8885">
                  <c:v>35164</c:v>
                </c:pt>
                <c:pt idx="8886">
                  <c:v>34077</c:v>
                </c:pt>
                <c:pt idx="8887">
                  <c:v>34095</c:v>
                </c:pt>
                <c:pt idx="8888">
                  <c:v>31971</c:v>
                </c:pt>
                <c:pt idx="8889">
                  <c:v>28819</c:v>
                </c:pt>
                <c:pt idx="8890">
                  <c:v>28509</c:v>
                </c:pt>
                <c:pt idx="8891">
                  <c:v>29914</c:v>
                </c:pt>
                <c:pt idx="8892">
                  <c:v>30909</c:v>
                </c:pt>
                <c:pt idx="8893">
                  <c:v>30160</c:v>
                </c:pt>
                <c:pt idx="8894">
                  <c:v>28564</c:v>
                </c:pt>
                <c:pt idx="8895">
                  <c:v>30569</c:v>
                </c:pt>
                <c:pt idx="8896">
                  <c:v>33094</c:v>
                </c:pt>
                <c:pt idx="8897">
                  <c:v>33655</c:v>
                </c:pt>
                <c:pt idx="8898">
                  <c:v>30379</c:v>
                </c:pt>
                <c:pt idx="8899">
                  <c:v>29616</c:v>
                </c:pt>
                <c:pt idx="8900">
                  <c:v>29430</c:v>
                </c:pt>
                <c:pt idx="8901">
                  <c:v>29295</c:v>
                </c:pt>
                <c:pt idx="8902">
                  <c:v>29198</c:v>
                </c:pt>
                <c:pt idx="8903">
                  <c:v>29204</c:v>
                </c:pt>
                <c:pt idx="8904">
                  <c:v>29079</c:v>
                </c:pt>
                <c:pt idx="8905">
                  <c:v>32096</c:v>
                </c:pt>
                <c:pt idx="8906">
                  <c:v>32498</c:v>
                </c:pt>
                <c:pt idx="8907">
                  <c:v>32541</c:v>
                </c:pt>
                <c:pt idx="8908">
                  <c:v>35726</c:v>
                </c:pt>
                <c:pt idx="8909">
                  <c:v>41856</c:v>
                </c:pt>
                <c:pt idx="8910">
                  <c:v>45566</c:v>
                </c:pt>
                <c:pt idx="8911">
                  <c:v>42878</c:v>
                </c:pt>
                <c:pt idx="8912">
                  <c:v>42525</c:v>
                </c:pt>
                <c:pt idx="8913">
                  <c:v>45429</c:v>
                </c:pt>
                <c:pt idx="8914">
                  <c:v>46366</c:v>
                </c:pt>
                <c:pt idx="8915">
                  <c:v>46459</c:v>
                </c:pt>
                <c:pt idx="8916">
                  <c:v>46492</c:v>
                </c:pt>
                <c:pt idx="8917">
                  <c:v>46608</c:v>
                </c:pt>
                <c:pt idx="8918">
                  <c:v>44733</c:v>
                </c:pt>
                <c:pt idx="8919">
                  <c:v>40679</c:v>
                </c:pt>
                <c:pt idx="8920">
                  <c:v>41120</c:v>
                </c:pt>
                <c:pt idx="8921">
                  <c:v>41050</c:v>
                </c:pt>
                <c:pt idx="8922">
                  <c:v>40927</c:v>
                </c:pt>
                <c:pt idx="8923">
                  <c:v>38371</c:v>
                </c:pt>
                <c:pt idx="8924">
                  <c:v>35669</c:v>
                </c:pt>
                <c:pt idx="8925">
                  <c:v>35080</c:v>
                </c:pt>
                <c:pt idx="8926">
                  <c:v>34694</c:v>
                </c:pt>
                <c:pt idx="8927">
                  <c:v>34532</c:v>
                </c:pt>
                <c:pt idx="8928">
                  <c:v>34576</c:v>
                </c:pt>
                <c:pt idx="8929">
                  <c:v>34696</c:v>
                </c:pt>
                <c:pt idx="8930">
                  <c:v>34784</c:v>
                </c:pt>
                <c:pt idx="8931">
                  <c:v>34589</c:v>
                </c:pt>
                <c:pt idx="8932">
                  <c:v>36321</c:v>
                </c:pt>
                <c:pt idx="8933">
                  <c:v>35019</c:v>
                </c:pt>
                <c:pt idx="8934">
                  <c:v>34858</c:v>
                </c:pt>
                <c:pt idx="8935">
                  <c:v>34725</c:v>
                </c:pt>
                <c:pt idx="8936">
                  <c:v>34141</c:v>
                </c:pt>
                <c:pt idx="8937">
                  <c:v>32889</c:v>
                </c:pt>
                <c:pt idx="8938">
                  <c:v>29717</c:v>
                </c:pt>
                <c:pt idx="8939">
                  <c:v>38799</c:v>
                </c:pt>
                <c:pt idx="8940">
                  <c:v>36410</c:v>
                </c:pt>
                <c:pt idx="8941">
                  <c:v>32963</c:v>
                </c:pt>
                <c:pt idx="8942">
                  <c:v>34369</c:v>
                </c:pt>
                <c:pt idx="8943">
                  <c:v>36711</c:v>
                </c:pt>
                <c:pt idx="8944">
                  <c:v>37102</c:v>
                </c:pt>
                <c:pt idx="8945">
                  <c:v>37117</c:v>
                </c:pt>
                <c:pt idx="8946">
                  <c:v>37034</c:v>
                </c:pt>
                <c:pt idx="8947">
                  <c:v>36984</c:v>
                </c:pt>
                <c:pt idx="8948">
                  <c:v>34844</c:v>
                </c:pt>
                <c:pt idx="8949">
                  <c:v>33941</c:v>
                </c:pt>
                <c:pt idx="8950">
                  <c:v>33734</c:v>
                </c:pt>
                <c:pt idx="8951">
                  <c:v>35682</c:v>
                </c:pt>
                <c:pt idx="8952">
                  <c:v>37831</c:v>
                </c:pt>
                <c:pt idx="8953">
                  <c:v>40036</c:v>
                </c:pt>
                <c:pt idx="8954">
                  <c:v>42745</c:v>
                </c:pt>
                <c:pt idx="8955">
                  <c:v>45312</c:v>
                </c:pt>
                <c:pt idx="8956">
                  <c:v>47552</c:v>
                </c:pt>
                <c:pt idx="8957">
                  <c:v>99357</c:v>
                </c:pt>
                <c:pt idx="8958">
                  <c:v>147361</c:v>
                </c:pt>
                <c:pt idx="8959">
                  <c:v>147460</c:v>
                </c:pt>
                <c:pt idx="8960">
                  <c:v>145737</c:v>
                </c:pt>
                <c:pt idx="8961">
                  <c:v>146291</c:v>
                </c:pt>
                <c:pt idx="8962">
                  <c:v>148908</c:v>
                </c:pt>
                <c:pt idx="8963">
                  <c:v>149455</c:v>
                </c:pt>
                <c:pt idx="8964">
                  <c:v>146795</c:v>
                </c:pt>
                <c:pt idx="8965">
                  <c:v>142047</c:v>
                </c:pt>
                <c:pt idx="8966">
                  <c:v>142775</c:v>
                </c:pt>
                <c:pt idx="8967">
                  <c:v>136652</c:v>
                </c:pt>
                <c:pt idx="8968">
                  <c:v>154125</c:v>
                </c:pt>
                <c:pt idx="8969">
                  <c:v>258484</c:v>
                </c:pt>
                <c:pt idx="8970">
                  <c:v>482985</c:v>
                </c:pt>
                <c:pt idx="8971">
                  <c:v>672099</c:v>
                </c:pt>
                <c:pt idx="8972">
                  <c:v>773376</c:v>
                </c:pt>
                <c:pt idx="8973">
                  <c:v>963038</c:v>
                </c:pt>
                <c:pt idx="8974">
                  <c:v>1115323</c:v>
                </c:pt>
                <c:pt idx="8975">
                  <c:v>1258255</c:v>
                </c:pt>
                <c:pt idx="8976">
                  <c:v>1395084</c:v>
                </c:pt>
                <c:pt idx="8977">
                  <c:v>1550251</c:v>
                </c:pt>
                <c:pt idx="8978">
                  <c:v>1711475</c:v>
                </c:pt>
                <c:pt idx="8979">
                  <c:v>1831524</c:v>
                </c:pt>
                <c:pt idx="8980">
                  <c:v>1949959</c:v>
                </c:pt>
                <c:pt idx="8981">
                  <c:v>2071161</c:v>
                </c:pt>
                <c:pt idx="8982">
                  <c:v>2197465</c:v>
                </c:pt>
                <c:pt idx="8983">
                  <c:v>2414761</c:v>
                </c:pt>
                <c:pt idx="8984">
                  <c:v>2702722</c:v>
                </c:pt>
                <c:pt idx="8985">
                  <c:v>2815835</c:v>
                </c:pt>
                <c:pt idx="8986">
                  <c:v>2907928</c:v>
                </c:pt>
                <c:pt idx="8987">
                  <c:v>3032049</c:v>
                </c:pt>
                <c:pt idx="8988">
                  <c:v>3196502</c:v>
                </c:pt>
                <c:pt idx="8989">
                  <c:v>3322569</c:v>
                </c:pt>
                <c:pt idx="8990">
                  <c:v>3526949</c:v>
                </c:pt>
                <c:pt idx="8991">
                  <c:v>3778879</c:v>
                </c:pt>
                <c:pt idx="8992">
                  <c:v>3974007</c:v>
                </c:pt>
                <c:pt idx="8993">
                  <c:v>4233327</c:v>
                </c:pt>
                <c:pt idx="8994">
                  <c:v>4496991</c:v>
                </c:pt>
                <c:pt idx="8995">
                  <c:v>4707192</c:v>
                </c:pt>
                <c:pt idx="8996">
                  <c:v>4890086</c:v>
                </c:pt>
                <c:pt idx="8997">
                  <c:v>4925598</c:v>
                </c:pt>
                <c:pt idx="8998">
                  <c:v>4856813</c:v>
                </c:pt>
                <c:pt idx="8999">
                  <c:v>4775163</c:v>
                </c:pt>
                <c:pt idx="9000">
                  <c:v>4789350</c:v>
                </c:pt>
                <c:pt idx="9001">
                  <c:v>4779842</c:v>
                </c:pt>
                <c:pt idx="9002">
                  <c:v>4760113</c:v>
                </c:pt>
                <c:pt idx="9003">
                  <c:v>4754840</c:v>
                </c:pt>
                <c:pt idx="9004">
                  <c:v>4807776</c:v>
                </c:pt>
                <c:pt idx="9005">
                  <c:v>4840202</c:v>
                </c:pt>
                <c:pt idx="9006">
                  <c:v>4842603</c:v>
                </c:pt>
                <c:pt idx="9007">
                  <c:v>4932441</c:v>
                </c:pt>
                <c:pt idx="9008">
                  <c:v>5077110</c:v>
                </c:pt>
                <c:pt idx="9009">
                  <c:v>5223018</c:v>
                </c:pt>
                <c:pt idx="9010">
                  <c:v>5403342</c:v>
                </c:pt>
                <c:pt idx="9011">
                  <c:v>5471860</c:v>
                </c:pt>
                <c:pt idx="9012">
                  <c:v>5391801</c:v>
                </c:pt>
                <c:pt idx="9013">
                  <c:v>5446272</c:v>
                </c:pt>
                <c:pt idx="9014">
                  <c:v>5524429</c:v>
                </c:pt>
                <c:pt idx="9015">
                  <c:v>5588073</c:v>
                </c:pt>
                <c:pt idx="9016">
                  <c:v>5583468</c:v>
                </c:pt>
                <c:pt idx="9017">
                  <c:v>5653182</c:v>
                </c:pt>
                <c:pt idx="9018">
                  <c:v>5651019</c:v>
                </c:pt>
                <c:pt idx="9019">
                  <c:v>5524138</c:v>
                </c:pt>
                <c:pt idx="9020">
                  <c:v>5430797</c:v>
                </c:pt>
                <c:pt idx="9021">
                  <c:v>5337618</c:v>
                </c:pt>
                <c:pt idx="9022">
                  <c:v>5205345</c:v>
                </c:pt>
                <c:pt idx="9023">
                  <c:v>5149773</c:v>
                </c:pt>
                <c:pt idx="9024">
                  <c:v>5070028</c:v>
                </c:pt>
                <c:pt idx="9025">
                  <c:v>5011644</c:v>
                </c:pt>
                <c:pt idx="9026">
                  <c:v>4967201</c:v>
                </c:pt>
                <c:pt idx="9027">
                  <c:v>4964964</c:v>
                </c:pt>
                <c:pt idx="9028">
                  <c:v>4974735</c:v>
                </c:pt>
                <c:pt idx="9029">
                  <c:v>4987211</c:v>
                </c:pt>
                <c:pt idx="9030">
                  <c:v>5158192</c:v>
                </c:pt>
                <c:pt idx="9031">
                  <c:v>5289990</c:v>
                </c:pt>
                <c:pt idx="9032">
                  <c:v>5376851</c:v>
                </c:pt>
                <c:pt idx="9033">
                  <c:v>5340125</c:v>
                </c:pt>
                <c:pt idx="9034">
                  <c:v>5258213</c:v>
                </c:pt>
                <c:pt idx="9035">
                  <c:v>5130319</c:v>
                </c:pt>
                <c:pt idx="9036">
                  <c:v>4997248</c:v>
                </c:pt>
                <c:pt idx="9037">
                  <c:v>4938472</c:v>
                </c:pt>
                <c:pt idx="9038">
                  <c:v>4836188</c:v>
                </c:pt>
                <c:pt idx="9039">
                  <c:v>4726639</c:v>
                </c:pt>
                <c:pt idx="9040">
                  <c:v>4611359</c:v>
                </c:pt>
                <c:pt idx="9041">
                  <c:v>4474635</c:v>
                </c:pt>
                <c:pt idx="9042">
                  <c:v>4400846</c:v>
                </c:pt>
                <c:pt idx="9043">
                  <c:v>4310881</c:v>
                </c:pt>
                <c:pt idx="9044">
                  <c:v>4227940</c:v>
                </c:pt>
                <c:pt idx="9045">
                  <c:v>4161711</c:v>
                </c:pt>
                <c:pt idx="9046">
                  <c:v>4069426</c:v>
                </c:pt>
                <c:pt idx="9047">
                  <c:v>4121361</c:v>
                </c:pt>
                <c:pt idx="9048">
                  <c:v>4164698</c:v>
                </c:pt>
                <c:pt idx="9049">
                  <c:v>4121093</c:v>
                </c:pt>
                <c:pt idx="9050">
                  <c:v>4156431</c:v>
                </c:pt>
                <c:pt idx="9051">
                  <c:v>4185042</c:v>
                </c:pt>
                <c:pt idx="9052">
                  <c:v>4216782</c:v>
                </c:pt>
                <c:pt idx="9053">
                  <c:v>4396386</c:v>
                </c:pt>
                <c:pt idx="9054">
                  <c:v>4604420</c:v>
                </c:pt>
                <c:pt idx="9055">
                  <c:v>4711209</c:v>
                </c:pt>
                <c:pt idx="9056">
                  <c:v>4794063</c:v>
                </c:pt>
                <c:pt idx="9057">
                  <c:v>4804178</c:v>
                </c:pt>
                <c:pt idx="9058">
                  <c:v>4750797</c:v>
                </c:pt>
                <c:pt idx="9059">
                  <c:v>4813161</c:v>
                </c:pt>
                <c:pt idx="9060">
                  <c:v>4881431</c:v>
                </c:pt>
                <c:pt idx="9061">
                  <c:v>5002612</c:v>
                </c:pt>
                <c:pt idx="9062">
                  <c:v>5123115</c:v>
                </c:pt>
                <c:pt idx="9063">
                  <c:v>5105133</c:v>
                </c:pt>
                <c:pt idx="9064">
                  <c:v>5045616</c:v>
                </c:pt>
                <c:pt idx="9065">
                  <c:v>4904341</c:v>
                </c:pt>
                <c:pt idx="9066">
                  <c:v>4817977</c:v>
                </c:pt>
                <c:pt idx="9067">
                  <c:v>4794708</c:v>
                </c:pt>
                <c:pt idx="9068">
                  <c:v>4839757</c:v>
                </c:pt>
                <c:pt idx="9069">
                  <c:v>4854130</c:v>
                </c:pt>
                <c:pt idx="9070">
                  <c:v>4766121</c:v>
                </c:pt>
                <c:pt idx="9071">
                  <c:v>4767590</c:v>
                </c:pt>
                <c:pt idx="9072">
                  <c:v>4775587</c:v>
                </c:pt>
                <c:pt idx="9073">
                  <c:v>4752133</c:v>
                </c:pt>
                <c:pt idx="9074">
                  <c:v>4825193</c:v>
                </c:pt>
                <c:pt idx="9075">
                  <c:v>4844867</c:v>
                </c:pt>
                <c:pt idx="9076">
                  <c:v>4885385</c:v>
                </c:pt>
                <c:pt idx="9077">
                  <c:v>4966100</c:v>
                </c:pt>
                <c:pt idx="9078">
                  <c:v>4951865</c:v>
                </c:pt>
                <c:pt idx="9079">
                  <c:v>4889979</c:v>
                </c:pt>
                <c:pt idx="9080">
                  <c:v>5012505</c:v>
                </c:pt>
                <c:pt idx="9081">
                  <c:v>5002873</c:v>
                </c:pt>
                <c:pt idx="9082">
                  <c:v>4916073</c:v>
                </c:pt>
                <c:pt idx="9083">
                  <c:v>4945370</c:v>
                </c:pt>
                <c:pt idx="9084">
                  <c:v>4901090</c:v>
                </c:pt>
                <c:pt idx="9085">
                  <c:v>4916735</c:v>
                </c:pt>
                <c:pt idx="9086">
                  <c:v>4907132</c:v>
                </c:pt>
                <c:pt idx="9087">
                  <c:v>4831393</c:v>
                </c:pt>
                <c:pt idx="9088">
                  <c:v>4826551</c:v>
                </c:pt>
                <c:pt idx="9089">
                  <c:v>4855884</c:v>
                </c:pt>
                <c:pt idx="9090">
                  <c:v>4899287</c:v>
                </c:pt>
                <c:pt idx="9091">
                  <c:v>4900105</c:v>
                </c:pt>
                <c:pt idx="9092">
                  <c:v>4957416</c:v>
                </c:pt>
                <c:pt idx="9093">
                  <c:v>5018975</c:v>
                </c:pt>
                <c:pt idx="9094">
                  <c:v>5002411</c:v>
                </c:pt>
                <c:pt idx="9095">
                  <c:v>5236042</c:v>
                </c:pt>
                <c:pt idx="9096">
                  <c:v>5640068</c:v>
                </c:pt>
                <c:pt idx="9097">
                  <c:v>5911945</c:v>
                </c:pt>
                <c:pt idx="9098">
                  <c:v>6190706</c:v>
                </c:pt>
                <c:pt idx="9099">
                  <c:v>6441455</c:v>
                </c:pt>
                <c:pt idx="9100">
                  <c:v>6744376</c:v>
                </c:pt>
                <c:pt idx="9101">
                  <c:v>7004864</c:v>
                </c:pt>
                <c:pt idx="9102">
                  <c:v>7177091</c:v>
                </c:pt>
                <c:pt idx="9103">
                  <c:v>7275639</c:v>
                </c:pt>
                <c:pt idx="9104">
                  <c:v>7292965</c:v>
                </c:pt>
                <c:pt idx="9105">
                  <c:v>7139543</c:v>
                </c:pt>
                <c:pt idx="9106">
                  <c:v>7082834</c:v>
                </c:pt>
                <c:pt idx="9107">
                  <c:v>7096216</c:v>
                </c:pt>
                <c:pt idx="9108">
                  <c:v>6997385</c:v>
                </c:pt>
                <c:pt idx="9109">
                  <c:v>6851814</c:v>
                </c:pt>
                <c:pt idx="9110">
                  <c:v>6701784</c:v>
                </c:pt>
                <c:pt idx="9111">
                  <c:v>6553287</c:v>
                </c:pt>
                <c:pt idx="9112">
                  <c:v>6525008</c:v>
                </c:pt>
                <c:pt idx="9113">
                  <c:v>6412178</c:v>
                </c:pt>
                <c:pt idx="9114">
                  <c:v>6334715</c:v>
                </c:pt>
                <c:pt idx="9115">
                  <c:v>6234122</c:v>
                </c:pt>
                <c:pt idx="9116">
                  <c:v>6037045</c:v>
                </c:pt>
                <c:pt idx="9117">
                  <c:v>5900159</c:v>
                </c:pt>
                <c:pt idx="9118">
                  <c:v>5968435</c:v>
                </c:pt>
                <c:pt idx="9119">
                  <c:v>6207241</c:v>
                </c:pt>
                <c:pt idx="9120">
                  <c:v>6353944</c:v>
                </c:pt>
                <c:pt idx="9121">
                  <c:v>6448537</c:v>
                </c:pt>
                <c:pt idx="9122">
                  <c:v>6501539</c:v>
                </c:pt>
                <c:pt idx="9123">
                  <c:v>6289749</c:v>
                </c:pt>
                <c:pt idx="9124">
                  <c:v>6060800</c:v>
                </c:pt>
                <c:pt idx="9125">
                  <c:v>6013067</c:v>
                </c:pt>
                <c:pt idx="9126">
                  <c:v>5968070</c:v>
                </c:pt>
                <c:pt idx="9127">
                  <c:v>5843983</c:v>
                </c:pt>
                <c:pt idx="9128">
                  <c:v>5755921</c:v>
                </c:pt>
                <c:pt idx="9129">
                  <c:v>5772929</c:v>
                </c:pt>
                <c:pt idx="9130">
                  <c:v>5874484</c:v>
                </c:pt>
                <c:pt idx="9131">
                  <c:v>5978712</c:v>
                </c:pt>
                <c:pt idx="9132">
                  <c:v>6120858</c:v>
                </c:pt>
                <c:pt idx="9133">
                  <c:v>6337526</c:v>
                </c:pt>
                <c:pt idx="9134">
                  <c:v>6404838</c:v>
                </c:pt>
                <c:pt idx="9135">
                  <c:v>6422722</c:v>
                </c:pt>
                <c:pt idx="9136">
                  <c:v>6388919</c:v>
                </c:pt>
                <c:pt idx="9137">
                  <c:v>6432567</c:v>
                </c:pt>
                <c:pt idx="9138">
                  <c:v>6532961</c:v>
                </c:pt>
                <c:pt idx="9139">
                  <c:v>6605446</c:v>
                </c:pt>
                <c:pt idx="9140">
                  <c:v>6533635</c:v>
                </c:pt>
                <c:pt idx="9141">
                  <c:v>6563789</c:v>
                </c:pt>
                <c:pt idx="9142">
                  <c:v>6565920</c:v>
                </c:pt>
                <c:pt idx="9143">
                  <c:v>6591093</c:v>
                </c:pt>
                <c:pt idx="9144">
                  <c:v>6635711</c:v>
                </c:pt>
                <c:pt idx="9145">
                  <c:v>6568789</c:v>
                </c:pt>
                <c:pt idx="9146">
                  <c:v>6324003</c:v>
                </c:pt>
                <c:pt idx="9147">
                  <c:v>6131172</c:v>
                </c:pt>
                <c:pt idx="9148">
                  <c:v>5992083</c:v>
                </c:pt>
                <c:pt idx="9149">
                  <c:v>5922400</c:v>
                </c:pt>
                <c:pt idx="9150">
                  <c:v>5937997</c:v>
                </c:pt>
                <c:pt idx="9151">
                  <c:v>5913456</c:v>
                </c:pt>
                <c:pt idx="9152">
                  <c:v>5715549</c:v>
                </c:pt>
                <c:pt idx="9153">
                  <c:v>5509953</c:v>
                </c:pt>
                <c:pt idx="9154">
                  <c:v>5259085</c:v>
                </c:pt>
                <c:pt idx="9155">
                  <c:v>5037489</c:v>
                </c:pt>
                <c:pt idx="9156">
                  <c:v>4738505</c:v>
                </c:pt>
                <c:pt idx="9157">
                  <c:v>4352399</c:v>
                </c:pt>
                <c:pt idx="9158">
                  <c:v>4375267</c:v>
                </c:pt>
                <c:pt idx="9159">
                  <c:v>4671810</c:v>
                </c:pt>
                <c:pt idx="9160">
                  <c:v>4839749</c:v>
                </c:pt>
                <c:pt idx="9161">
                  <c:v>4874952</c:v>
                </c:pt>
                <c:pt idx="9162">
                  <c:v>5032458</c:v>
                </c:pt>
                <c:pt idx="9163">
                  <c:v>5253776</c:v>
                </c:pt>
                <c:pt idx="9164">
                  <c:v>5523377</c:v>
                </c:pt>
                <c:pt idx="9165">
                  <c:v>5783278</c:v>
                </c:pt>
                <c:pt idx="9166">
                  <c:v>5968994</c:v>
                </c:pt>
                <c:pt idx="9167">
                  <c:v>6148030</c:v>
                </c:pt>
                <c:pt idx="9168">
                  <c:v>6282542</c:v>
                </c:pt>
                <c:pt idx="9169">
                  <c:v>6388357</c:v>
                </c:pt>
                <c:pt idx="9170">
                  <c:v>6457327</c:v>
                </c:pt>
                <c:pt idx="9171">
                  <c:v>6515929</c:v>
                </c:pt>
                <c:pt idx="9172">
                  <c:v>7059151</c:v>
                </c:pt>
                <c:pt idx="9173">
                  <c:v>7491316</c:v>
                </c:pt>
                <c:pt idx="9174">
                  <c:v>7984906</c:v>
                </c:pt>
                <c:pt idx="9175">
                  <c:v>8511965</c:v>
                </c:pt>
                <c:pt idx="9176">
                  <c:v>9034765</c:v>
                </c:pt>
                <c:pt idx="9177">
                  <c:v>9440745</c:v>
                </c:pt>
                <c:pt idx="9178">
                  <c:v>9448334</c:v>
                </c:pt>
                <c:pt idx="9179">
                  <c:v>9685509</c:v>
                </c:pt>
                <c:pt idx="9180">
                  <c:v>10037139</c:v>
                </c:pt>
                <c:pt idx="9181">
                  <c:v>10178447</c:v>
                </c:pt>
                <c:pt idx="9182">
                  <c:v>10218069</c:v>
                </c:pt>
                <c:pt idx="9183">
                  <c:v>10317008</c:v>
                </c:pt>
                <c:pt idx="9184">
                  <c:v>10425288</c:v>
                </c:pt>
                <c:pt idx="9185">
                  <c:v>10532952</c:v>
                </c:pt>
                <c:pt idx="9186">
                  <c:v>10484496</c:v>
                </c:pt>
                <c:pt idx="9187">
                  <c:v>10287764</c:v>
                </c:pt>
                <c:pt idx="9188">
                  <c:v>10214828</c:v>
                </c:pt>
                <c:pt idx="9189">
                  <c:v>10377843</c:v>
                </c:pt>
                <c:pt idx="9190">
                  <c:v>10453023</c:v>
                </c:pt>
                <c:pt idx="9191">
                  <c:v>10397116</c:v>
                </c:pt>
                <c:pt idx="9192">
                  <c:v>10361315</c:v>
                </c:pt>
                <c:pt idx="9193">
                  <c:v>10366263</c:v>
                </c:pt>
                <c:pt idx="9194">
                  <c:v>10448481</c:v>
                </c:pt>
                <c:pt idx="9195">
                  <c:v>10543239</c:v>
                </c:pt>
                <c:pt idx="9196">
                  <c:v>10640229</c:v>
                </c:pt>
                <c:pt idx="9197">
                  <c:v>10657184</c:v>
                </c:pt>
                <c:pt idx="9198">
                  <c:v>10708886</c:v>
                </c:pt>
                <c:pt idx="9199">
                  <c:v>10912408</c:v>
                </c:pt>
                <c:pt idx="9200">
                  <c:v>10777597</c:v>
                </c:pt>
                <c:pt idx="9201">
                  <c:v>10732412</c:v>
                </c:pt>
                <c:pt idx="9202">
                  <c:v>10503041</c:v>
                </c:pt>
                <c:pt idx="9203">
                  <c:v>10062875</c:v>
                </c:pt>
                <c:pt idx="9204">
                  <c:v>9654534</c:v>
                </c:pt>
                <c:pt idx="9205">
                  <c:v>9342927</c:v>
                </c:pt>
                <c:pt idx="9206">
                  <c:v>9418838</c:v>
                </c:pt>
                <c:pt idx="9207">
                  <c:v>9293439</c:v>
                </c:pt>
                <c:pt idx="9208">
                  <c:v>9152507</c:v>
                </c:pt>
                <c:pt idx="9209">
                  <c:v>9212714</c:v>
                </c:pt>
                <c:pt idx="9210">
                  <c:v>9434306</c:v>
                </c:pt>
                <c:pt idx="9211">
                  <c:v>9754841</c:v>
                </c:pt>
                <c:pt idx="9212">
                  <c:v>10018892</c:v>
                </c:pt>
                <c:pt idx="9213">
                  <c:v>10213937</c:v>
                </c:pt>
                <c:pt idx="9214">
                  <c:v>10180748</c:v>
                </c:pt>
                <c:pt idx="9215">
                  <c:v>9956491</c:v>
                </c:pt>
                <c:pt idx="9216">
                  <c:v>9730156</c:v>
                </c:pt>
                <c:pt idx="9217">
                  <c:v>9441178</c:v>
                </c:pt>
                <c:pt idx="9218">
                  <c:v>9259040</c:v>
                </c:pt>
                <c:pt idx="9219">
                  <c:v>9152976</c:v>
                </c:pt>
                <c:pt idx="9220">
                  <c:v>8953413</c:v>
                </c:pt>
                <c:pt idx="9221">
                  <c:v>8775242</c:v>
                </c:pt>
                <c:pt idx="9222">
                  <c:v>8541784</c:v>
                </c:pt>
                <c:pt idx="9223">
                  <c:v>8280798</c:v>
                </c:pt>
                <c:pt idx="9224">
                  <c:v>8068325</c:v>
                </c:pt>
                <c:pt idx="9225">
                  <c:v>7911584</c:v>
                </c:pt>
                <c:pt idx="9226">
                  <c:v>7737544</c:v>
                </c:pt>
                <c:pt idx="9227">
                  <c:v>7402594</c:v>
                </c:pt>
                <c:pt idx="9228">
                  <c:v>7112860</c:v>
                </c:pt>
                <c:pt idx="9229">
                  <c:v>7140114</c:v>
                </c:pt>
                <c:pt idx="9230">
                  <c:v>7161392</c:v>
                </c:pt>
                <c:pt idx="9231">
                  <c:v>6962498</c:v>
                </c:pt>
                <c:pt idx="9232">
                  <c:v>6710798</c:v>
                </c:pt>
                <c:pt idx="9233">
                  <c:v>6464596</c:v>
                </c:pt>
                <c:pt idx="9234">
                  <c:v>6212158</c:v>
                </c:pt>
                <c:pt idx="9235">
                  <c:v>5948267</c:v>
                </c:pt>
                <c:pt idx="9236">
                  <c:v>5620527</c:v>
                </c:pt>
                <c:pt idx="9237">
                  <c:v>5303270</c:v>
                </c:pt>
                <c:pt idx="9238">
                  <c:v>5002625</c:v>
                </c:pt>
                <c:pt idx="9239">
                  <c:v>4580026</c:v>
                </c:pt>
                <c:pt idx="9240">
                  <c:v>4209554</c:v>
                </c:pt>
                <c:pt idx="9241">
                  <c:v>3906738</c:v>
                </c:pt>
                <c:pt idx="9242">
                  <c:v>3505672</c:v>
                </c:pt>
                <c:pt idx="9243">
                  <c:v>3230017</c:v>
                </c:pt>
                <c:pt idx="9244">
                  <c:v>3016163</c:v>
                </c:pt>
                <c:pt idx="9245">
                  <c:v>2840282</c:v>
                </c:pt>
                <c:pt idx="9246">
                  <c:v>2625265</c:v>
                </c:pt>
                <c:pt idx="9247">
                  <c:v>2410080</c:v>
                </c:pt>
                <c:pt idx="9248">
                  <c:v>2232947</c:v>
                </c:pt>
                <c:pt idx="9249">
                  <c:v>1996546</c:v>
                </c:pt>
                <c:pt idx="9250">
                  <c:v>1776852</c:v>
                </c:pt>
                <c:pt idx="9251">
                  <c:v>1596161</c:v>
                </c:pt>
                <c:pt idx="9252">
                  <c:v>1512938</c:v>
                </c:pt>
                <c:pt idx="9253">
                  <c:v>1411090</c:v>
                </c:pt>
                <c:pt idx="9254">
                  <c:v>1299102</c:v>
                </c:pt>
                <c:pt idx="9255">
                  <c:v>1191308</c:v>
                </c:pt>
                <c:pt idx="9256">
                  <c:v>884991</c:v>
                </c:pt>
                <c:pt idx="9257">
                  <c:v>373122</c:v>
                </c:pt>
                <c:pt idx="9258">
                  <c:v>18489</c:v>
                </c:pt>
                <c:pt idx="9259">
                  <c:v>17726</c:v>
                </c:pt>
                <c:pt idx="9260">
                  <c:v>17381</c:v>
                </c:pt>
                <c:pt idx="9261">
                  <c:v>21460</c:v>
                </c:pt>
                <c:pt idx="9262">
                  <c:v>24312</c:v>
                </c:pt>
                <c:pt idx="9263">
                  <c:v>27090</c:v>
                </c:pt>
                <c:pt idx="9264">
                  <c:v>27531</c:v>
                </c:pt>
                <c:pt idx="9265">
                  <c:v>27615</c:v>
                </c:pt>
                <c:pt idx="9266">
                  <c:v>27698</c:v>
                </c:pt>
                <c:pt idx="9267">
                  <c:v>26424</c:v>
                </c:pt>
                <c:pt idx="9268">
                  <c:v>26509</c:v>
                </c:pt>
                <c:pt idx="9269">
                  <c:v>34761</c:v>
                </c:pt>
                <c:pt idx="9270">
                  <c:v>39080</c:v>
                </c:pt>
                <c:pt idx="9271">
                  <c:v>39758</c:v>
                </c:pt>
                <c:pt idx="9272">
                  <c:v>39963</c:v>
                </c:pt>
                <c:pt idx="9273">
                  <c:v>40567</c:v>
                </c:pt>
                <c:pt idx="9274">
                  <c:v>45002</c:v>
                </c:pt>
                <c:pt idx="9275">
                  <c:v>47543</c:v>
                </c:pt>
                <c:pt idx="9276">
                  <c:v>47543</c:v>
                </c:pt>
                <c:pt idx="9277">
                  <c:v>47686</c:v>
                </c:pt>
                <c:pt idx="9278">
                  <c:v>47676</c:v>
                </c:pt>
                <c:pt idx="9279">
                  <c:v>47696</c:v>
                </c:pt>
                <c:pt idx="9280">
                  <c:v>47645</c:v>
                </c:pt>
                <c:pt idx="9281">
                  <c:v>47713</c:v>
                </c:pt>
                <c:pt idx="9282">
                  <c:v>47832</c:v>
                </c:pt>
                <c:pt idx="9283">
                  <c:v>47890</c:v>
                </c:pt>
                <c:pt idx="9284">
                  <c:v>47914</c:v>
                </c:pt>
                <c:pt idx="9285">
                  <c:v>47876</c:v>
                </c:pt>
                <c:pt idx="9286">
                  <c:v>47821</c:v>
                </c:pt>
                <c:pt idx="9287">
                  <c:v>47803</c:v>
                </c:pt>
                <c:pt idx="9288">
                  <c:v>47789</c:v>
                </c:pt>
                <c:pt idx="9289">
                  <c:v>446899</c:v>
                </c:pt>
                <c:pt idx="9290">
                  <c:v>968118</c:v>
                </c:pt>
                <c:pt idx="9291">
                  <c:v>1468835</c:v>
                </c:pt>
                <c:pt idx="9292">
                  <c:v>1980177</c:v>
                </c:pt>
                <c:pt idx="9293">
                  <c:v>2277875</c:v>
                </c:pt>
                <c:pt idx="9294">
                  <c:v>2569725</c:v>
                </c:pt>
                <c:pt idx="9295">
                  <c:v>2840151</c:v>
                </c:pt>
                <c:pt idx="9296">
                  <c:v>3158138</c:v>
                </c:pt>
                <c:pt idx="9297">
                  <c:v>3451048</c:v>
                </c:pt>
                <c:pt idx="9298">
                  <c:v>3764098</c:v>
                </c:pt>
                <c:pt idx="9299">
                  <c:v>4004250</c:v>
                </c:pt>
                <c:pt idx="9300">
                  <c:v>4254885</c:v>
                </c:pt>
                <c:pt idx="9301">
                  <c:v>4496983</c:v>
                </c:pt>
                <c:pt idx="9302">
                  <c:v>4747307</c:v>
                </c:pt>
                <c:pt idx="9303">
                  <c:v>5014974</c:v>
                </c:pt>
                <c:pt idx="9304">
                  <c:v>5298338</c:v>
                </c:pt>
                <c:pt idx="9305">
                  <c:v>5541393</c:v>
                </c:pt>
                <c:pt idx="9306">
                  <c:v>5812784</c:v>
                </c:pt>
                <c:pt idx="9307">
                  <c:v>6248516</c:v>
                </c:pt>
                <c:pt idx="9308">
                  <c:v>6854554</c:v>
                </c:pt>
                <c:pt idx="9309">
                  <c:v>7276360</c:v>
                </c:pt>
                <c:pt idx="9310">
                  <c:v>7889366</c:v>
                </c:pt>
                <c:pt idx="9311">
                  <c:v>8612351</c:v>
                </c:pt>
                <c:pt idx="9312">
                  <c:v>9361859</c:v>
                </c:pt>
                <c:pt idx="9313">
                  <c:v>10146314</c:v>
                </c:pt>
                <c:pt idx="9314">
                  <c:v>10691142</c:v>
                </c:pt>
                <c:pt idx="9315">
                  <c:v>11270112</c:v>
                </c:pt>
                <c:pt idx="9316">
                  <c:v>11780651</c:v>
                </c:pt>
                <c:pt idx="9317">
                  <c:v>12080717</c:v>
                </c:pt>
                <c:pt idx="9318">
                  <c:v>12349022</c:v>
                </c:pt>
                <c:pt idx="9319">
                  <c:v>12499461</c:v>
                </c:pt>
                <c:pt idx="9320">
                  <c:v>12615039</c:v>
                </c:pt>
                <c:pt idx="9321">
                  <c:v>12867267</c:v>
                </c:pt>
                <c:pt idx="9322">
                  <c:v>13102919</c:v>
                </c:pt>
                <c:pt idx="9323">
                  <c:v>13341374</c:v>
                </c:pt>
                <c:pt idx="9324">
                  <c:v>13500454</c:v>
                </c:pt>
                <c:pt idx="9325">
                  <c:v>13785482</c:v>
                </c:pt>
                <c:pt idx="9326">
                  <c:v>13922657</c:v>
                </c:pt>
                <c:pt idx="9327">
                  <c:v>14163491</c:v>
                </c:pt>
                <c:pt idx="9328">
                  <c:v>14284972</c:v>
                </c:pt>
                <c:pt idx="9329">
                  <c:v>14391385</c:v>
                </c:pt>
                <c:pt idx="9330">
                  <c:v>15037369</c:v>
                </c:pt>
                <c:pt idx="9331">
                  <c:v>14931291</c:v>
                </c:pt>
                <c:pt idx="9332">
                  <c:v>14846731</c:v>
                </c:pt>
                <c:pt idx="9333">
                  <c:v>14851842</c:v>
                </c:pt>
                <c:pt idx="9334">
                  <c:v>14920189</c:v>
                </c:pt>
                <c:pt idx="9335">
                  <c:v>14840950</c:v>
                </c:pt>
                <c:pt idx="9336">
                  <c:v>15184162</c:v>
                </c:pt>
                <c:pt idx="9337">
                  <c:v>15324227</c:v>
                </c:pt>
                <c:pt idx="9338">
                  <c:v>15535325</c:v>
                </c:pt>
                <c:pt idx="9339">
                  <c:v>15237918</c:v>
                </c:pt>
                <c:pt idx="9340">
                  <c:v>15272356</c:v>
                </c:pt>
                <c:pt idx="9341">
                  <c:v>14880108</c:v>
                </c:pt>
                <c:pt idx="9342">
                  <c:v>14718295</c:v>
                </c:pt>
                <c:pt idx="9343">
                  <c:v>14507740</c:v>
                </c:pt>
                <c:pt idx="9344">
                  <c:v>14347699</c:v>
                </c:pt>
                <c:pt idx="9345">
                  <c:v>13942883</c:v>
                </c:pt>
                <c:pt idx="9346">
                  <c:v>13481848</c:v>
                </c:pt>
                <c:pt idx="9347">
                  <c:v>13136724</c:v>
                </c:pt>
                <c:pt idx="9348">
                  <c:v>12883130</c:v>
                </c:pt>
                <c:pt idx="9349">
                  <c:v>12716593</c:v>
                </c:pt>
                <c:pt idx="9350">
                  <c:v>12731921</c:v>
                </c:pt>
                <c:pt idx="9351">
                  <c:v>12825963</c:v>
                </c:pt>
                <c:pt idx="9352">
                  <c:v>12969485</c:v>
                </c:pt>
                <c:pt idx="9353">
                  <c:v>12979132</c:v>
                </c:pt>
                <c:pt idx="9354">
                  <c:v>13128027</c:v>
                </c:pt>
                <c:pt idx="9355">
                  <c:v>13241990</c:v>
                </c:pt>
                <c:pt idx="9356">
                  <c:v>13436798</c:v>
                </c:pt>
                <c:pt idx="9357">
                  <c:v>13385956</c:v>
                </c:pt>
                <c:pt idx="9358">
                  <c:v>12756881</c:v>
                </c:pt>
                <c:pt idx="9359">
                  <c:v>12936693</c:v>
                </c:pt>
                <c:pt idx="9360">
                  <c:v>13385516</c:v>
                </c:pt>
                <c:pt idx="9361">
                  <c:v>13917118</c:v>
                </c:pt>
                <c:pt idx="9362">
                  <c:v>14279516</c:v>
                </c:pt>
                <c:pt idx="9363">
                  <c:v>14756634</c:v>
                </c:pt>
                <c:pt idx="9364">
                  <c:v>14418215</c:v>
                </c:pt>
                <c:pt idx="9365">
                  <c:v>14481239</c:v>
                </c:pt>
                <c:pt idx="9366">
                  <c:v>13904770</c:v>
                </c:pt>
                <c:pt idx="9367">
                  <c:v>13920401</c:v>
                </c:pt>
                <c:pt idx="9368">
                  <c:v>13906244</c:v>
                </c:pt>
                <c:pt idx="9369">
                  <c:v>14420310</c:v>
                </c:pt>
                <c:pt idx="9370">
                  <c:v>14899875</c:v>
                </c:pt>
                <c:pt idx="9371">
                  <c:v>15343020</c:v>
                </c:pt>
                <c:pt idx="9372">
                  <c:v>15673047</c:v>
                </c:pt>
                <c:pt idx="9373">
                  <c:v>16080424</c:v>
                </c:pt>
                <c:pt idx="9374">
                  <c:v>16388485</c:v>
                </c:pt>
                <c:pt idx="9375">
                  <c:v>16848271</c:v>
                </c:pt>
                <c:pt idx="9376">
                  <c:v>17292062</c:v>
                </c:pt>
                <c:pt idx="9377">
                  <c:v>17778983</c:v>
                </c:pt>
                <c:pt idx="9378">
                  <c:v>17875202</c:v>
                </c:pt>
                <c:pt idx="9379">
                  <c:v>17944467</c:v>
                </c:pt>
                <c:pt idx="9380">
                  <c:v>17873919</c:v>
                </c:pt>
                <c:pt idx="9381">
                  <c:v>17822021</c:v>
                </c:pt>
                <c:pt idx="9382">
                  <c:v>17857267</c:v>
                </c:pt>
                <c:pt idx="9383">
                  <c:v>17980140</c:v>
                </c:pt>
                <c:pt idx="9384">
                  <c:v>18082211</c:v>
                </c:pt>
                <c:pt idx="9385">
                  <c:v>18400497</c:v>
                </c:pt>
                <c:pt idx="9386">
                  <c:v>18704523</c:v>
                </c:pt>
                <c:pt idx="9387">
                  <c:v>19210606</c:v>
                </c:pt>
                <c:pt idx="9388">
                  <c:v>19614894</c:v>
                </c:pt>
                <c:pt idx="9389">
                  <c:v>19940918</c:v>
                </c:pt>
                <c:pt idx="9390">
                  <c:v>19700765</c:v>
                </c:pt>
                <c:pt idx="9391">
                  <c:v>19355027</c:v>
                </c:pt>
                <c:pt idx="9392">
                  <c:v>19105564</c:v>
                </c:pt>
                <c:pt idx="9393">
                  <c:v>18868363</c:v>
                </c:pt>
                <c:pt idx="9394">
                  <c:v>19003350</c:v>
                </c:pt>
                <c:pt idx="9395">
                  <c:v>18878682</c:v>
                </c:pt>
                <c:pt idx="9396">
                  <c:v>18479281</c:v>
                </c:pt>
                <c:pt idx="9397">
                  <c:v>17893186</c:v>
                </c:pt>
                <c:pt idx="9398">
                  <c:v>17511948</c:v>
                </c:pt>
                <c:pt idx="9399">
                  <c:v>17201510</c:v>
                </c:pt>
                <c:pt idx="9400">
                  <c:v>16961929</c:v>
                </c:pt>
                <c:pt idx="9401">
                  <c:v>16698889</c:v>
                </c:pt>
                <c:pt idx="9402">
                  <c:v>16593595</c:v>
                </c:pt>
                <c:pt idx="9403">
                  <c:v>16336062</c:v>
                </c:pt>
                <c:pt idx="9404">
                  <c:v>16093354</c:v>
                </c:pt>
                <c:pt idx="9405">
                  <c:v>15742192</c:v>
                </c:pt>
                <c:pt idx="9406">
                  <c:v>15676721</c:v>
                </c:pt>
                <c:pt idx="9407">
                  <c:v>15488938</c:v>
                </c:pt>
                <c:pt idx="9408">
                  <c:v>15482598</c:v>
                </c:pt>
                <c:pt idx="9409">
                  <c:v>15416383</c:v>
                </c:pt>
                <c:pt idx="9410">
                  <c:v>15313956</c:v>
                </c:pt>
                <c:pt idx="9411">
                  <c:v>15216182</c:v>
                </c:pt>
                <c:pt idx="9412">
                  <c:v>15110266</c:v>
                </c:pt>
                <c:pt idx="9413">
                  <c:v>14817334</c:v>
                </c:pt>
                <c:pt idx="9414">
                  <c:v>14542267</c:v>
                </c:pt>
                <c:pt idx="9415">
                  <c:v>14018698</c:v>
                </c:pt>
                <c:pt idx="9416">
                  <c:v>13322007</c:v>
                </c:pt>
                <c:pt idx="9417">
                  <c:v>12594639</c:v>
                </c:pt>
                <c:pt idx="9418">
                  <c:v>12581742</c:v>
                </c:pt>
                <c:pt idx="9419">
                  <c:v>12478990</c:v>
                </c:pt>
                <c:pt idx="9420">
                  <c:v>12402477</c:v>
                </c:pt>
                <c:pt idx="9421">
                  <c:v>12213327</c:v>
                </c:pt>
                <c:pt idx="9422">
                  <c:v>12073046</c:v>
                </c:pt>
                <c:pt idx="9423">
                  <c:v>11986229</c:v>
                </c:pt>
                <c:pt idx="9424">
                  <c:v>11909949</c:v>
                </c:pt>
                <c:pt idx="9425">
                  <c:v>11945025</c:v>
                </c:pt>
                <c:pt idx="9426">
                  <c:v>11773110</c:v>
                </c:pt>
                <c:pt idx="9427">
                  <c:v>11667672</c:v>
                </c:pt>
                <c:pt idx="9428">
                  <c:v>11598349</c:v>
                </c:pt>
                <c:pt idx="9429">
                  <c:v>11683108</c:v>
                </c:pt>
                <c:pt idx="9430">
                  <c:v>11663910</c:v>
                </c:pt>
                <c:pt idx="9431">
                  <c:v>11526686</c:v>
                </c:pt>
                <c:pt idx="9432">
                  <c:v>11259025</c:v>
                </c:pt>
                <c:pt idx="9433">
                  <c:v>11324208</c:v>
                </c:pt>
                <c:pt idx="9434">
                  <c:v>11387539</c:v>
                </c:pt>
                <c:pt idx="9435">
                  <c:v>11695305</c:v>
                </c:pt>
                <c:pt idx="9436">
                  <c:v>12004447</c:v>
                </c:pt>
                <c:pt idx="9437">
                  <c:v>12340171</c:v>
                </c:pt>
                <c:pt idx="9438">
                  <c:v>12583487</c:v>
                </c:pt>
                <c:pt idx="9439">
                  <c:v>12653086</c:v>
                </c:pt>
                <c:pt idx="9440">
                  <c:v>12739667</c:v>
                </c:pt>
                <c:pt idx="9441">
                  <c:v>12907969</c:v>
                </c:pt>
                <c:pt idx="9442">
                  <c:v>13152202</c:v>
                </c:pt>
                <c:pt idx="9443">
                  <c:v>13402748</c:v>
                </c:pt>
                <c:pt idx="9444">
                  <c:v>13613904</c:v>
                </c:pt>
                <c:pt idx="9445">
                  <c:v>13690991</c:v>
                </c:pt>
                <c:pt idx="9446">
                  <c:v>13674455</c:v>
                </c:pt>
                <c:pt idx="9447">
                  <c:v>13684288</c:v>
                </c:pt>
                <c:pt idx="9448">
                  <c:v>13738180</c:v>
                </c:pt>
                <c:pt idx="9449">
                  <c:v>13924372</c:v>
                </c:pt>
                <c:pt idx="9450">
                  <c:v>14055305</c:v>
                </c:pt>
                <c:pt idx="9451">
                  <c:v>14199558</c:v>
                </c:pt>
                <c:pt idx="9452">
                  <c:v>14253555</c:v>
                </c:pt>
                <c:pt idx="9453">
                  <c:v>14166825</c:v>
                </c:pt>
                <c:pt idx="9454">
                  <c:v>14116904</c:v>
                </c:pt>
                <c:pt idx="9455">
                  <c:v>14009090</c:v>
                </c:pt>
                <c:pt idx="9456">
                  <c:v>13974036</c:v>
                </c:pt>
                <c:pt idx="9457">
                  <c:v>14105567</c:v>
                </c:pt>
                <c:pt idx="9458">
                  <c:v>14179510</c:v>
                </c:pt>
                <c:pt idx="9459">
                  <c:v>14581983</c:v>
                </c:pt>
                <c:pt idx="9460">
                  <c:v>14988595</c:v>
                </c:pt>
                <c:pt idx="9461">
                  <c:v>15037433</c:v>
                </c:pt>
                <c:pt idx="9462">
                  <c:v>15108883</c:v>
                </c:pt>
                <c:pt idx="9463">
                  <c:v>14988573</c:v>
                </c:pt>
                <c:pt idx="9464">
                  <c:v>14688654</c:v>
                </c:pt>
                <c:pt idx="9465">
                  <c:v>14410301</c:v>
                </c:pt>
                <c:pt idx="9466">
                  <c:v>14210356</c:v>
                </c:pt>
                <c:pt idx="9467">
                  <c:v>14061440</c:v>
                </c:pt>
                <c:pt idx="9468">
                  <c:v>13858484</c:v>
                </c:pt>
                <c:pt idx="9469">
                  <c:v>13708656</c:v>
                </c:pt>
                <c:pt idx="9470">
                  <c:v>13551292</c:v>
                </c:pt>
                <c:pt idx="9471">
                  <c:v>13407413</c:v>
                </c:pt>
                <c:pt idx="9472">
                  <c:v>13264523</c:v>
                </c:pt>
                <c:pt idx="9473">
                  <c:v>13252817</c:v>
                </c:pt>
                <c:pt idx="9474">
                  <c:v>13365901</c:v>
                </c:pt>
                <c:pt idx="9475">
                  <c:v>13428560</c:v>
                </c:pt>
                <c:pt idx="9476">
                  <c:v>13565613</c:v>
                </c:pt>
                <c:pt idx="9477">
                  <c:v>13657047</c:v>
                </c:pt>
                <c:pt idx="9478">
                  <c:v>13822964</c:v>
                </c:pt>
                <c:pt idx="9479">
                  <c:v>13917310</c:v>
                </c:pt>
                <c:pt idx="9480">
                  <c:v>14007646</c:v>
                </c:pt>
                <c:pt idx="9481">
                  <c:v>14132394</c:v>
                </c:pt>
                <c:pt idx="9482">
                  <c:v>14475847</c:v>
                </c:pt>
                <c:pt idx="9483">
                  <c:v>14815906</c:v>
                </c:pt>
                <c:pt idx="9484">
                  <c:v>15049147</c:v>
                </c:pt>
                <c:pt idx="9485">
                  <c:v>14931292</c:v>
                </c:pt>
                <c:pt idx="9486">
                  <c:v>14938669</c:v>
                </c:pt>
                <c:pt idx="9487">
                  <c:v>14842606</c:v>
                </c:pt>
                <c:pt idx="9488">
                  <c:v>14719631</c:v>
                </c:pt>
                <c:pt idx="9489">
                  <c:v>14449633</c:v>
                </c:pt>
                <c:pt idx="9490">
                  <c:v>14278269</c:v>
                </c:pt>
                <c:pt idx="9491">
                  <c:v>14056778</c:v>
                </c:pt>
                <c:pt idx="9492">
                  <c:v>13998757</c:v>
                </c:pt>
                <c:pt idx="9493">
                  <c:v>13975335</c:v>
                </c:pt>
                <c:pt idx="9494">
                  <c:v>14008344</c:v>
                </c:pt>
                <c:pt idx="9495">
                  <c:v>13969608</c:v>
                </c:pt>
                <c:pt idx="9496">
                  <c:v>13968345</c:v>
                </c:pt>
                <c:pt idx="9497">
                  <c:v>14090278</c:v>
                </c:pt>
                <c:pt idx="9498">
                  <c:v>14167768</c:v>
                </c:pt>
                <c:pt idx="9499">
                  <c:v>14317663</c:v>
                </c:pt>
                <c:pt idx="9500">
                  <c:v>14524278</c:v>
                </c:pt>
                <c:pt idx="9501">
                  <c:v>14732456</c:v>
                </c:pt>
                <c:pt idx="9502">
                  <c:v>14742733</c:v>
                </c:pt>
                <c:pt idx="9503">
                  <c:v>14946355</c:v>
                </c:pt>
                <c:pt idx="9504">
                  <c:v>15209136</c:v>
                </c:pt>
                <c:pt idx="9505">
                  <c:v>15519434</c:v>
                </c:pt>
                <c:pt idx="9506">
                  <c:v>15780525</c:v>
                </c:pt>
                <c:pt idx="9507">
                  <c:v>15996594</c:v>
                </c:pt>
                <c:pt idx="9508">
                  <c:v>16317263</c:v>
                </c:pt>
                <c:pt idx="9509">
                  <c:v>16676760</c:v>
                </c:pt>
                <c:pt idx="9510">
                  <c:v>16770059</c:v>
                </c:pt>
                <c:pt idx="9511">
                  <c:v>16769854</c:v>
                </c:pt>
                <c:pt idx="9512">
                  <c:v>16849287</c:v>
                </c:pt>
                <c:pt idx="9513">
                  <c:v>17151334</c:v>
                </c:pt>
                <c:pt idx="9514">
                  <c:v>17319669</c:v>
                </c:pt>
                <c:pt idx="9515">
                  <c:v>17416906</c:v>
                </c:pt>
                <c:pt idx="9516">
                  <c:v>17578503</c:v>
                </c:pt>
                <c:pt idx="9517">
                  <c:v>17848505</c:v>
                </c:pt>
                <c:pt idx="9518">
                  <c:v>17887651</c:v>
                </c:pt>
                <c:pt idx="9519">
                  <c:v>17998457</c:v>
                </c:pt>
                <c:pt idx="9520">
                  <c:v>17673641</c:v>
                </c:pt>
                <c:pt idx="9521">
                  <c:v>17163249</c:v>
                </c:pt>
                <c:pt idx="9522">
                  <c:v>16798817</c:v>
                </c:pt>
                <c:pt idx="9523">
                  <c:v>16778258</c:v>
                </c:pt>
                <c:pt idx="9524">
                  <c:v>17042255</c:v>
                </c:pt>
                <c:pt idx="9525">
                  <c:v>17387107</c:v>
                </c:pt>
                <c:pt idx="9526">
                  <c:v>17591192</c:v>
                </c:pt>
                <c:pt idx="9527">
                  <c:v>17692581</c:v>
                </c:pt>
                <c:pt idx="9528">
                  <c:v>17788404</c:v>
                </c:pt>
                <c:pt idx="9529">
                  <c:v>18071770</c:v>
                </c:pt>
                <c:pt idx="9530">
                  <c:v>18384094</c:v>
                </c:pt>
                <c:pt idx="9531">
                  <c:v>18369528</c:v>
                </c:pt>
                <c:pt idx="9532">
                  <c:v>18303356</c:v>
                </c:pt>
                <c:pt idx="9533">
                  <c:v>18182795</c:v>
                </c:pt>
                <c:pt idx="9534">
                  <c:v>18039874</c:v>
                </c:pt>
                <c:pt idx="9535">
                  <c:v>18001804</c:v>
                </c:pt>
                <c:pt idx="9536">
                  <c:v>17880587</c:v>
                </c:pt>
                <c:pt idx="9537">
                  <c:v>17766155</c:v>
                </c:pt>
                <c:pt idx="9538">
                  <c:v>17685335</c:v>
                </c:pt>
                <c:pt idx="9539">
                  <c:v>17713162</c:v>
                </c:pt>
                <c:pt idx="9540">
                  <c:v>17653824</c:v>
                </c:pt>
                <c:pt idx="9541">
                  <c:v>17405768</c:v>
                </c:pt>
                <c:pt idx="9542">
                  <c:v>17251313</c:v>
                </c:pt>
                <c:pt idx="9543">
                  <c:v>17105408</c:v>
                </c:pt>
                <c:pt idx="9544">
                  <c:v>16966677</c:v>
                </c:pt>
                <c:pt idx="9545">
                  <c:v>16885578</c:v>
                </c:pt>
                <c:pt idx="9546">
                  <c:v>16844102</c:v>
                </c:pt>
                <c:pt idx="9547">
                  <c:v>16794780</c:v>
                </c:pt>
                <c:pt idx="9548">
                  <c:v>17115973</c:v>
                </c:pt>
                <c:pt idx="9549">
                  <c:v>17586444</c:v>
                </c:pt>
                <c:pt idx="9550">
                  <c:v>17731648</c:v>
                </c:pt>
                <c:pt idx="9551">
                  <c:v>17675908</c:v>
                </c:pt>
                <c:pt idx="9552">
                  <c:v>17305589</c:v>
                </c:pt>
                <c:pt idx="9553">
                  <c:v>16800610</c:v>
                </c:pt>
                <c:pt idx="9554">
                  <c:v>16453401</c:v>
                </c:pt>
                <c:pt idx="9555">
                  <c:v>16123331</c:v>
                </c:pt>
                <c:pt idx="9556">
                  <c:v>15761888</c:v>
                </c:pt>
                <c:pt idx="9557">
                  <c:v>15219881</c:v>
                </c:pt>
                <c:pt idx="9558">
                  <c:v>14741062</c:v>
                </c:pt>
                <c:pt idx="9559">
                  <c:v>14426422</c:v>
                </c:pt>
                <c:pt idx="9560">
                  <c:v>14222565</c:v>
                </c:pt>
                <c:pt idx="9561">
                  <c:v>14111979</c:v>
                </c:pt>
                <c:pt idx="9562">
                  <c:v>13939121</c:v>
                </c:pt>
                <c:pt idx="9563">
                  <c:v>13809291</c:v>
                </c:pt>
                <c:pt idx="9564">
                  <c:v>13581616</c:v>
                </c:pt>
                <c:pt idx="9565">
                  <c:v>13407773</c:v>
                </c:pt>
                <c:pt idx="9566">
                  <c:v>13182263</c:v>
                </c:pt>
                <c:pt idx="9567">
                  <c:v>13244051</c:v>
                </c:pt>
                <c:pt idx="9568">
                  <c:v>13157532</c:v>
                </c:pt>
                <c:pt idx="9569">
                  <c:v>12992616</c:v>
                </c:pt>
                <c:pt idx="9570">
                  <c:v>12972798</c:v>
                </c:pt>
                <c:pt idx="9571">
                  <c:v>12912280</c:v>
                </c:pt>
                <c:pt idx="9572">
                  <c:v>12936133</c:v>
                </c:pt>
                <c:pt idx="9573">
                  <c:v>12821489</c:v>
                </c:pt>
                <c:pt idx="9574">
                  <c:v>12799430</c:v>
                </c:pt>
                <c:pt idx="9575">
                  <c:v>12800153</c:v>
                </c:pt>
                <c:pt idx="9576">
                  <c:v>12768856</c:v>
                </c:pt>
                <c:pt idx="9577">
                  <c:v>12772273</c:v>
                </c:pt>
                <c:pt idx="9578">
                  <c:v>12846726</c:v>
                </c:pt>
                <c:pt idx="9579">
                  <c:v>12898524</c:v>
                </c:pt>
                <c:pt idx="9580">
                  <c:v>12965061</c:v>
                </c:pt>
                <c:pt idx="9581">
                  <c:v>13133019</c:v>
                </c:pt>
                <c:pt idx="9582">
                  <c:v>13473976</c:v>
                </c:pt>
                <c:pt idx="9583">
                  <c:v>13789069</c:v>
                </c:pt>
                <c:pt idx="9584">
                  <c:v>14004031</c:v>
                </c:pt>
                <c:pt idx="9585">
                  <c:v>14214732</c:v>
                </c:pt>
                <c:pt idx="9586">
                  <c:v>14450046</c:v>
                </c:pt>
                <c:pt idx="9587">
                  <c:v>14539484</c:v>
                </c:pt>
                <c:pt idx="9588">
                  <c:v>14756693</c:v>
                </c:pt>
                <c:pt idx="9589">
                  <c:v>14914697</c:v>
                </c:pt>
                <c:pt idx="9590">
                  <c:v>15067196</c:v>
                </c:pt>
                <c:pt idx="9591">
                  <c:v>15174406</c:v>
                </c:pt>
                <c:pt idx="9592">
                  <c:v>15393328</c:v>
                </c:pt>
                <c:pt idx="9593">
                  <c:v>15612134</c:v>
                </c:pt>
                <c:pt idx="9594">
                  <c:v>15719674</c:v>
                </c:pt>
                <c:pt idx="9595">
                  <c:v>15533387</c:v>
                </c:pt>
                <c:pt idx="9596">
                  <c:v>15666051</c:v>
                </c:pt>
                <c:pt idx="9597">
                  <c:v>15782593</c:v>
                </c:pt>
                <c:pt idx="9598">
                  <c:v>15766288</c:v>
                </c:pt>
                <c:pt idx="9599">
                  <c:v>15807650</c:v>
                </c:pt>
                <c:pt idx="9600">
                  <c:v>15826538</c:v>
                </c:pt>
                <c:pt idx="9601">
                  <c:v>15891165</c:v>
                </c:pt>
                <c:pt idx="9602">
                  <c:v>15877282</c:v>
                </c:pt>
                <c:pt idx="9603">
                  <c:v>15828658</c:v>
                </c:pt>
                <c:pt idx="9604">
                  <c:v>15788914</c:v>
                </c:pt>
                <c:pt idx="9605">
                  <c:v>15726000</c:v>
                </c:pt>
                <c:pt idx="9606">
                  <c:v>15580563</c:v>
                </c:pt>
                <c:pt idx="9607">
                  <c:v>15406455</c:v>
                </c:pt>
                <c:pt idx="9608">
                  <c:v>15251931</c:v>
                </c:pt>
                <c:pt idx="9609">
                  <c:v>15046518</c:v>
                </c:pt>
                <c:pt idx="9610">
                  <c:v>14550519</c:v>
                </c:pt>
                <c:pt idx="9611">
                  <c:v>13986905</c:v>
                </c:pt>
                <c:pt idx="9612">
                  <c:v>13502483</c:v>
                </c:pt>
                <c:pt idx="9613">
                  <c:v>13410287</c:v>
                </c:pt>
                <c:pt idx="9614">
                  <c:v>13471931</c:v>
                </c:pt>
                <c:pt idx="9615">
                  <c:v>13605913</c:v>
                </c:pt>
                <c:pt idx="9616">
                  <c:v>13473561</c:v>
                </c:pt>
                <c:pt idx="9617">
                  <c:v>13219239</c:v>
                </c:pt>
                <c:pt idx="9618">
                  <c:v>13216600</c:v>
                </c:pt>
                <c:pt idx="9619">
                  <c:v>13342346</c:v>
                </c:pt>
                <c:pt idx="9620">
                  <c:v>13615478</c:v>
                </c:pt>
                <c:pt idx="9621">
                  <c:v>13904207</c:v>
                </c:pt>
                <c:pt idx="9622">
                  <c:v>13873873</c:v>
                </c:pt>
                <c:pt idx="9623">
                  <c:v>13869101</c:v>
                </c:pt>
                <c:pt idx="9624">
                  <c:v>13851535</c:v>
                </c:pt>
                <c:pt idx="9625">
                  <c:v>13835035</c:v>
                </c:pt>
                <c:pt idx="9626">
                  <c:v>13806882</c:v>
                </c:pt>
                <c:pt idx="9627">
                  <c:v>13794226</c:v>
                </c:pt>
                <c:pt idx="9628">
                  <c:v>13753539</c:v>
                </c:pt>
                <c:pt idx="9629">
                  <c:v>13829651</c:v>
                </c:pt>
                <c:pt idx="9630">
                  <c:v>13839405</c:v>
                </c:pt>
                <c:pt idx="9631">
                  <c:v>13892232</c:v>
                </c:pt>
                <c:pt idx="9632">
                  <c:v>14017075</c:v>
                </c:pt>
                <c:pt idx="9633">
                  <c:v>14014071</c:v>
                </c:pt>
                <c:pt idx="9634">
                  <c:v>14137025</c:v>
                </c:pt>
                <c:pt idx="9635">
                  <c:v>14525142</c:v>
                </c:pt>
                <c:pt idx="9636">
                  <c:v>14936361</c:v>
                </c:pt>
                <c:pt idx="9637">
                  <c:v>15377206</c:v>
                </c:pt>
                <c:pt idx="9638">
                  <c:v>15794531</c:v>
                </c:pt>
                <c:pt idx="9639">
                  <c:v>16266766</c:v>
                </c:pt>
                <c:pt idx="9640">
                  <c:v>16848733</c:v>
                </c:pt>
                <c:pt idx="9641">
                  <c:v>17055091</c:v>
                </c:pt>
                <c:pt idx="9642">
                  <c:v>17117237</c:v>
                </c:pt>
                <c:pt idx="9643">
                  <c:v>17180801</c:v>
                </c:pt>
                <c:pt idx="9644">
                  <c:v>17167430</c:v>
                </c:pt>
                <c:pt idx="9645">
                  <c:v>17255666</c:v>
                </c:pt>
                <c:pt idx="9646">
                  <c:v>17199381</c:v>
                </c:pt>
                <c:pt idx="9647">
                  <c:v>16970180</c:v>
                </c:pt>
                <c:pt idx="9648">
                  <c:v>16745125</c:v>
                </c:pt>
                <c:pt idx="9649">
                  <c:v>16628880</c:v>
                </c:pt>
                <c:pt idx="9650">
                  <c:v>16495193</c:v>
                </c:pt>
                <c:pt idx="9651">
                  <c:v>16397260</c:v>
                </c:pt>
                <c:pt idx="9652">
                  <c:v>16324346</c:v>
                </c:pt>
                <c:pt idx="9653">
                  <c:v>16369617</c:v>
                </c:pt>
                <c:pt idx="9654">
                  <c:v>16360369</c:v>
                </c:pt>
                <c:pt idx="9655">
                  <c:v>16281070</c:v>
                </c:pt>
                <c:pt idx="9656">
                  <c:v>16201626</c:v>
                </c:pt>
                <c:pt idx="9657">
                  <c:v>16022321</c:v>
                </c:pt>
                <c:pt idx="9658">
                  <c:v>15923067</c:v>
                </c:pt>
                <c:pt idx="9659">
                  <c:v>15857139</c:v>
                </c:pt>
                <c:pt idx="9660">
                  <c:v>15810681</c:v>
                </c:pt>
                <c:pt idx="9661">
                  <c:v>15823774</c:v>
                </c:pt>
                <c:pt idx="9662">
                  <c:v>15893104</c:v>
                </c:pt>
                <c:pt idx="9663">
                  <c:v>15816133</c:v>
                </c:pt>
                <c:pt idx="9664">
                  <c:v>15635274</c:v>
                </c:pt>
                <c:pt idx="9665">
                  <c:v>15453431</c:v>
                </c:pt>
                <c:pt idx="9666">
                  <c:v>15368191</c:v>
                </c:pt>
                <c:pt idx="9667">
                  <c:v>15328684</c:v>
                </c:pt>
                <c:pt idx="9668">
                  <c:v>15213240</c:v>
                </c:pt>
                <c:pt idx="9669">
                  <c:v>15083903</c:v>
                </c:pt>
                <c:pt idx="9670">
                  <c:v>15010045</c:v>
                </c:pt>
                <c:pt idx="9671">
                  <c:v>14923363</c:v>
                </c:pt>
                <c:pt idx="9672">
                  <c:v>14986395</c:v>
                </c:pt>
                <c:pt idx="9673">
                  <c:v>14968410</c:v>
                </c:pt>
                <c:pt idx="9674">
                  <c:v>14939950</c:v>
                </c:pt>
                <c:pt idx="9675">
                  <c:v>14963412</c:v>
                </c:pt>
                <c:pt idx="9676">
                  <c:v>14754053</c:v>
                </c:pt>
                <c:pt idx="9677">
                  <c:v>14372833</c:v>
                </c:pt>
                <c:pt idx="9678">
                  <c:v>14566715</c:v>
                </c:pt>
                <c:pt idx="9679">
                  <c:v>14681251</c:v>
                </c:pt>
                <c:pt idx="9680">
                  <c:v>14614941</c:v>
                </c:pt>
                <c:pt idx="9681">
                  <c:v>14510599</c:v>
                </c:pt>
                <c:pt idx="9682">
                  <c:v>14596800</c:v>
                </c:pt>
                <c:pt idx="9683">
                  <c:v>14854670</c:v>
                </c:pt>
                <c:pt idx="9684">
                  <c:v>15075572</c:v>
                </c:pt>
                <c:pt idx="9685">
                  <c:v>15096934</c:v>
                </c:pt>
                <c:pt idx="9686">
                  <c:v>15240081</c:v>
                </c:pt>
                <c:pt idx="9687">
                  <c:v>15391825</c:v>
                </c:pt>
                <c:pt idx="9688">
                  <c:v>15412065</c:v>
                </c:pt>
                <c:pt idx="9689">
                  <c:v>15514854</c:v>
                </c:pt>
                <c:pt idx="9690">
                  <c:v>15490766</c:v>
                </c:pt>
                <c:pt idx="9691">
                  <c:v>15392898</c:v>
                </c:pt>
                <c:pt idx="9692">
                  <c:v>15406185</c:v>
                </c:pt>
                <c:pt idx="9693">
                  <c:v>15379180</c:v>
                </c:pt>
                <c:pt idx="9694">
                  <c:v>15377701</c:v>
                </c:pt>
                <c:pt idx="9695">
                  <c:v>15340961</c:v>
                </c:pt>
                <c:pt idx="9696">
                  <c:v>15228793</c:v>
                </c:pt>
                <c:pt idx="9697">
                  <c:v>15139692</c:v>
                </c:pt>
                <c:pt idx="9698">
                  <c:v>14993667</c:v>
                </c:pt>
                <c:pt idx="9699">
                  <c:v>14930236</c:v>
                </c:pt>
                <c:pt idx="9700">
                  <c:v>14706853</c:v>
                </c:pt>
                <c:pt idx="9701">
                  <c:v>14603677</c:v>
                </c:pt>
                <c:pt idx="9702">
                  <c:v>14510285</c:v>
                </c:pt>
                <c:pt idx="9703">
                  <c:v>14440729</c:v>
                </c:pt>
                <c:pt idx="9704">
                  <c:v>14324756</c:v>
                </c:pt>
                <c:pt idx="9705">
                  <c:v>14181393</c:v>
                </c:pt>
                <c:pt idx="9706">
                  <c:v>13894980</c:v>
                </c:pt>
                <c:pt idx="9707">
                  <c:v>13663221</c:v>
                </c:pt>
                <c:pt idx="9708">
                  <c:v>13480044</c:v>
                </c:pt>
                <c:pt idx="9709">
                  <c:v>13283642</c:v>
                </c:pt>
                <c:pt idx="9710">
                  <c:v>12977263</c:v>
                </c:pt>
                <c:pt idx="9711">
                  <c:v>12511860</c:v>
                </c:pt>
                <c:pt idx="9712">
                  <c:v>12096112</c:v>
                </c:pt>
                <c:pt idx="9713">
                  <c:v>11862761</c:v>
                </c:pt>
                <c:pt idx="9714">
                  <c:v>11545740</c:v>
                </c:pt>
                <c:pt idx="9715">
                  <c:v>11140191</c:v>
                </c:pt>
                <c:pt idx="9716">
                  <c:v>10784785</c:v>
                </c:pt>
                <c:pt idx="9717">
                  <c:v>10441251</c:v>
                </c:pt>
                <c:pt idx="9718">
                  <c:v>10213761</c:v>
                </c:pt>
                <c:pt idx="9719">
                  <c:v>10118343</c:v>
                </c:pt>
                <c:pt idx="9720">
                  <c:v>9948770</c:v>
                </c:pt>
                <c:pt idx="9721">
                  <c:v>9760421</c:v>
                </c:pt>
                <c:pt idx="9722">
                  <c:v>9633890</c:v>
                </c:pt>
                <c:pt idx="9723">
                  <c:v>9513315</c:v>
                </c:pt>
                <c:pt idx="9724">
                  <c:v>9465858</c:v>
                </c:pt>
                <c:pt idx="9725">
                  <c:v>9351438</c:v>
                </c:pt>
                <c:pt idx="9726">
                  <c:v>9188535</c:v>
                </c:pt>
                <c:pt idx="9727">
                  <c:v>8902484</c:v>
                </c:pt>
                <c:pt idx="9728">
                  <c:v>8731169</c:v>
                </c:pt>
                <c:pt idx="9729">
                  <c:v>8598542</c:v>
                </c:pt>
                <c:pt idx="9730">
                  <c:v>8434934</c:v>
                </c:pt>
                <c:pt idx="9731">
                  <c:v>8257621</c:v>
                </c:pt>
                <c:pt idx="9732">
                  <c:v>8195844</c:v>
                </c:pt>
                <c:pt idx="9733">
                  <c:v>8128826</c:v>
                </c:pt>
                <c:pt idx="9734">
                  <c:v>8122372</c:v>
                </c:pt>
                <c:pt idx="9735">
                  <c:v>8052850</c:v>
                </c:pt>
                <c:pt idx="9736">
                  <c:v>8100285</c:v>
                </c:pt>
                <c:pt idx="9737">
                  <c:v>8384738</c:v>
                </c:pt>
                <c:pt idx="9738">
                  <c:v>8845371</c:v>
                </c:pt>
                <c:pt idx="9739">
                  <c:v>9242875</c:v>
                </c:pt>
                <c:pt idx="9740">
                  <c:v>9532049</c:v>
                </c:pt>
                <c:pt idx="9741">
                  <c:v>9963188</c:v>
                </c:pt>
                <c:pt idx="9742">
                  <c:v>10211122</c:v>
                </c:pt>
                <c:pt idx="9743">
                  <c:v>10407576</c:v>
                </c:pt>
                <c:pt idx="9744">
                  <c:v>10577919</c:v>
                </c:pt>
                <c:pt idx="9745">
                  <c:v>10702402</c:v>
                </c:pt>
                <c:pt idx="9746">
                  <c:v>10804272</c:v>
                </c:pt>
                <c:pt idx="9747">
                  <c:v>10911316</c:v>
                </c:pt>
                <c:pt idx="9748">
                  <c:v>11065155</c:v>
                </c:pt>
                <c:pt idx="9749">
                  <c:v>11293499</c:v>
                </c:pt>
                <c:pt idx="9750">
                  <c:v>11485063</c:v>
                </c:pt>
                <c:pt idx="9751">
                  <c:v>11674416</c:v>
                </c:pt>
                <c:pt idx="9752">
                  <c:v>11835196</c:v>
                </c:pt>
                <c:pt idx="9753">
                  <c:v>12158013</c:v>
                </c:pt>
                <c:pt idx="9754">
                  <c:v>12558728</c:v>
                </c:pt>
                <c:pt idx="9755">
                  <c:v>13134734</c:v>
                </c:pt>
                <c:pt idx="9756">
                  <c:v>13528918</c:v>
                </c:pt>
                <c:pt idx="9757">
                  <c:v>13844502</c:v>
                </c:pt>
                <c:pt idx="9758">
                  <c:v>14203321</c:v>
                </c:pt>
                <c:pt idx="9759">
                  <c:v>14543687</c:v>
                </c:pt>
                <c:pt idx="9760">
                  <c:v>14938383</c:v>
                </c:pt>
                <c:pt idx="9761">
                  <c:v>15502225</c:v>
                </c:pt>
                <c:pt idx="9762">
                  <c:v>15895661</c:v>
                </c:pt>
                <c:pt idx="9763">
                  <c:v>16257853</c:v>
                </c:pt>
                <c:pt idx="9764">
                  <c:v>16517854</c:v>
                </c:pt>
                <c:pt idx="9765">
                  <c:v>16603622</c:v>
                </c:pt>
                <c:pt idx="9766">
                  <c:v>16521916</c:v>
                </c:pt>
                <c:pt idx="9767">
                  <c:v>16447277</c:v>
                </c:pt>
                <c:pt idx="9768">
                  <c:v>16453674</c:v>
                </c:pt>
                <c:pt idx="9769">
                  <c:v>16376053</c:v>
                </c:pt>
                <c:pt idx="9770">
                  <c:v>16499374</c:v>
                </c:pt>
                <c:pt idx="9771">
                  <c:v>16672395</c:v>
                </c:pt>
                <c:pt idx="9772">
                  <c:v>17022968</c:v>
                </c:pt>
                <c:pt idx="9773">
                  <c:v>17354004</c:v>
                </c:pt>
                <c:pt idx="9774">
                  <c:v>17541072</c:v>
                </c:pt>
                <c:pt idx="9775">
                  <c:v>17660481</c:v>
                </c:pt>
                <c:pt idx="9776">
                  <c:v>17722449</c:v>
                </c:pt>
                <c:pt idx="9777">
                  <c:v>17688432</c:v>
                </c:pt>
                <c:pt idx="9778">
                  <c:v>17624337</c:v>
                </c:pt>
                <c:pt idx="9779">
                  <c:v>17584803</c:v>
                </c:pt>
                <c:pt idx="9780">
                  <c:v>17773408</c:v>
                </c:pt>
                <c:pt idx="9781">
                  <c:v>17931617</c:v>
                </c:pt>
                <c:pt idx="9782">
                  <c:v>18108219</c:v>
                </c:pt>
                <c:pt idx="9783">
                  <c:v>18133193</c:v>
                </c:pt>
                <c:pt idx="9784">
                  <c:v>18148531</c:v>
                </c:pt>
                <c:pt idx="9785">
                  <c:v>18239770</c:v>
                </c:pt>
                <c:pt idx="9786">
                  <c:v>18256230</c:v>
                </c:pt>
                <c:pt idx="9787">
                  <c:v>18373255</c:v>
                </c:pt>
                <c:pt idx="9788">
                  <c:v>18497490</c:v>
                </c:pt>
                <c:pt idx="9789">
                  <c:v>18504435</c:v>
                </c:pt>
                <c:pt idx="9790">
                  <c:v>18606661</c:v>
                </c:pt>
                <c:pt idx="9791">
                  <c:v>18727148</c:v>
                </c:pt>
                <c:pt idx="9792">
                  <c:v>18744381</c:v>
                </c:pt>
                <c:pt idx="9793">
                  <c:v>18820135</c:v>
                </c:pt>
                <c:pt idx="9794">
                  <c:v>18796662</c:v>
                </c:pt>
                <c:pt idx="9795">
                  <c:v>18760141</c:v>
                </c:pt>
                <c:pt idx="9796">
                  <c:v>18681251</c:v>
                </c:pt>
                <c:pt idx="9797">
                  <c:v>18591109</c:v>
                </c:pt>
                <c:pt idx="9798">
                  <c:v>18459846</c:v>
                </c:pt>
                <c:pt idx="9799">
                  <c:v>18374751</c:v>
                </c:pt>
                <c:pt idx="9800">
                  <c:v>18269804</c:v>
                </c:pt>
                <c:pt idx="9801">
                  <c:v>18133609</c:v>
                </c:pt>
                <c:pt idx="9802">
                  <c:v>17932705</c:v>
                </c:pt>
                <c:pt idx="9803">
                  <c:v>17612668</c:v>
                </c:pt>
                <c:pt idx="9804">
                  <c:v>17301039</c:v>
                </c:pt>
                <c:pt idx="9805">
                  <c:v>17000740</c:v>
                </c:pt>
                <c:pt idx="9806">
                  <c:v>16692698</c:v>
                </c:pt>
                <c:pt idx="9807">
                  <c:v>16417149</c:v>
                </c:pt>
                <c:pt idx="9808">
                  <c:v>15964021</c:v>
                </c:pt>
                <c:pt idx="9809">
                  <c:v>15355378</c:v>
                </c:pt>
                <c:pt idx="9810">
                  <c:v>14689323</c:v>
                </c:pt>
                <c:pt idx="9811">
                  <c:v>14174193</c:v>
                </c:pt>
                <c:pt idx="9812">
                  <c:v>13863853</c:v>
                </c:pt>
                <c:pt idx="9813">
                  <c:v>13452558</c:v>
                </c:pt>
                <c:pt idx="9814">
                  <c:v>13193100</c:v>
                </c:pt>
                <c:pt idx="9815">
                  <c:v>12814972</c:v>
                </c:pt>
                <c:pt idx="9816">
                  <c:v>12435633</c:v>
                </c:pt>
                <c:pt idx="9817">
                  <c:v>12064026</c:v>
                </c:pt>
                <c:pt idx="9818">
                  <c:v>11662589</c:v>
                </c:pt>
                <c:pt idx="9819">
                  <c:v>11216075</c:v>
                </c:pt>
                <c:pt idx="9820">
                  <c:v>10848907</c:v>
                </c:pt>
                <c:pt idx="9821">
                  <c:v>10378618</c:v>
                </c:pt>
                <c:pt idx="9822">
                  <c:v>10061274</c:v>
                </c:pt>
                <c:pt idx="9823">
                  <c:v>9957190</c:v>
                </c:pt>
                <c:pt idx="9824">
                  <c:v>9906451</c:v>
                </c:pt>
                <c:pt idx="9825">
                  <c:v>9858403</c:v>
                </c:pt>
                <c:pt idx="9826">
                  <c:v>9629623</c:v>
                </c:pt>
                <c:pt idx="9827">
                  <c:v>9309283</c:v>
                </c:pt>
                <c:pt idx="9828">
                  <c:v>8953591</c:v>
                </c:pt>
                <c:pt idx="9829">
                  <c:v>8712621</c:v>
                </c:pt>
                <c:pt idx="9830">
                  <c:v>8674402</c:v>
                </c:pt>
                <c:pt idx="9831">
                  <c:v>8812639</c:v>
                </c:pt>
                <c:pt idx="9832">
                  <c:v>8910308</c:v>
                </c:pt>
                <c:pt idx="9833">
                  <c:v>9116433</c:v>
                </c:pt>
                <c:pt idx="9834">
                  <c:v>9316618</c:v>
                </c:pt>
                <c:pt idx="9835">
                  <c:v>9543140</c:v>
                </c:pt>
                <c:pt idx="9836">
                  <c:v>9614567</c:v>
                </c:pt>
                <c:pt idx="9837">
                  <c:v>9690187</c:v>
                </c:pt>
                <c:pt idx="9838">
                  <c:v>9743406</c:v>
                </c:pt>
                <c:pt idx="9839">
                  <c:v>9826137</c:v>
                </c:pt>
                <c:pt idx="9840">
                  <c:v>9926614</c:v>
                </c:pt>
                <c:pt idx="9841">
                  <c:v>10040445</c:v>
                </c:pt>
                <c:pt idx="9842">
                  <c:v>10035090</c:v>
                </c:pt>
                <c:pt idx="9843">
                  <c:v>10019740</c:v>
                </c:pt>
                <c:pt idx="9844">
                  <c:v>10001848</c:v>
                </c:pt>
                <c:pt idx="9845">
                  <c:v>9991902</c:v>
                </c:pt>
                <c:pt idx="9846">
                  <c:v>10123400</c:v>
                </c:pt>
                <c:pt idx="9847">
                  <c:v>10313239</c:v>
                </c:pt>
                <c:pt idx="9848">
                  <c:v>10475366</c:v>
                </c:pt>
                <c:pt idx="9849">
                  <c:v>10653550</c:v>
                </c:pt>
                <c:pt idx="9850">
                  <c:v>10678917</c:v>
                </c:pt>
                <c:pt idx="9851">
                  <c:v>10625360</c:v>
                </c:pt>
                <c:pt idx="9852">
                  <c:v>10539497</c:v>
                </c:pt>
                <c:pt idx="9853">
                  <c:v>10471460</c:v>
                </c:pt>
                <c:pt idx="9854">
                  <c:v>10660708</c:v>
                </c:pt>
                <c:pt idx="9855">
                  <c:v>10921299</c:v>
                </c:pt>
                <c:pt idx="9856">
                  <c:v>11112716</c:v>
                </c:pt>
                <c:pt idx="9857">
                  <c:v>11280488</c:v>
                </c:pt>
                <c:pt idx="9858">
                  <c:v>11337841</c:v>
                </c:pt>
                <c:pt idx="9859">
                  <c:v>11312773</c:v>
                </c:pt>
                <c:pt idx="9860">
                  <c:v>11383108</c:v>
                </c:pt>
                <c:pt idx="9861">
                  <c:v>11391050</c:v>
                </c:pt>
                <c:pt idx="9862">
                  <c:v>11468941</c:v>
                </c:pt>
                <c:pt idx="9863">
                  <c:v>11412573</c:v>
                </c:pt>
                <c:pt idx="9864">
                  <c:v>11440539</c:v>
                </c:pt>
                <c:pt idx="9865">
                  <c:v>11456523</c:v>
                </c:pt>
                <c:pt idx="9866">
                  <c:v>11549685</c:v>
                </c:pt>
                <c:pt idx="9867">
                  <c:v>11601234</c:v>
                </c:pt>
                <c:pt idx="9868">
                  <c:v>11683216</c:v>
                </c:pt>
                <c:pt idx="9869">
                  <c:v>11770920</c:v>
                </c:pt>
                <c:pt idx="9870">
                  <c:v>11751713</c:v>
                </c:pt>
                <c:pt idx="9871">
                  <c:v>11766849</c:v>
                </c:pt>
                <c:pt idx="9872">
                  <c:v>11703642</c:v>
                </c:pt>
                <c:pt idx="9873">
                  <c:v>11652386</c:v>
                </c:pt>
                <c:pt idx="9874">
                  <c:v>11610969</c:v>
                </c:pt>
                <c:pt idx="9875">
                  <c:v>11488737</c:v>
                </c:pt>
                <c:pt idx="9876">
                  <c:v>11398260</c:v>
                </c:pt>
                <c:pt idx="9877">
                  <c:v>11299556</c:v>
                </c:pt>
                <c:pt idx="9878">
                  <c:v>11325877</c:v>
                </c:pt>
                <c:pt idx="9879">
                  <c:v>11278950</c:v>
                </c:pt>
                <c:pt idx="9880">
                  <c:v>11281369</c:v>
                </c:pt>
                <c:pt idx="9881">
                  <c:v>11512148</c:v>
                </c:pt>
                <c:pt idx="9882">
                  <c:v>11723498</c:v>
                </c:pt>
                <c:pt idx="9883">
                  <c:v>11963302</c:v>
                </c:pt>
                <c:pt idx="9884">
                  <c:v>12189287</c:v>
                </c:pt>
                <c:pt idx="9885">
                  <c:v>12329121</c:v>
                </c:pt>
                <c:pt idx="9886">
                  <c:v>12352372</c:v>
                </c:pt>
                <c:pt idx="9887">
                  <c:v>12080734</c:v>
                </c:pt>
                <c:pt idx="9888">
                  <c:v>11687005</c:v>
                </c:pt>
                <c:pt idx="9889">
                  <c:v>11270133</c:v>
                </c:pt>
                <c:pt idx="9890">
                  <c:v>10817643</c:v>
                </c:pt>
                <c:pt idx="9891">
                  <c:v>10591603</c:v>
                </c:pt>
                <c:pt idx="9892">
                  <c:v>10495285</c:v>
                </c:pt>
                <c:pt idx="9893">
                  <c:v>10421460</c:v>
                </c:pt>
                <c:pt idx="9894">
                  <c:v>10359130</c:v>
                </c:pt>
                <c:pt idx="9895">
                  <c:v>10353375</c:v>
                </c:pt>
                <c:pt idx="9896">
                  <c:v>10272945</c:v>
                </c:pt>
                <c:pt idx="9897">
                  <c:v>10117235</c:v>
                </c:pt>
                <c:pt idx="9898">
                  <c:v>10051501</c:v>
                </c:pt>
                <c:pt idx="9899">
                  <c:v>10031138</c:v>
                </c:pt>
                <c:pt idx="9900">
                  <c:v>10116166</c:v>
                </c:pt>
                <c:pt idx="9901">
                  <c:v>10157458</c:v>
                </c:pt>
                <c:pt idx="9902">
                  <c:v>10125129</c:v>
                </c:pt>
                <c:pt idx="9903">
                  <c:v>10148255</c:v>
                </c:pt>
                <c:pt idx="9904">
                  <c:v>10189046</c:v>
                </c:pt>
                <c:pt idx="9905">
                  <c:v>10252317</c:v>
                </c:pt>
                <c:pt idx="9906">
                  <c:v>10278491</c:v>
                </c:pt>
                <c:pt idx="9907">
                  <c:v>10313559</c:v>
                </c:pt>
                <c:pt idx="9908">
                  <c:v>10353210</c:v>
                </c:pt>
                <c:pt idx="9909">
                  <c:v>10087394</c:v>
                </c:pt>
                <c:pt idx="9910">
                  <c:v>9508811</c:v>
                </c:pt>
                <c:pt idx="9911">
                  <c:v>8927592</c:v>
                </c:pt>
                <c:pt idx="9912">
                  <c:v>8339309</c:v>
                </c:pt>
                <c:pt idx="9913">
                  <c:v>7827279</c:v>
                </c:pt>
                <c:pt idx="9914">
                  <c:v>7530411</c:v>
                </c:pt>
                <c:pt idx="9915">
                  <c:v>7504913</c:v>
                </c:pt>
                <c:pt idx="9916">
                  <c:v>7574535</c:v>
                </c:pt>
                <c:pt idx="9917">
                  <c:v>7664249</c:v>
                </c:pt>
                <c:pt idx="9918">
                  <c:v>7744089</c:v>
                </c:pt>
                <c:pt idx="9919">
                  <c:v>7639788</c:v>
                </c:pt>
                <c:pt idx="9920">
                  <c:v>7485708</c:v>
                </c:pt>
                <c:pt idx="9921">
                  <c:v>7358830</c:v>
                </c:pt>
                <c:pt idx="9922">
                  <c:v>7099893</c:v>
                </c:pt>
                <c:pt idx="9923">
                  <c:v>6773014</c:v>
                </c:pt>
                <c:pt idx="9924">
                  <c:v>6446307</c:v>
                </c:pt>
                <c:pt idx="9925">
                  <c:v>6199890</c:v>
                </c:pt>
                <c:pt idx="9926">
                  <c:v>5952097</c:v>
                </c:pt>
                <c:pt idx="9927">
                  <c:v>5648360</c:v>
                </c:pt>
                <c:pt idx="9928">
                  <c:v>5266903</c:v>
                </c:pt>
                <c:pt idx="9929">
                  <c:v>5332945</c:v>
                </c:pt>
                <c:pt idx="9930">
                  <c:v>5323902</c:v>
                </c:pt>
                <c:pt idx="9931">
                  <c:v>5132265</c:v>
                </c:pt>
                <c:pt idx="9932">
                  <c:v>4921862</c:v>
                </c:pt>
                <c:pt idx="9933">
                  <c:v>4670378</c:v>
                </c:pt>
                <c:pt idx="9934">
                  <c:v>4320441</c:v>
                </c:pt>
                <c:pt idx="9935">
                  <c:v>3953675</c:v>
                </c:pt>
                <c:pt idx="9936">
                  <c:v>3558284</c:v>
                </c:pt>
                <c:pt idx="9937">
                  <c:v>3328331</c:v>
                </c:pt>
                <c:pt idx="9938">
                  <c:v>3337484</c:v>
                </c:pt>
                <c:pt idx="9939">
                  <c:v>3344911</c:v>
                </c:pt>
                <c:pt idx="9940">
                  <c:v>3366102</c:v>
                </c:pt>
                <c:pt idx="9941">
                  <c:v>3375688</c:v>
                </c:pt>
                <c:pt idx="9942">
                  <c:v>3334680</c:v>
                </c:pt>
                <c:pt idx="9943">
                  <c:v>3239435</c:v>
                </c:pt>
                <c:pt idx="9944">
                  <c:v>3230404</c:v>
                </c:pt>
                <c:pt idx="9945">
                  <c:v>3199595</c:v>
                </c:pt>
                <c:pt idx="9946">
                  <c:v>3152960</c:v>
                </c:pt>
                <c:pt idx="9947">
                  <c:v>3112286</c:v>
                </c:pt>
                <c:pt idx="9948">
                  <c:v>3014390</c:v>
                </c:pt>
                <c:pt idx="9949">
                  <c:v>2879131</c:v>
                </c:pt>
                <c:pt idx="9950">
                  <c:v>2777518</c:v>
                </c:pt>
                <c:pt idx="9951">
                  <c:v>2707630</c:v>
                </c:pt>
                <c:pt idx="9952">
                  <c:v>2627423</c:v>
                </c:pt>
                <c:pt idx="9953">
                  <c:v>2575412</c:v>
                </c:pt>
                <c:pt idx="9954">
                  <c:v>2552806</c:v>
                </c:pt>
                <c:pt idx="9955">
                  <c:v>2525928</c:v>
                </c:pt>
                <c:pt idx="9956">
                  <c:v>2497448</c:v>
                </c:pt>
                <c:pt idx="9957">
                  <c:v>2060668</c:v>
                </c:pt>
                <c:pt idx="9958">
                  <c:v>1779432</c:v>
                </c:pt>
                <c:pt idx="9959">
                  <c:v>1658509</c:v>
                </c:pt>
                <c:pt idx="9960">
                  <c:v>1577929</c:v>
                </c:pt>
                <c:pt idx="9961">
                  <c:v>1514857</c:v>
                </c:pt>
                <c:pt idx="9962">
                  <c:v>1516380</c:v>
                </c:pt>
                <c:pt idx="9963">
                  <c:v>1527560</c:v>
                </c:pt>
                <c:pt idx="9964">
                  <c:v>1564175</c:v>
                </c:pt>
                <c:pt idx="9965">
                  <c:v>1603118</c:v>
                </c:pt>
                <c:pt idx="9966">
                  <c:v>1601836</c:v>
                </c:pt>
                <c:pt idx="9967">
                  <c:v>1586943</c:v>
                </c:pt>
                <c:pt idx="9968">
                  <c:v>1574558</c:v>
                </c:pt>
                <c:pt idx="9969">
                  <c:v>1570170</c:v>
                </c:pt>
                <c:pt idx="9970">
                  <c:v>1582594</c:v>
                </c:pt>
                <c:pt idx="9971">
                  <c:v>1602029</c:v>
                </c:pt>
                <c:pt idx="9972">
                  <c:v>1601195</c:v>
                </c:pt>
                <c:pt idx="9973">
                  <c:v>1600031</c:v>
                </c:pt>
                <c:pt idx="9974">
                  <c:v>1613484</c:v>
                </c:pt>
                <c:pt idx="9975">
                  <c:v>1619816</c:v>
                </c:pt>
                <c:pt idx="9976">
                  <c:v>1639671</c:v>
                </c:pt>
                <c:pt idx="9977">
                  <c:v>1691513</c:v>
                </c:pt>
                <c:pt idx="9978">
                  <c:v>1754246</c:v>
                </c:pt>
                <c:pt idx="9979">
                  <c:v>1804911</c:v>
                </c:pt>
                <c:pt idx="9980">
                  <c:v>1869850</c:v>
                </c:pt>
                <c:pt idx="9981">
                  <c:v>1900270</c:v>
                </c:pt>
                <c:pt idx="9982">
                  <c:v>1963442</c:v>
                </c:pt>
                <c:pt idx="9983">
                  <c:v>2038792</c:v>
                </c:pt>
                <c:pt idx="9984">
                  <c:v>2065336</c:v>
                </c:pt>
                <c:pt idx="9985">
                  <c:v>2047715</c:v>
                </c:pt>
                <c:pt idx="9986">
                  <c:v>2009592</c:v>
                </c:pt>
                <c:pt idx="9987">
                  <c:v>2012034</c:v>
                </c:pt>
                <c:pt idx="9988">
                  <c:v>2190243</c:v>
                </c:pt>
                <c:pt idx="9989">
                  <c:v>2522667</c:v>
                </c:pt>
                <c:pt idx="9990">
                  <c:v>2832287</c:v>
                </c:pt>
                <c:pt idx="9991">
                  <c:v>3195021</c:v>
                </c:pt>
                <c:pt idx="9992">
                  <c:v>3513055</c:v>
                </c:pt>
                <c:pt idx="9993">
                  <c:v>3903166</c:v>
                </c:pt>
                <c:pt idx="9994">
                  <c:v>4352761</c:v>
                </c:pt>
                <c:pt idx="9995">
                  <c:v>4825521</c:v>
                </c:pt>
                <c:pt idx="9996">
                  <c:v>5142054</c:v>
                </c:pt>
                <c:pt idx="9997">
                  <c:v>5224698</c:v>
                </c:pt>
                <c:pt idx="9998">
                  <c:v>5224919</c:v>
                </c:pt>
                <c:pt idx="9999">
                  <c:v>5237651</c:v>
                </c:pt>
                <c:pt idx="10000">
                  <c:v>5202091</c:v>
                </c:pt>
                <c:pt idx="10001">
                  <c:v>5169645</c:v>
                </c:pt>
                <c:pt idx="10002">
                  <c:v>5141276</c:v>
                </c:pt>
                <c:pt idx="10003">
                  <c:v>5116626</c:v>
                </c:pt>
                <c:pt idx="10004">
                  <c:v>5081084</c:v>
                </c:pt>
                <c:pt idx="10005">
                  <c:v>5077376</c:v>
                </c:pt>
                <c:pt idx="10006">
                  <c:v>5096633</c:v>
                </c:pt>
                <c:pt idx="10007">
                  <c:v>5089424</c:v>
                </c:pt>
                <c:pt idx="10008">
                  <c:v>5097025</c:v>
                </c:pt>
                <c:pt idx="10009">
                  <c:v>5091132</c:v>
                </c:pt>
                <c:pt idx="10010">
                  <c:v>5057365</c:v>
                </c:pt>
                <c:pt idx="10011">
                  <c:v>5074261</c:v>
                </c:pt>
                <c:pt idx="10012">
                  <c:v>5115469</c:v>
                </c:pt>
                <c:pt idx="10013">
                  <c:v>5133652</c:v>
                </c:pt>
                <c:pt idx="10014">
                  <c:v>5142309</c:v>
                </c:pt>
                <c:pt idx="10015">
                  <c:v>5123574</c:v>
                </c:pt>
                <c:pt idx="10016">
                  <c:v>4916485</c:v>
                </c:pt>
                <c:pt idx="10017">
                  <c:v>4557776</c:v>
                </c:pt>
                <c:pt idx="10018">
                  <c:v>4234236</c:v>
                </c:pt>
                <c:pt idx="10019">
                  <c:v>3833132</c:v>
                </c:pt>
                <c:pt idx="10020">
                  <c:v>3450242</c:v>
                </c:pt>
                <c:pt idx="10021">
                  <c:v>2997836</c:v>
                </c:pt>
                <c:pt idx="10022">
                  <c:v>2521494</c:v>
                </c:pt>
                <c:pt idx="10023">
                  <c:v>2023508</c:v>
                </c:pt>
                <c:pt idx="10024">
                  <c:v>1680899</c:v>
                </c:pt>
                <c:pt idx="10025">
                  <c:v>1565499</c:v>
                </c:pt>
                <c:pt idx="10026">
                  <c:v>1540703</c:v>
                </c:pt>
                <c:pt idx="10027">
                  <c:v>1544604</c:v>
                </c:pt>
                <c:pt idx="10028">
                  <c:v>1560377</c:v>
                </c:pt>
                <c:pt idx="10029">
                  <c:v>1577439</c:v>
                </c:pt>
                <c:pt idx="10030">
                  <c:v>1601539</c:v>
                </c:pt>
                <c:pt idx="10031">
                  <c:v>1625868</c:v>
                </c:pt>
                <c:pt idx="10032">
                  <c:v>1656380</c:v>
                </c:pt>
                <c:pt idx="10033">
                  <c:v>1672282</c:v>
                </c:pt>
                <c:pt idx="10034">
                  <c:v>1674476</c:v>
                </c:pt>
                <c:pt idx="10035">
                  <c:v>1662750</c:v>
                </c:pt>
                <c:pt idx="10036">
                  <c:v>1631424</c:v>
                </c:pt>
                <c:pt idx="10037">
                  <c:v>1605065</c:v>
                </c:pt>
                <c:pt idx="10038">
                  <c:v>1562218</c:v>
                </c:pt>
                <c:pt idx="10039">
                  <c:v>1492421</c:v>
                </c:pt>
                <c:pt idx="10040">
                  <c:v>1648112</c:v>
                </c:pt>
                <c:pt idx="10041">
                  <c:v>1859045</c:v>
                </c:pt>
                <c:pt idx="10042">
                  <c:v>1945561</c:v>
                </c:pt>
                <c:pt idx="10043">
                  <c:v>2090892</c:v>
                </c:pt>
                <c:pt idx="10044">
                  <c:v>2241670</c:v>
                </c:pt>
                <c:pt idx="10045">
                  <c:v>2399964</c:v>
                </c:pt>
                <c:pt idx="10046">
                  <c:v>2551292</c:v>
                </c:pt>
                <c:pt idx="10047">
                  <c:v>2794985</c:v>
                </c:pt>
                <c:pt idx="10048">
                  <c:v>2969086</c:v>
                </c:pt>
                <c:pt idx="10049">
                  <c:v>2989674</c:v>
                </c:pt>
                <c:pt idx="10050">
                  <c:v>3009856</c:v>
                </c:pt>
                <c:pt idx="10051">
                  <c:v>3038476</c:v>
                </c:pt>
                <c:pt idx="10052">
                  <c:v>3053888</c:v>
                </c:pt>
                <c:pt idx="10053">
                  <c:v>3060036</c:v>
                </c:pt>
                <c:pt idx="10054">
                  <c:v>3027139</c:v>
                </c:pt>
                <c:pt idx="10055">
                  <c:v>2943396</c:v>
                </c:pt>
                <c:pt idx="10056">
                  <c:v>2900222</c:v>
                </c:pt>
                <c:pt idx="10057">
                  <c:v>2862306</c:v>
                </c:pt>
                <c:pt idx="10058">
                  <c:v>2809711</c:v>
                </c:pt>
                <c:pt idx="10059">
                  <c:v>2751932</c:v>
                </c:pt>
                <c:pt idx="10060">
                  <c:v>2688936</c:v>
                </c:pt>
                <c:pt idx="10061">
                  <c:v>2611980</c:v>
                </c:pt>
                <c:pt idx="10062">
                  <c:v>2780049</c:v>
                </c:pt>
                <c:pt idx="10063">
                  <c:v>3075209</c:v>
                </c:pt>
                <c:pt idx="10064">
                  <c:v>3229567</c:v>
                </c:pt>
                <c:pt idx="10065">
                  <c:v>3427715</c:v>
                </c:pt>
                <c:pt idx="10066">
                  <c:v>3648763</c:v>
                </c:pt>
                <c:pt idx="10067">
                  <c:v>3829289</c:v>
                </c:pt>
                <c:pt idx="10068">
                  <c:v>3762957</c:v>
                </c:pt>
                <c:pt idx="10069">
                  <c:v>3679716</c:v>
                </c:pt>
                <c:pt idx="10070">
                  <c:v>3588374</c:v>
                </c:pt>
                <c:pt idx="10071">
                  <c:v>3481405</c:v>
                </c:pt>
                <c:pt idx="10072">
                  <c:v>3532431</c:v>
                </c:pt>
                <c:pt idx="10073">
                  <c:v>3549020</c:v>
                </c:pt>
                <c:pt idx="10074">
                  <c:v>3604322</c:v>
                </c:pt>
                <c:pt idx="10075">
                  <c:v>3618842</c:v>
                </c:pt>
                <c:pt idx="10076">
                  <c:v>3707470</c:v>
                </c:pt>
                <c:pt idx="10077">
                  <c:v>3862115</c:v>
                </c:pt>
                <c:pt idx="10078">
                  <c:v>4118109</c:v>
                </c:pt>
                <c:pt idx="10079">
                  <c:v>4354260</c:v>
                </c:pt>
                <c:pt idx="10080">
                  <c:v>4588577</c:v>
                </c:pt>
                <c:pt idx="10081">
                  <c:v>4816469</c:v>
                </c:pt>
                <c:pt idx="10082">
                  <c:v>5093587</c:v>
                </c:pt>
                <c:pt idx="10083">
                  <c:v>5484339</c:v>
                </c:pt>
                <c:pt idx="10084">
                  <c:v>5682397</c:v>
                </c:pt>
                <c:pt idx="10085">
                  <c:v>5880571</c:v>
                </c:pt>
                <c:pt idx="10086">
                  <c:v>6079353</c:v>
                </c:pt>
                <c:pt idx="10087">
                  <c:v>6294616</c:v>
                </c:pt>
                <c:pt idx="10088">
                  <c:v>6513551</c:v>
                </c:pt>
                <c:pt idx="10089">
                  <c:v>6882051</c:v>
                </c:pt>
                <c:pt idx="10090">
                  <c:v>7267962</c:v>
                </c:pt>
                <c:pt idx="10091">
                  <c:v>7367172</c:v>
                </c:pt>
                <c:pt idx="10092">
                  <c:v>7500123</c:v>
                </c:pt>
                <c:pt idx="10093">
                  <c:v>7644598</c:v>
                </c:pt>
                <c:pt idx="10094">
                  <c:v>7792951</c:v>
                </c:pt>
                <c:pt idx="10095">
                  <c:v>7910043</c:v>
                </c:pt>
                <c:pt idx="10096">
                  <c:v>8019946</c:v>
                </c:pt>
                <c:pt idx="10097">
                  <c:v>8256036</c:v>
                </c:pt>
                <c:pt idx="10098">
                  <c:v>8664726</c:v>
                </c:pt>
                <c:pt idx="10099">
                  <c:v>9026785</c:v>
                </c:pt>
                <c:pt idx="10100">
                  <c:v>9177200</c:v>
                </c:pt>
                <c:pt idx="10101">
                  <c:v>9334303</c:v>
                </c:pt>
                <c:pt idx="10102">
                  <c:v>9457901</c:v>
                </c:pt>
                <c:pt idx="10103">
                  <c:v>9676328</c:v>
                </c:pt>
                <c:pt idx="10104">
                  <c:v>10089444</c:v>
                </c:pt>
                <c:pt idx="10105">
                  <c:v>10509148</c:v>
                </c:pt>
                <c:pt idx="10106">
                  <c:v>10885161</c:v>
                </c:pt>
                <c:pt idx="10107">
                  <c:v>11286835</c:v>
                </c:pt>
                <c:pt idx="10108">
                  <c:v>11758148</c:v>
                </c:pt>
                <c:pt idx="10109">
                  <c:v>12248968</c:v>
                </c:pt>
                <c:pt idx="10110">
                  <c:v>12691956</c:v>
                </c:pt>
                <c:pt idx="10111">
                  <c:v>13029433</c:v>
                </c:pt>
                <c:pt idx="10112">
                  <c:v>13171346</c:v>
                </c:pt>
                <c:pt idx="10113">
                  <c:v>13379867</c:v>
                </c:pt>
                <c:pt idx="10114">
                  <c:v>13602169</c:v>
                </c:pt>
                <c:pt idx="10115">
                  <c:v>13716054</c:v>
                </c:pt>
                <c:pt idx="10116">
                  <c:v>13852470</c:v>
                </c:pt>
                <c:pt idx="10117">
                  <c:v>13835725</c:v>
                </c:pt>
                <c:pt idx="10118">
                  <c:v>13576949</c:v>
                </c:pt>
                <c:pt idx="10119">
                  <c:v>13542195</c:v>
                </c:pt>
                <c:pt idx="10120">
                  <c:v>13603052</c:v>
                </c:pt>
                <c:pt idx="10121">
                  <c:v>13574785</c:v>
                </c:pt>
                <c:pt idx="10122">
                  <c:v>13577658</c:v>
                </c:pt>
                <c:pt idx="10123">
                  <c:v>13855234</c:v>
                </c:pt>
                <c:pt idx="10124">
                  <c:v>14184137</c:v>
                </c:pt>
                <c:pt idx="10125">
                  <c:v>14356923</c:v>
                </c:pt>
                <c:pt idx="10126">
                  <c:v>13964095</c:v>
                </c:pt>
                <c:pt idx="10127">
                  <c:v>13576067</c:v>
                </c:pt>
                <c:pt idx="10128">
                  <c:v>13226628</c:v>
                </c:pt>
                <c:pt idx="10129">
                  <c:v>12876985</c:v>
                </c:pt>
                <c:pt idx="10130">
                  <c:v>12506069</c:v>
                </c:pt>
                <c:pt idx="10131">
                  <c:v>12007113</c:v>
                </c:pt>
                <c:pt idx="10132">
                  <c:v>11376612</c:v>
                </c:pt>
                <c:pt idx="10133">
                  <c:v>10750791</c:v>
                </c:pt>
                <c:pt idx="10134">
                  <c:v>10072431</c:v>
                </c:pt>
                <c:pt idx="10135">
                  <c:v>9370848</c:v>
                </c:pt>
                <c:pt idx="10136">
                  <c:v>8622819</c:v>
                </c:pt>
                <c:pt idx="10137">
                  <c:v>7871203</c:v>
                </c:pt>
                <c:pt idx="10138">
                  <c:v>7164396</c:v>
                </c:pt>
                <c:pt idx="10139">
                  <c:v>6478710</c:v>
                </c:pt>
                <c:pt idx="10140">
                  <c:v>6147677</c:v>
                </c:pt>
                <c:pt idx="10141">
                  <c:v>5741319</c:v>
                </c:pt>
                <c:pt idx="10142">
                  <c:v>5326730</c:v>
                </c:pt>
                <c:pt idx="10143">
                  <c:v>5011117</c:v>
                </c:pt>
                <c:pt idx="10144">
                  <c:v>4679058</c:v>
                </c:pt>
                <c:pt idx="10145">
                  <c:v>4333823</c:v>
                </c:pt>
                <c:pt idx="10146">
                  <c:v>4020118</c:v>
                </c:pt>
                <c:pt idx="10147">
                  <c:v>3837429</c:v>
                </c:pt>
                <c:pt idx="10148">
                  <c:v>3496195</c:v>
                </c:pt>
                <c:pt idx="10149">
                  <c:v>3197567</c:v>
                </c:pt>
                <c:pt idx="10150">
                  <c:v>2850784</c:v>
                </c:pt>
                <c:pt idx="10151">
                  <c:v>2292481</c:v>
                </c:pt>
                <c:pt idx="10152">
                  <c:v>1719978</c:v>
                </c:pt>
                <c:pt idx="10153">
                  <c:v>1166609</c:v>
                </c:pt>
                <c:pt idx="10154">
                  <c:v>1098890</c:v>
                </c:pt>
                <c:pt idx="10155">
                  <c:v>1049591</c:v>
                </c:pt>
                <c:pt idx="10156">
                  <c:v>1003349</c:v>
                </c:pt>
                <c:pt idx="10157">
                  <c:v>965391</c:v>
                </c:pt>
                <c:pt idx="10158">
                  <c:v>932889</c:v>
                </c:pt>
                <c:pt idx="10159">
                  <c:v>919313</c:v>
                </c:pt>
                <c:pt idx="10160">
                  <c:v>834523</c:v>
                </c:pt>
                <c:pt idx="10161">
                  <c:v>820904</c:v>
                </c:pt>
                <c:pt idx="10162">
                  <c:v>799426</c:v>
                </c:pt>
                <c:pt idx="10163">
                  <c:v>792425</c:v>
                </c:pt>
                <c:pt idx="10164">
                  <c:v>1031129</c:v>
                </c:pt>
                <c:pt idx="10165">
                  <c:v>1152890</c:v>
                </c:pt>
                <c:pt idx="10166">
                  <c:v>1301435</c:v>
                </c:pt>
                <c:pt idx="10167">
                  <c:v>1437958</c:v>
                </c:pt>
                <c:pt idx="10168">
                  <c:v>1523256</c:v>
                </c:pt>
                <c:pt idx="10169">
                  <c:v>1602658</c:v>
                </c:pt>
                <c:pt idx="10170">
                  <c:v>1706370</c:v>
                </c:pt>
                <c:pt idx="10171">
                  <c:v>1858688</c:v>
                </c:pt>
                <c:pt idx="10172">
                  <c:v>2021110</c:v>
                </c:pt>
                <c:pt idx="10173">
                  <c:v>2182474</c:v>
                </c:pt>
                <c:pt idx="10174">
                  <c:v>2362076</c:v>
                </c:pt>
                <c:pt idx="10175">
                  <c:v>2181235</c:v>
                </c:pt>
                <c:pt idx="10176">
                  <c:v>2173144</c:v>
                </c:pt>
                <c:pt idx="10177">
                  <c:v>2227431</c:v>
                </c:pt>
                <c:pt idx="10178">
                  <c:v>2330895</c:v>
                </c:pt>
                <c:pt idx="10179">
                  <c:v>2425686</c:v>
                </c:pt>
                <c:pt idx="10180">
                  <c:v>2554817</c:v>
                </c:pt>
                <c:pt idx="10181">
                  <c:v>2667047</c:v>
                </c:pt>
                <c:pt idx="10182">
                  <c:v>2804274</c:v>
                </c:pt>
                <c:pt idx="10183">
                  <c:v>2952150</c:v>
                </c:pt>
                <c:pt idx="10184">
                  <c:v>3122926</c:v>
                </c:pt>
                <c:pt idx="10185">
                  <c:v>3358843</c:v>
                </c:pt>
                <c:pt idx="10186">
                  <c:v>3898147</c:v>
                </c:pt>
                <c:pt idx="10187">
                  <c:v>4418560</c:v>
                </c:pt>
                <c:pt idx="10188">
                  <c:v>5015596</c:v>
                </c:pt>
                <c:pt idx="10189">
                  <c:v>5770361</c:v>
                </c:pt>
                <c:pt idx="10190">
                  <c:v>6674906</c:v>
                </c:pt>
                <c:pt idx="10191">
                  <c:v>7232071</c:v>
                </c:pt>
                <c:pt idx="10192">
                  <c:v>7537773</c:v>
                </c:pt>
                <c:pt idx="10193">
                  <c:v>7915933</c:v>
                </c:pt>
                <c:pt idx="10194">
                  <c:v>8155596</c:v>
                </c:pt>
                <c:pt idx="10195">
                  <c:v>8373935</c:v>
                </c:pt>
                <c:pt idx="10196">
                  <c:v>8610087</c:v>
                </c:pt>
                <c:pt idx="10197">
                  <c:v>8936390</c:v>
                </c:pt>
                <c:pt idx="10198">
                  <c:v>9180726</c:v>
                </c:pt>
                <c:pt idx="10199">
                  <c:v>9332632</c:v>
                </c:pt>
                <c:pt idx="10200">
                  <c:v>9459625</c:v>
                </c:pt>
                <c:pt idx="10201">
                  <c:v>9709238</c:v>
                </c:pt>
                <c:pt idx="10202">
                  <c:v>9933814</c:v>
                </c:pt>
                <c:pt idx="10203">
                  <c:v>10177261</c:v>
                </c:pt>
                <c:pt idx="10204">
                  <c:v>10389663</c:v>
                </c:pt>
                <c:pt idx="10205">
                  <c:v>10600815</c:v>
                </c:pt>
                <c:pt idx="10206">
                  <c:v>10757088</c:v>
                </c:pt>
                <c:pt idx="10207">
                  <c:v>10869911</c:v>
                </c:pt>
                <c:pt idx="10208">
                  <c:v>10891355</c:v>
                </c:pt>
                <c:pt idx="10209">
                  <c:v>10862991</c:v>
                </c:pt>
                <c:pt idx="10210">
                  <c:v>10796406</c:v>
                </c:pt>
                <c:pt idx="10211">
                  <c:v>10726945</c:v>
                </c:pt>
                <c:pt idx="10212">
                  <c:v>10625866</c:v>
                </c:pt>
                <c:pt idx="10213">
                  <c:v>10462369</c:v>
                </c:pt>
                <c:pt idx="10214">
                  <c:v>9992528</c:v>
                </c:pt>
                <c:pt idx="10215">
                  <c:v>9554105</c:v>
                </c:pt>
                <c:pt idx="10216">
                  <c:v>9030590</c:v>
                </c:pt>
                <c:pt idx="10217">
                  <c:v>8302297</c:v>
                </c:pt>
                <c:pt idx="10218">
                  <c:v>7440174</c:v>
                </c:pt>
                <c:pt idx="10219">
                  <c:v>6971092</c:v>
                </c:pt>
                <c:pt idx="10220">
                  <c:v>6530845</c:v>
                </c:pt>
                <c:pt idx="10221">
                  <c:v>6244621</c:v>
                </c:pt>
                <c:pt idx="10222">
                  <c:v>6039595</c:v>
                </c:pt>
                <c:pt idx="10223">
                  <c:v>5877818</c:v>
                </c:pt>
                <c:pt idx="10224">
                  <c:v>5752333</c:v>
                </c:pt>
                <c:pt idx="10225">
                  <c:v>5524937</c:v>
                </c:pt>
                <c:pt idx="10226">
                  <c:v>5387337</c:v>
                </c:pt>
                <c:pt idx="10227">
                  <c:v>5277551</c:v>
                </c:pt>
                <c:pt idx="10228">
                  <c:v>5154104</c:v>
                </c:pt>
                <c:pt idx="10229">
                  <c:v>4952126</c:v>
                </c:pt>
                <c:pt idx="10230">
                  <c:v>4687817</c:v>
                </c:pt>
                <c:pt idx="10231">
                  <c:v>4587950</c:v>
                </c:pt>
                <c:pt idx="10232">
                  <c:v>4557416</c:v>
                </c:pt>
                <c:pt idx="10233">
                  <c:v>4623383</c:v>
                </c:pt>
                <c:pt idx="10234">
                  <c:v>4701797</c:v>
                </c:pt>
                <c:pt idx="10235">
                  <c:v>4796084</c:v>
                </c:pt>
                <c:pt idx="10236">
                  <c:v>4818559</c:v>
                </c:pt>
                <c:pt idx="10237">
                  <c:v>4907941</c:v>
                </c:pt>
                <c:pt idx="10238">
                  <c:v>5069130</c:v>
                </c:pt>
                <c:pt idx="10239">
                  <c:v>5202020</c:v>
                </c:pt>
                <c:pt idx="10240">
                  <c:v>5394989</c:v>
                </c:pt>
                <c:pt idx="10241">
                  <c:v>5516064</c:v>
                </c:pt>
                <c:pt idx="10242">
                  <c:v>5538564</c:v>
                </c:pt>
                <c:pt idx="10243">
                  <c:v>5646424</c:v>
                </c:pt>
                <c:pt idx="10244">
                  <c:v>5714418</c:v>
                </c:pt>
                <c:pt idx="10245">
                  <c:v>5802150</c:v>
                </c:pt>
                <c:pt idx="10246">
                  <c:v>5872226</c:v>
                </c:pt>
                <c:pt idx="10247">
                  <c:v>5886779</c:v>
                </c:pt>
                <c:pt idx="10248">
                  <c:v>5898027</c:v>
                </c:pt>
                <c:pt idx="10249">
                  <c:v>5846800</c:v>
                </c:pt>
                <c:pt idx="10250">
                  <c:v>5987329</c:v>
                </c:pt>
                <c:pt idx="10251">
                  <c:v>5976914</c:v>
                </c:pt>
                <c:pt idx="10252">
                  <c:v>6013950</c:v>
                </c:pt>
                <c:pt idx="10253">
                  <c:v>6055653</c:v>
                </c:pt>
                <c:pt idx="10254">
                  <c:v>6025463</c:v>
                </c:pt>
                <c:pt idx="10255">
                  <c:v>6033072</c:v>
                </c:pt>
                <c:pt idx="10256">
                  <c:v>6057213</c:v>
                </c:pt>
                <c:pt idx="10257">
                  <c:v>6051625</c:v>
                </c:pt>
                <c:pt idx="10258">
                  <c:v>6029971</c:v>
                </c:pt>
                <c:pt idx="10259">
                  <c:v>6055608</c:v>
                </c:pt>
                <c:pt idx="10260">
                  <c:v>6000706</c:v>
                </c:pt>
                <c:pt idx="10261">
                  <c:v>5785909</c:v>
                </c:pt>
                <c:pt idx="10262">
                  <c:v>5561264</c:v>
                </c:pt>
                <c:pt idx="10263">
                  <c:v>5378909</c:v>
                </c:pt>
                <c:pt idx="10264">
                  <c:v>5368646</c:v>
                </c:pt>
                <c:pt idx="10265">
                  <c:v>5361976</c:v>
                </c:pt>
                <c:pt idx="10266">
                  <c:v>5299502</c:v>
                </c:pt>
                <c:pt idx="10267">
                  <c:v>5086382</c:v>
                </c:pt>
                <c:pt idx="10268">
                  <c:v>4821938</c:v>
                </c:pt>
                <c:pt idx="10269">
                  <c:v>4628419</c:v>
                </c:pt>
                <c:pt idx="10270">
                  <c:v>4542258</c:v>
                </c:pt>
                <c:pt idx="10271">
                  <c:v>4353680</c:v>
                </c:pt>
                <c:pt idx="10272">
                  <c:v>4212543</c:v>
                </c:pt>
                <c:pt idx="10273">
                  <c:v>4099494</c:v>
                </c:pt>
                <c:pt idx="10274">
                  <c:v>3996889</c:v>
                </c:pt>
                <c:pt idx="10275">
                  <c:v>3919460</c:v>
                </c:pt>
                <c:pt idx="10276">
                  <c:v>3820984</c:v>
                </c:pt>
                <c:pt idx="10277">
                  <c:v>3681787</c:v>
                </c:pt>
                <c:pt idx="10278">
                  <c:v>3360831</c:v>
                </c:pt>
                <c:pt idx="10279">
                  <c:v>3157000</c:v>
                </c:pt>
                <c:pt idx="10280">
                  <c:v>2922465</c:v>
                </c:pt>
                <c:pt idx="10281">
                  <c:v>2700534</c:v>
                </c:pt>
                <c:pt idx="10282">
                  <c:v>2512663</c:v>
                </c:pt>
                <c:pt idx="10283">
                  <c:v>2302660</c:v>
                </c:pt>
                <c:pt idx="10284">
                  <c:v>2096356</c:v>
                </c:pt>
                <c:pt idx="10285">
                  <c:v>1891306</c:v>
                </c:pt>
                <c:pt idx="10286">
                  <c:v>1712602</c:v>
                </c:pt>
                <c:pt idx="10287">
                  <c:v>1520266</c:v>
                </c:pt>
                <c:pt idx="10288">
                  <c:v>1374545</c:v>
                </c:pt>
                <c:pt idx="10289">
                  <c:v>1244755</c:v>
                </c:pt>
                <c:pt idx="10290">
                  <c:v>1109495</c:v>
                </c:pt>
                <c:pt idx="10291">
                  <c:v>972244</c:v>
                </c:pt>
                <c:pt idx="10292">
                  <c:v>820443</c:v>
                </c:pt>
                <c:pt idx="10293">
                  <c:v>646822</c:v>
                </c:pt>
                <c:pt idx="10294">
                  <c:v>710114</c:v>
                </c:pt>
                <c:pt idx="10295">
                  <c:v>999318</c:v>
                </c:pt>
                <c:pt idx="10296">
                  <c:v>1048903</c:v>
                </c:pt>
                <c:pt idx="10297">
                  <c:v>1161577</c:v>
                </c:pt>
                <c:pt idx="10298">
                  <c:v>1160559</c:v>
                </c:pt>
                <c:pt idx="10299">
                  <c:v>1171563</c:v>
                </c:pt>
                <c:pt idx="10300">
                  <c:v>1179392</c:v>
                </c:pt>
                <c:pt idx="10301">
                  <c:v>1183582</c:v>
                </c:pt>
                <c:pt idx="10302">
                  <c:v>1177244</c:v>
                </c:pt>
                <c:pt idx="10303">
                  <c:v>1152129</c:v>
                </c:pt>
                <c:pt idx="10304">
                  <c:v>1129614</c:v>
                </c:pt>
                <c:pt idx="10305">
                  <c:v>1111107</c:v>
                </c:pt>
                <c:pt idx="10306">
                  <c:v>1088722</c:v>
                </c:pt>
                <c:pt idx="10307">
                  <c:v>1069509</c:v>
                </c:pt>
                <c:pt idx="10308">
                  <c:v>1067590</c:v>
                </c:pt>
                <c:pt idx="10309">
                  <c:v>1072689</c:v>
                </c:pt>
                <c:pt idx="10310">
                  <c:v>1070830</c:v>
                </c:pt>
                <c:pt idx="10311">
                  <c:v>1064262</c:v>
                </c:pt>
                <c:pt idx="10312">
                  <c:v>1060544</c:v>
                </c:pt>
                <c:pt idx="10313">
                  <c:v>1060826</c:v>
                </c:pt>
                <c:pt idx="10314">
                  <c:v>1062029</c:v>
                </c:pt>
                <c:pt idx="10315">
                  <c:v>1062570</c:v>
                </c:pt>
                <c:pt idx="10316">
                  <c:v>1046426</c:v>
                </c:pt>
                <c:pt idx="10317">
                  <c:v>1016825</c:v>
                </c:pt>
                <c:pt idx="10318">
                  <c:v>991471</c:v>
                </c:pt>
                <c:pt idx="10319">
                  <c:v>963928</c:v>
                </c:pt>
                <c:pt idx="10320">
                  <c:v>945704</c:v>
                </c:pt>
                <c:pt idx="10321">
                  <c:v>928520</c:v>
                </c:pt>
                <c:pt idx="10322">
                  <c:v>702671</c:v>
                </c:pt>
                <c:pt idx="10323">
                  <c:v>437077</c:v>
                </c:pt>
                <c:pt idx="10324">
                  <c:v>424062</c:v>
                </c:pt>
                <c:pt idx="10325">
                  <c:v>340909</c:v>
                </c:pt>
                <c:pt idx="10326">
                  <c:v>379684</c:v>
                </c:pt>
                <c:pt idx="10327">
                  <c:v>394162</c:v>
                </c:pt>
                <c:pt idx="10328">
                  <c:v>422056</c:v>
                </c:pt>
                <c:pt idx="10329">
                  <c:v>460203</c:v>
                </c:pt>
                <c:pt idx="10330">
                  <c:v>901632</c:v>
                </c:pt>
                <c:pt idx="10331">
                  <c:v>1333120</c:v>
                </c:pt>
                <c:pt idx="10332">
                  <c:v>1643024</c:v>
                </c:pt>
                <c:pt idx="10333">
                  <c:v>2005113</c:v>
                </c:pt>
                <c:pt idx="10334">
                  <c:v>2305945</c:v>
                </c:pt>
                <c:pt idx="10335">
                  <c:v>2595203</c:v>
                </c:pt>
                <c:pt idx="10336">
                  <c:v>2832703</c:v>
                </c:pt>
                <c:pt idx="10337">
                  <c:v>3078205</c:v>
                </c:pt>
                <c:pt idx="10338">
                  <c:v>3297726</c:v>
                </c:pt>
                <c:pt idx="10339">
                  <c:v>3502124</c:v>
                </c:pt>
                <c:pt idx="10340">
                  <c:v>3623099</c:v>
                </c:pt>
                <c:pt idx="10341">
                  <c:v>3700179</c:v>
                </c:pt>
                <c:pt idx="10342">
                  <c:v>3811102</c:v>
                </c:pt>
                <c:pt idx="10343">
                  <c:v>3920772</c:v>
                </c:pt>
                <c:pt idx="10344">
                  <c:v>4100816</c:v>
                </c:pt>
                <c:pt idx="10345">
                  <c:v>4101965</c:v>
                </c:pt>
                <c:pt idx="10346">
                  <c:v>4093812</c:v>
                </c:pt>
                <c:pt idx="10347">
                  <c:v>4078630</c:v>
                </c:pt>
                <c:pt idx="10348">
                  <c:v>4045850</c:v>
                </c:pt>
                <c:pt idx="10349">
                  <c:v>4025522</c:v>
                </c:pt>
                <c:pt idx="10350">
                  <c:v>4025313</c:v>
                </c:pt>
                <c:pt idx="10351">
                  <c:v>4013671</c:v>
                </c:pt>
                <c:pt idx="10352">
                  <c:v>3988460</c:v>
                </c:pt>
                <c:pt idx="10353">
                  <c:v>3966960</c:v>
                </c:pt>
                <c:pt idx="10354">
                  <c:v>3931971</c:v>
                </c:pt>
                <c:pt idx="10355">
                  <c:v>3917681</c:v>
                </c:pt>
                <c:pt idx="10356">
                  <c:v>3894874</c:v>
                </c:pt>
                <c:pt idx="10357">
                  <c:v>3861168</c:v>
                </c:pt>
                <c:pt idx="10358">
                  <c:v>3438121</c:v>
                </c:pt>
                <c:pt idx="10359">
                  <c:v>3028162</c:v>
                </c:pt>
                <c:pt idx="10360">
                  <c:v>2801247</c:v>
                </c:pt>
                <c:pt idx="10361">
                  <c:v>2486260</c:v>
                </c:pt>
                <c:pt idx="10362">
                  <c:v>2222139</c:v>
                </c:pt>
                <c:pt idx="10363">
                  <c:v>2004346</c:v>
                </c:pt>
                <c:pt idx="10364">
                  <c:v>1766223</c:v>
                </c:pt>
                <c:pt idx="10365">
                  <c:v>1526640</c:v>
                </c:pt>
                <c:pt idx="10366">
                  <c:v>1326435</c:v>
                </c:pt>
                <c:pt idx="10367">
                  <c:v>1138361</c:v>
                </c:pt>
                <c:pt idx="10368">
                  <c:v>1032133</c:v>
                </c:pt>
                <c:pt idx="10369">
                  <c:v>974751</c:v>
                </c:pt>
                <c:pt idx="10370">
                  <c:v>905979</c:v>
                </c:pt>
                <c:pt idx="10371">
                  <c:v>880682</c:v>
                </c:pt>
                <c:pt idx="10372">
                  <c:v>853990</c:v>
                </c:pt>
                <c:pt idx="10373">
                  <c:v>1013276</c:v>
                </c:pt>
                <c:pt idx="10374">
                  <c:v>1357302</c:v>
                </c:pt>
                <c:pt idx="10375">
                  <c:v>1879400</c:v>
                </c:pt>
                <c:pt idx="10376">
                  <c:v>2438608</c:v>
                </c:pt>
                <c:pt idx="10377">
                  <c:v>2751583</c:v>
                </c:pt>
                <c:pt idx="10378">
                  <c:v>2974358</c:v>
                </c:pt>
                <c:pt idx="10379">
                  <c:v>3242281</c:v>
                </c:pt>
                <c:pt idx="10380">
                  <c:v>3508817</c:v>
                </c:pt>
                <c:pt idx="10381">
                  <c:v>3781219</c:v>
                </c:pt>
                <c:pt idx="10382">
                  <c:v>4029306</c:v>
                </c:pt>
                <c:pt idx="10383">
                  <c:v>4287157</c:v>
                </c:pt>
                <c:pt idx="10384">
                  <c:v>4529149</c:v>
                </c:pt>
                <c:pt idx="10385">
                  <c:v>4760014</c:v>
                </c:pt>
                <c:pt idx="10386">
                  <c:v>4991876</c:v>
                </c:pt>
                <c:pt idx="10387">
                  <c:v>5218600</c:v>
                </c:pt>
                <c:pt idx="10388">
                  <c:v>5380255</c:v>
                </c:pt>
                <c:pt idx="10389">
                  <c:v>5532727</c:v>
                </c:pt>
                <c:pt idx="10390">
                  <c:v>5749589</c:v>
                </c:pt>
                <c:pt idx="10391">
                  <c:v>5948666</c:v>
                </c:pt>
                <c:pt idx="10392">
                  <c:v>6179279</c:v>
                </c:pt>
                <c:pt idx="10393">
                  <c:v>6404758</c:v>
                </c:pt>
                <c:pt idx="10394">
                  <c:v>6604092</c:v>
                </c:pt>
                <c:pt idx="10395">
                  <c:v>6787703</c:v>
                </c:pt>
                <c:pt idx="10396">
                  <c:v>6973157</c:v>
                </c:pt>
                <c:pt idx="10397">
                  <c:v>7158281</c:v>
                </c:pt>
                <c:pt idx="10398">
                  <c:v>7328036</c:v>
                </c:pt>
                <c:pt idx="10399">
                  <c:v>7428159</c:v>
                </c:pt>
                <c:pt idx="10400">
                  <c:v>7467460</c:v>
                </c:pt>
                <c:pt idx="10401">
                  <c:v>7573931</c:v>
                </c:pt>
                <c:pt idx="10402">
                  <c:v>7462239</c:v>
                </c:pt>
                <c:pt idx="10403">
                  <c:v>7153363</c:v>
                </c:pt>
                <c:pt idx="10404">
                  <c:v>6689193</c:v>
                </c:pt>
                <c:pt idx="10405">
                  <c:v>6375884</c:v>
                </c:pt>
                <c:pt idx="10406">
                  <c:v>6142739</c:v>
                </c:pt>
                <c:pt idx="10407">
                  <c:v>5867369</c:v>
                </c:pt>
                <c:pt idx="10408">
                  <c:v>5593263</c:v>
                </c:pt>
                <c:pt idx="10409">
                  <c:v>5318444</c:v>
                </c:pt>
                <c:pt idx="10410">
                  <c:v>5068708</c:v>
                </c:pt>
                <c:pt idx="10411">
                  <c:v>4812194</c:v>
                </c:pt>
                <c:pt idx="10412">
                  <c:v>4578573</c:v>
                </c:pt>
                <c:pt idx="10413">
                  <c:v>4363785</c:v>
                </c:pt>
                <c:pt idx="10414">
                  <c:v>4134357</c:v>
                </c:pt>
                <c:pt idx="10415">
                  <c:v>3907176</c:v>
                </c:pt>
                <c:pt idx="10416">
                  <c:v>3684951</c:v>
                </c:pt>
                <c:pt idx="10417">
                  <c:v>3519686</c:v>
                </c:pt>
                <c:pt idx="10418">
                  <c:v>3291987</c:v>
                </c:pt>
                <c:pt idx="10419">
                  <c:v>3050123</c:v>
                </c:pt>
                <c:pt idx="10420">
                  <c:v>2846486</c:v>
                </c:pt>
                <c:pt idx="10421">
                  <c:v>2642918</c:v>
                </c:pt>
                <c:pt idx="10422">
                  <c:v>2450046</c:v>
                </c:pt>
                <c:pt idx="10423">
                  <c:v>2273989</c:v>
                </c:pt>
                <c:pt idx="10424">
                  <c:v>2095919</c:v>
                </c:pt>
                <c:pt idx="10425">
                  <c:v>1909036</c:v>
                </c:pt>
                <c:pt idx="10426">
                  <c:v>1715182</c:v>
                </c:pt>
                <c:pt idx="10427">
                  <c:v>1549908</c:v>
                </c:pt>
                <c:pt idx="10428">
                  <c:v>1372193</c:v>
                </c:pt>
                <c:pt idx="10429">
                  <c:v>1121140</c:v>
                </c:pt>
                <c:pt idx="10430">
                  <c:v>910996</c:v>
                </c:pt>
                <c:pt idx="10431">
                  <c:v>820036</c:v>
                </c:pt>
                <c:pt idx="10432">
                  <c:v>1315751</c:v>
                </c:pt>
                <c:pt idx="10433">
                  <c:v>1925792</c:v>
                </c:pt>
                <c:pt idx="10434">
                  <c:v>2363387</c:v>
                </c:pt>
                <c:pt idx="10435">
                  <c:v>2717849</c:v>
                </c:pt>
                <c:pt idx="10436">
                  <c:v>3032721</c:v>
                </c:pt>
                <c:pt idx="10437">
                  <c:v>3331644</c:v>
                </c:pt>
                <c:pt idx="10438">
                  <c:v>3628430</c:v>
                </c:pt>
                <c:pt idx="10439">
                  <c:v>3740207</c:v>
                </c:pt>
                <c:pt idx="10440">
                  <c:v>3728718</c:v>
                </c:pt>
                <c:pt idx="10441">
                  <c:v>3710381</c:v>
                </c:pt>
                <c:pt idx="10442">
                  <c:v>3702529</c:v>
                </c:pt>
                <c:pt idx="10443">
                  <c:v>3687606</c:v>
                </c:pt>
                <c:pt idx="10444">
                  <c:v>3667657</c:v>
                </c:pt>
                <c:pt idx="10445">
                  <c:v>3634931</c:v>
                </c:pt>
                <c:pt idx="10446">
                  <c:v>3607667</c:v>
                </c:pt>
                <c:pt idx="10447">
                  <c:v>3577565</c:v>
                </c:pt>
                <c:pt idx="10448">
                  <c:v>3548566</c:v>
                </c:pt>
                <c:pt idx="10449">
                  <c:v>3518377</c:v>
                </c:pt>
                <c:pt idx="10450">
                  <c:v>3494982</c:v>
                </c:pt>
                <c:pt idx="10451">
                  <c:v>3471323</c:v>
                </c:pt>
                <c:pt idx="10452">
                  <c:v>3447689</c:v>
                </c:pt>
                <c:pt idx="10453">
                  <c:v>3426066</c:v>
                </c:pt>
                <c:pt idx="10454">
                  <c:v>3403573</c:v>
                </c:pt>
                <c:pt idx="10455">
                  <c:v>3380956</c:v>
                </c:pt>
                <c:pt idx="10456">
                  <c:v>3361113</c:v>
                </c:pt>
                <c:pt idx="10457">
                  <c:v>3340861</c:v>
                </c:pt>
                <c:pt idx="10458">
                  <c:v>3315837</c:v>
                </c:pt>
                <c:pt idx="10459">
                  <c:v>3281274</c:v>
                </c:pt>
                <c:pt idx="10460">
                  <c:v>2827563</c:v>
                </c:pt>
                <c:pt idx="10461">
                  <c:v>2358698</c:v>
                </c:pt>
                <c:pt idx="10462">
                  <c:v>2117442</c:v>
                </c:pt>
                <c:pt idx="10463">
                  <c:v>1953695</c:v>
                </c:pt>
                <c:pt idx="10464">
                  <c:v>1803217</c:v>
                </c:pt>
                <c:pt idx="10465">
                  <c:v>1671023</c:v>
                </c:pt>
                <c:pt idx="10466">
                  <c:v>1530145</c:v>
                </c:pt>
                <c:pt idx="10467">
                  <c:v>1583340</c:v>
                </c:pt>
                <c:pt idx="10468">
                  <c:v>1758401</c:v>
                </c:pt>
                <c:pt idx="10469">
                  <c:v>1894532</c:v>
                </c:pt>
                <c:pt idx="10470">
                  <c:v>1887753</c:v>
                </c:pt>
                <c:pt idx="10471">
                  <c:v>1900933</c:v>
                </c:pt>
                <c:pt idx="10472">
                  <c:v>1914066</c:v>
                </c:pt>
                <c:pt idx="10473">
                  <c:v>1924133</c:v>
                </c:pt>
                <c:pt idx="10474">
                  <c:v>1937419</c:v>
                </c:pt>
                <c:pt idx="10475">
                  <c:v>1954129</c:v>
                </c:pt>
                <c:pt idx="10476">
                  <c:v>1962351</c:v>
                </c:pt>
                <c:pt idx="10477">
                  <c:v>1970079</c:v>
                </c:pt>
                <c:pt idx="10478">
                  <c:v>1988843</c:v>
                </c:pt>
                <c:pt idx="10479">
                  <c:v>2131337</c:v>
                </c:pt>
                <c:pt idx="10480">
                  <c:v>2220460</c:v>
                </c:pt>
                <c:pt idx="10481">
                  <c:v>2283972</c:v>
                </c:pt>
                <c:pt idx="10482">
                  <c:v>2353855</c:v>
                </c:pt>
                <c:pt idx="10483">
                  <c:v>2402902</c:v>
                </c:pt>
                <c:pt idx="10484">
                  <c:v>2425816</c:v>
                </c:pt>
                <c:pt idx="10485">
                  <c:v>2456168</c:v>
                </c:pt>
                <c:pt idx="10486">
                  <c:v>2491918</c:v>
                </c:pt>
                <c:pt idx="10487">
                  <c:v>2442626</c:v>
                </c:pt>
                <c:pt idx="10488">
                  <c:v>2344778</c:v>
                </c:pt>
                <c:pt idx="10489">
                  <c:v>2234834</c:v>
                </c:pt>
                <c:pt idx="10490">
                  <c:v>2060825</c:v>
                </c:pt>
                <c:pt idx="10491">
                  <c:v>1886215</c:v>
                </c:pt>
                <c:pt idx="10492">
                  <c:v>1735097</c:v>
                </c:pt>
                <c:pt idx="10493">
                  <c:v>1584135</c:v>
                </c:pt>
                <c:pt idx="10494">
                  <c:v>1432049</c:v>
                </c:pt>
                <c:pt idx="10495">
                  <c:v>1265461</c:v>
                </c:pt>
                <c:pt idx="10496">
                  <c:v>1092155</c:v>
                </c:pt>
                <c:pt idx="10497">
                  <c:v>963992</c:v>
                </c:pt>
                <c:pt idx="10498">
                  <c:v>964293</c:v>
                </c:pt>
                <c:pt idx="10499">
                  <c:v>999161</c:v>
                </c:pt>
                <c:pt idx="10500">
                  <c:v>1007985</c:v>
                </c:pt>
                <c:pt idx="10501">
                  <c:v>1011016</c:v>
                </c:pt>
                <c:pt idx="10502">
                  <c:v>1023226</c:v>
                </c:pt>
                <c:pt idx="10503">
                  <c:v>1041993</c:v>
                </c:pt>
                <c:pt idx="10504">
                  <c:v>1061237</c:v>
                </c:pt>
                <c:pt idx="10505">
                  <c:v>1064376</c:v>
                </c:pt>
                <c:pt idx="10506">
                  <c:v>1058128</c:v>
                </c:pt>
                <c:pt idx="10507">
                  <c:v>938621</c:v>
                </c:pt>
                <c:pt idx="10508">
                  <c:v>878659</c:v>
                </c:pt>
                <c:pt idx="10509">
                  <c:v>849436</c:v>
                </c:pt>
                <c:pt idx="10510">
                  <c:v>809783</c:v>
                </c:pt>
                <c:pt idx="10511">
                  <c:v>791374</c:v>
                </c:pt>
                <c:pt idx="10512">
                  <c:v>791333</c:v>
                </c:pt>
                <c:pt idx="10513">
                  <c:v>774275</c:v>
                </c:pt>
                <c:pt idx="10514">
                  <c:v>754848</c:v>
                </c:pt>
                <c:pt idx="10515">
                  <c:v>731150</c:v>
                </c:pt>
                <c:pt idx="10516">
                  <c:v>703385</c:v>
                </c:pt>
                <c:pt idx="10517">
                  <c:v>682379</c:v>
                </c:pt>
                <c:pt idx="10518">
                  <c:v>676157</c:v>
                </c:pt>
                <c:pt idx="10519">
                  <c:v>673871</c:v>
                </c:pt>
                <c:pt idx="10520">
                  <c:v>671376</c:v>
                </c:pt>
                <c:pt idx="10521">
                  <c:v>661185</c:v>
                </c:pt>
                <c:pt idx="10522">
                  <c:v>667483</c:v>
                </c:pt>
                <c:pt idx="10523">
                  <c:v>685351</c:v>
                </c:pt>
                <c:pt idx="10524">
                  <c:v>681744</c:v>
                </c:pt>
                <c:pt idx="10525">
                  <c:v>673780</c:v>
                </c:pt>
                <c:pt idx="10526">
                  <c:v>669944</c:v>
                </c:pt>
                <c:pt idx="10527">
                  <c:v>619563</c:v>
                </c:pt>
                <c:pt idx="10528">
                  <c:v>599038</c:v>
                </c:pt>
                <c:pt idx="10529">
                  <c:v>611495</c:v>
                </c:pt>
                <c:pt idx="10530">
                  <c:v>613945</c:v>
                </c:pt>
                <c:pt idx="10531">
                  <c:v>614446</c:v>
                </c:pt>
                <c:pt idx="10532">
                  <c:v>626599</c:v>
                </c:pt>
                <c:pt idx="10533">
                  <c:v>680164</c:v>
                </c:pt>
                <c:pt idx="10534">
                  <c:v>729978</c:v>
                </c:pt>
                <c:pt idx="10535">
                  <c:v>774507</c:v>
                </c:pt>
                <c:pt idx="10536">
                  <c:v>819343</c:v>
                </c:pt>
                <c:pt idx="10537">
                  <c:v>897625</c:v>
                </c:pt>
                <c:pt idx="10538">
                  <c:v>970462</c:v>
                </c:pt>
                <c:pt idx="10539">
                  <c:v>1034725</c:v>
                </c:pt>
                <c:pt idx="10540">
                  <c:v>1092209</c:v>
                </c:pt>
                <c:pt idx="10541">
                  <c:v>1327798</c:v>
                </c:pt>
                <c:pt idx="10542">
                  <c:v>1582205</c:v>
                </c:pt>
                <c:pt idx="10543">
                  <c:v>1860417</c:v>
                </c:pt>
                <c:pt idx="10544">
                  <c:v>2157011</c:v>
                </c:pt>
                <c:pt idx="10545">
                  <c:v>2423575</c:v>
                </c:pt>
                <c:pt idx="10546">
                  <c:v>2464432</c:v>
                </c:pt>
                <c:pt idx="10547">
                  <c:v>2457856</c:v>
                </c:pt>
                <c:pt idx="10548">
                  <c:v>2460430</c:v>
                </c:pt>
                <c:pt idx="10549">
                  <c:v>2467645</c:v>
                </c:pt>
                <c:pt idx="10550">
                  <c:v>2470828</c:v>
                </c:pt>
                <c:pt idx="10551">
                  <c:v>2464378</c:v>
                </c:pt>
                <c:pt idx="10552">
                  <c:v>2478967</c:v>
                </c:pt>
                <c:pt idx="10553">
                  <c:v>2495693</c:v>
                </c:pt>
                <c:pt idx="10554">
                  <c:v>2514942</c:v>
                </c:pt>
                <c:pt idx="10555">
                  <c:v>2528391</c:v>
                </c:pt>
                <c:pt idx="10556">
                  <c:v>2536391</c:v>
                </c:pt>
                <c:pt idx="10557">
                  <c:v>2540383</c:v>
                </c:pt>
                <c:pt idx="10558">
                  <c:v>2546864</c:v>
                </c:pt>
                <c:pt idx="10559">
                  <c:v>2537308</c:v>
                </c:pt>
                <c:pt idx="10560">
                  <c:v>2509013</c:v>
                </c:pt>
                <c:pt idx="10561">
                  <c:v>2452014</c:v>
                </c:pt>
                <c:pt idx="10562">
                  <c:v>2405194</c:v>
                </c:pt>
                <c:pt idx="10563">
                  <c:v>2345155</c:v>
                </c:pt>
                <c:pt idx="10564">
                  <c:v>2277949</c:v>
                </c:pt>
                <c:pt idx="10565">
                  <c:v>2172078</c:v>
                </c:pt>
                <c:pt idx="10566">
                  <c:v>2076601</c:v>
                </c:pt>
                <c:pt idx="10567">
                  <c:v>1990380</c:v>
                </c:pt>
                <c:pt idx="10568">
                  <c:v>1914709</c:v>
                </c:pt>
                <c:pt idx="10569">
                  <c:v>1676812</c:v>
                </c:pt>
                <c:pt idx="10570">
                  <c:v>1415681</c:v>
                </c:pt>
                <c:pt idx="10571">
                  <c:v>1191117</c:v>
                </c:pt>
                <c:pt idx="10572">
                  <c:v>968812</c:v>
                </c:pt>
                <c:pt idx="10573">
                  <c:v>782727</c:v>
                </c:pt>
                <c:pt idx="10574">
                  <c:v>815602</c:v>
                </c:pt>
                <c:pt idx="10575">
                  <c:v>897238</c:v>
                </c:pt>
                <c:pt idx="10576">
                  <c:v>1061516</c:v>
                </c:pt>
                <c:pt idx="10577">
                  <c:v>1219552</c:v>
                </c:pt>
                <c:pt idx="10578">
                  <c:v>1377723</c:v>
                </c:pt>
                <c:pt idx="10579">
                  <c:v>1530678</c:v>
                </c:pt>
                <c:pt idx="10580">
                  <c:v>1676256</c:v>
                </c:pt>
                <c:pt idx="10581">
                  <c:v>1831010</c:v>
                </c:pt>
                <c:pt idx="10582">
                  <c:v>1957145</c:v>
                </c:pt>
                <c:pt idx="10583">
                  <c:v>2106705</c:v>
                </c:pt>
                <c:pt idx="10584">
                  <c:v>2367420</c:v>
                </c:pt>
                <c:pt idx="10585">
                  <c:v>2660328</c:v>
                </c:pt>
                <c:pt idx="10586">
                  <c:v>2963565</c:v>
                </c:pt>
                <c:pt idx="10587">
                  <c:v>3271371</c:v>
                </c:pt>
                <c:pt idx="10588">
                  <c:v>3533288</c:v>
                </c:pt>
                <c:pt idx="10589">
                  <c:v>3817478</c:v>
                </c:pt>
                <c:pt idx="10590">
                  <c:v>4107940</c:v>
                </c:pt>
                <c:pt idx="10591">
                  <c:v>4391262</c:v>
                </c:pt>
                <c:pt idx="10592">
                  <c:v>4678459</c:v>
                </c:pt>
                <c:pt idx="10593">
                  <c:v>4956883</c:v>
                </c:pt>
                <c:pt idx="10594">
                  <c:v>5229330</c:v>
                </c:pt>
                <c:pt idx="10595">
                  <c:v>5452713</c:v>
                </c:pt>
                <c:pt idx="10596">
                  <c:v>5703086</c:v>
                </c:pt>
                <c:pt idx="10597">
                  <c:v>5977708</c:v>
                </c:pt>
                <c:pt idx="10598">
                  <c:v>6256067</c:v>
                </c:pt>
                <c:pt idx="10599">
                  <c:v>6473960</c:v>
                </c:pt>
                <c:pt idx="10600">
                  <c:v>6690301</c:v>
                </c:pt>
                <c:pt idx="10601">
                  <c:v>6905006</c:v>
                </c:pt>
                <c:pt idx="10602">
                  <c:v>7135307</c:v>
                </c:pt>
                <c:pt idx="10603">
                  <c:v>7343564</c:v>
                </c:pt>
                <c:pt idx="10604">
                  <c:v>7439230</c:v>
                </c:pt>
                <c:pt idx="10605">
                  <c:v>7561787</c:v>
                </c:pt>
                <c:pt idx="10606">
                  <c:v>7722814</c:v>
                </c:pt>
                <c:pt idx="10607">
                  <c:v>7881769</c:v>
                </c:pt>
                <c:pt idx="10608">
                  <c:v>8126238</c:v>
                </c:pt>
                <c:pt idx="10609">
                  <c:v>8357968</c:v>
                </c:pt>
                <c:pt idx="10610">
                  <c:v>8519563</c:v>
                </c:pt>
                <c:pt idx="10611">
                  <c:v>8655020</c:v>
                </c:pt>
                <c:pt idx="10612">
                  <c:v>8581362</c:v>
                </c:pt>
                <c:pt idx="10613">
                  <c:v>8371447</c:v>
                </c:pt>
                <c:pt idx="10614">
                  <c:v>8156717</c:v>
                </c:pt>
                <c:pt idx="10615">
                  <c:v>8082780</c:v>
                </c:pt>
                <c:pt idx="10616">
                  <c:v>7997426</c:v>
                </c:pt>
                <c:pt idx="10617">
                  <c:v>7842450</c:v>
                </c:pt>
                <c:pt idx="10618">
                  <c:v>7643344</c:v>
                </c:pt>
                <c:pt idx="10619">
                  <c:v>7458641</c:v>
                </c:pt>
                <c:pt idx="10620">
                  <c:v>7266522</c:v>
                </c:pt>
                <c:pt idx="10621">
                  <c:v>7088108</c:v>
                </c:pt>
                <c:pt idx="10622">
                  <c:v>6910391</c:v>
                </c:pt>
                <c:pt idx="10623">
                  <c:v>6775958</c:v>
                </c:pt>
                <c:pt idx="10624">
                  <c:v>6612828</c:v>
                </c:pt>
                <c:pt idx="10625">
                  <c:v>6433680</c:v>
                </c:pt>
                <c:pt idx="10626">
                  <c:v>6243338</c:v>
                </c:pt>
                <c:pt idx="10627">
                  <c:v>6046187</c:v>
                </c:pt>
                <c:pt idx="10628">
                  <c:v>5854830</c:v>
                </c:pt>
                <c:pt idx="10629">
                  <c:v>5642000</c:v>
                </c:pt>
                <c:pt idx="10630">
                  <c:v>5396462</c:v>
                </c:pt>
                <c:pt idx="10631">
                  <c:v>5172933</c:v>
                </c:pt>
                <c:pt idx="10632">
                  <c:v>4971236</c:v>
                </c:pt>
                <c:pt idx="10633">
                  <c:v>4756695</c:v>
                </c:pt>
                <c:pt idx="10634">
                  <c:v>4500506</c:v>
                </c:pt>
                <c:pt idx="10635">
                  <c:v>4264542</c:v>
                </c:pt>
                <c:pt idx="10636">
                  <c:v>3948110</c:v>
                </c:pt>
                <c:pt idx="10637">
                  <c:v>3611162</c:v>
                </c:pt>
                <c:pt idx="10638">
                  <c:v>3372837</c:v>
                </c:pt>
                <c:pt idx="10639">
                  <c:v>3134148</c:v>
                </c:pt>
                <c:pt idx="10640">
                  <c:v>2990530</c:v>
                </c:pt>
                <c:pt idx="10641">
                  <c:v>2950495</c:v>
                </c:pt>
                <c:pt idx="10642">
                  <c:v>2911706</c:v>
                </c:pt>
                <c:pt idx="10643">
                  <c:v>2740083</c:v>
                </c:pt>
                <c:pt idx="10644">
                  <c:v>2614135</c:v>
                </c:pt>
                <c:pt idx="10645">
                  <c:v>2520642</c:v>
                </c:pt>
                <c:pt idx="10646">
                  <c:v>2416661</c:v>
                </c:pt>
                <c:pt idx="10647">
                  <c:v>2308726</c:v>
                </c:pt>
                <c:pt idx="10648">
                  <c:v>2206457</c:v>
                </c:pt>
                <c:pt idx="10649">
                  <c:v>2098706</c:v>
                </c:pt>
                <c:pt idx="10650">
                  <c:v>1995467</c:v>
                </c:pt>
                <c:pt idx="10651">
                  <c:v>1899370</c:v>
                </c:pt>
                <c:pt idx="10652">
                  <c:v>1805539</c:v>
                </c:pt>
                <c:pt idx="10653">
                  <c:v>1696514</c:v>
                </c:pt>
                <c:pt idx="10654">
                  <c:v>1599214</c:v>
                </c:pt>
                <c:pt idx="10655">
                  <c:v>1507723</c:v>
                </c:pt>
                <c:pt idx="10656">
                  <c:v>1390507</c:v>
                </c:pt>
                <c:pt idx="10657">
                  <c:v>1287505</c:v>
                </c:pt>
                <c:pt idx="10658">
                  <c:v>1207429</c:v>
                </c:pt>
                <c:pt idx="10659">
                  <c:v>1129969</c:v>
                </c:pt>
                <c:pt idx="10660">
                  <c:v>1055429</c:v>
                </c:pt>
                <c:pt idx="10661">
                  <c:v>972399</c:v>
                </c:pt>
                <c:pt idx="10662">
                  <c:v>891185</c:v>
                </c:pt>
                <c:pt idx="10663">
                  <c:v>791462</c:v>
                </c:pt>
                <c:pt idx="10664">
                  <c:v>694682</c:v>
                </c:pt>
                <c:pt idx="10665">
                  <c:v>619644</c:v>
                </c:pt>
                <c:pt idx="10666">
                  <c:v>543064</c:v>
                </c:pt>
                <c:pt idx="10667">
                  <c:v>474274</c:v>
                </c:pt>
                <c:pt idx="10668">
                  <c:v>428703</c:v>
                </c:pt>
                <c:pt idx="10669">
                  <c:v>356651</c:v>
                </c:pt>
                <c:pt idx="10670">
                  <c:v>275821</c:v>
                </c:pt>
                <c:pt idx="10671">
                  <c:v>193265</c:v>
                </c:pt>
                <c:pt idx="10672">
                  <c:v>133197</c:v>
                </c:pt>
                <c:pt idx="10673">
                  <c:v>86115</c:v>
                </c:pt>
                <c:pt idx="10674">
                  <c:v>79931</c:v>
                </c:pt>
                <c:pt idx="10675">
                  <c:v>82522</c:v>
                </c:pt>
                <c:pt idx="10676">
                  <c:v>84163</c:v>
                </c:pt>
                <c:pt idx="10677">
                  <c:v>92087</c:v>
                </c:pt>
                <c:pt idx="10678">
                  <c:v>104105</c:v>
                </c:pt>
                <c:pt idx="10679">
                  <c:v>147648</c:v>
                </c:pt>
                <c:pt idx="10680">
                  <c:v>195607</c:v>
                </c:pt>
                <c:pt idx="10681">
                  <c:v>272630</c:v>
                </c:pt>
                <c:pt idx="10682">
                  <c:v>320522</c:v>
                </c:pt>
                <c:pt idx="10683">
                  <c:v>373677</c:v>
                </c:pt>
                <c:pt idx="10684">
                  <c:v>446423</c:v>
                </c:pt>
                <c:pt idx="10685">
                  <c:v>504852</c:v>
                </c:pt>
                <c:pt idx="10686">
                  <c:v>530476</c:v>
                </c:pt>
                <c:pt idx="10687">
                  <c:v>575023</c:v>
                </c:pt>
                <c:pt idx="10688">
                  <c:v>619498</c:v>
                </c:pt>
                <c:pt idx="10689">
                  <c:v>660159</c:v>
                </c:pt>
                <c:pt idx="10690">
                  <c:v>719250</c:v>
                </c:pt>
                <c:pt idx="10691">
                  <c:v>771760</c:v>
                </c:pt>
                <c:pt idx="10692">
                  <c:v>834449</c:v>
                </c:pt>
                <c:pt idx="10693">
                  <c:v>891703</c:v>
                </c:pt>
                <c:pt idx="10694">
                  <c:v>949054</c:v>
                </c:pt>
                <c:pt idx="10695">
                  <c:v>1005780</c:v>
                </c:pt>
                <c:pt idx="10696">
                  <c:v>1047386</c:v>
                </c:pt>
                <c:pt idx="10697">
                  <c:v>1099767</c:v>
                </c:pt>
                <c:pt idx="10698">
                  <c:v>1174215</c:v>
                </c:pt>
                <c:pt idx="10699">
                  <c:v>1232259</c:v>
                </c:pt>
                <c:pt idx="10700">
                  <c:v>1275827</c:v>
                </c:pt>
                <c:pt idx="10701">
                  <c:v>1338938</c:v>
                </c:pt>
                <c:pt idx="10702">
                  <c:v>1388200</c:v>
                </c:pt>
                <c:pt idx="10703">
                  <c:v>1426583</c:v>
                </c:pt>
                <c:pt idx="10704">
                  <c:v>1470580</c:v>
                </c:pt>
                <c:pt idx="10705">
                  <c:v>1508694</c:v>
                </c:pt>
                <c:pt idx="10706">
                  <c:v>1550745</c:v>
                </c:pt>
                <c:pt idx="10707">
                  <c:v>1549381</c:v>
                </c:pt>
                <c:pt idx="10708">
                  <c:v>1521659</c:v>
                </c:pt>
                <c:pt idx="10709">
                  <c:v>1461145</c:v>
                </c:pt>
                <c:pt idx="10710">
                  <c:v>1433021</c:v>
                </c:pt>
                <c:pt idx="10711">
                  <c:v>1397054</c:v>
                </c:pt>
                <c:pt idx="10712">
                  <c:v>1342500</c:v>
                </c:pt>
                <c:pt idx="10713">
                  <c:v>1312070</c:v>
                </c:pt>
                <c:pt idx="10714">
                  <c:v>1300053</c:v>
                </c:pt>
                <c:pt idx="10715">
                  <c:v>1272310</c:v>
                </c:pt>
                <c:pt idx="10716">
                  <c:v>1248680</c:v>
                </c:pt>
                <c:pt idx="10717">
                  <c:v>1228273</c:v>
                </c:pt>
                <c:pt idx="10718">
                  <c:v>1200526</c:v>
                </c:pt>
                <c:pt idx="10719">
                  <c:v>1178314</c:v>
                </c:pt>
                <c:pt idx="10720">
                  <c:v>1146871</c:v>
                </c:pt>
                <c:pt idx="10721">
                  <c:v>1100741</c:v>
                </c:pt>
                <c:pt idx="10722">
                  <c:v>1080022</c:v>
                </c:pt>
                <c:pt idx="10723">
                  <c:v>1090360</c:v>
                </c:pt>
                <c:pt idx="10724">
                  <c:v>1097550</c:v>
                </c:pt>
                <c:pt idx="10725">
                  <c:v>1128750</c:v>
                </c:pt>
                <c:pt idx="10726">
                  <c:v>1142034</c:v>
                </c:pt>
                <c:pt idx="10727">
                  <c:v>1172485</c:v>
                </c:pt>
                <c:pt idx="10728">
                  <c:v>1193464</c:v>
                </c:pt>
                <c:pt idx="10729">
                  <c:v>1205978</c:v>
                </c:pt>
                <c:pt idx="10730">
                  <c:v>1216172</c:v>
                </c:pt>
                <c:pt idx="10731">
                  <c:v>1256237</c:v>
                </c:pt>
                <c:pt idx="10732">
                  <c:v>1280671</c:v>
                </c:pt>
                <c:pt idx="10733">
                  <c:v>1301038</c:v>
                </c:pt>
                <c:pt idx="10734">
                  <c:v>1326716</c:v>
                </c:pt>
                <c:pt idx="10735">
                  <c:v>1357464</c:v>
                </c:pt>
                <c:pt idx="10736">
                  <c:v>1388152</c:v>
                </c:pt>
                <c:pt idx="10737">
                  <c:v>1404320</c:v>
                </c:pt>
                <c:pt idx="10738">
                  <c:v>1417204</c:v>
                </c:pt>
                <c:pt idx="10739">
                  <c:v>1452541</c:v>
                </c:pt>
                <c:pt idx="10740">
                  <c:v>1499341</c:v>
                </c:pt>
                <c:pt idx="10741">
                  <c:v>1532596</c:v>
                </c:pt>
                <c:pt idx="10742">
                  <c:v>1556596</c:v>
                </c:pt>
                <c:pt idx="10743">
                  <c:v>1568810</c:v>
                </c:pt>
                <c:pt idx="10744">
                  <c:v>1597451</c:v>
                </c:pt>
                <c:pt idx="10745">
                  <c:v>1632829</c:v>
                </c:pt>
                <c:pt idx="10746">
                  <c:v>1666053</c:v>
                </c:pt>
                <c:pt idx="10747">
                  <c:v>1686003</c:v>
                </c:pt>
                <c:pt idx="10748">
                  <c:v>1694032</c:v>
                </c:pt>
                <c:pt idx="10749">
                  <c:v>1718253</c:v>
                </c:pt>
                <c:pt idx="10750">
                  <c:v>1731589</c:v>
                </c:pt>
                <c:pt idx="10751">
                  <c:v>1710614</c:v>
                </c:pt>
                <c:pt idx="10752">
                  <c:v>1650515</c:v>
                </c:pt>
                <c:pt idx="10753">
                  <c:v>1661421</c:v>
                </c:pt>
                <c:pt idx="10754">
                  <c:v>1656129</c:v>
                </c:pt>
                <c:pt idx="10755">
                  <c:v>1627012</c:v>
                </c:pt>
                <c:pt idx="10756">
                  <c:v>1602167</c:v>
                </c:pt>
                <c:pt idx="10757">
                  <c:v>1558962</c:v>
                </c:pt>
                <c:pt idx="10758">
                  <c:v>1530700</c:v>
                </c:pt>
                <c:pt idx="10759">
                  <c:v>1512995</c:v>
                </c:pt>
                <c:pt idx="10760">
                  <c:v>1476451</c:v>
                </c:pt>
                <c:pt idx="10761">
                  <c:v>1445578</c:v>
                </c:pt>
                <c:pt idx="10762">
                  <c:v>1394185</c:v>
                </c:pt>
                <c:pt idx="10763">
                  <c:v>1364810</c:v>
                </c:pt>
                <c:pt idx="10764">
                  <c:v>1362663</c:v>
                </c:pt>
                <c:pt idx="10765">
                  <c:v>1398871</c:v>
                </c:pt>
                <c:pt idx="10766">
                  <c:v>1387099</c:v>
                </c:pt>
                <c:pt idx="10767">
                  <c:v>1351664</c:v>
                </c:pt>
                <c:pt idx="10768">
                  <c:v>1310136</c:v>
                </c:pt>
                <c:pt idx="10769">
                  <c:v>1270059</c:v>
                </c:pt>
                <c:pt idx="10770">
                  <c:v>1262049</c:v>
                </c:pt>
                <c:pt idx="10771">
                  <c:v>1269144</c:v>
                </c:pt>
                <c:pt idx="10772">
                  <c:v>1248854</c:v>
                </c:pt>
                <c:pt idx="10773">
                  <c:v>1218337</c:v>
                </c:pt>
                <c:pt idx="10774">
                  <c:v>1192206</c:v>
                </c:pt>
                <c:pt idx="10775">
                  <c:v>1194913</c:v>
                </c:pt>
                <c:pt idx="10776">
                  <c:v>1206861</c:v>
                </c:pt>
                <c:pt idx="10777">
                  <c:v>1218681</c:v>
                </c:pt>
                <c:pt idx="10778">
                  <c:v>1210669</c:v>
                </c:pt>
                <c:pt idx="10779">
                  <c:v>1226498</c:v>
                </c:pt>
                <c:pt idx="10780">
                  <c:v>1254221</c:v>
                </c:pt>
                <c:pt idx="10781">
                  <c:v>1178362</c:v>
                </c:pt>
                <c:pt idx="10782">
                  <c:v>1129632</c:v>
                </c:pt>
                <c:pt idx="10783">
                  <c:v>1110454</c:v>
                </c:pt>
                <c:pt idx="10784">
                  <c:v>1095457</c:v>
                </c:pt>
                <c:pt idx="10785">
                  <c:v>1086612</c:v>
                </c:pt>
                <c:pt idx="10786">
                  <c:v>1076602</c:v>
                </c:pt>
                <c:pt idx="10787">
                  <c:v>1046129</c:v>
                </c:pt>
                <c:pt idx="10788">
                  <c:v>1053728</c:v>
                </c:pt>
                <c:pt idx="10789">
                  <c:v>1068858</c:v>
                </c:pt>
                <c:pt idx="10790">
                  <c:v>1091565</c:v>
                </c:pt>
                <c:pt idx="10791">
                  <c:v>1066310</c:v>
                </c:pt>
                <c:pt idx="10792">
                  <c:v>1062858</c:v>
                </c:pt>
                <c:pt idx="10793">
                  <c:v>1031816</c:v>
                </c:pt>
                <c:pt idx="10794">
                  <c:v>1039067</c:v>
                </c:pt>
                <c:pt idx="10795">
                  <c:v>1048061</c:v>
                </c:pt>
                <c:pt idx="10796">
                  <c:v>1070137</c:v>
                </c:pt>
                <c:pt idx="10797">
                  <c:v>1090273</c:v>
                </c:pt>
                <c:pt idx="10798">
                  <c:v>1101450</c:v>
                </c:pt>
                <c:pt idx="10799">
                  <c:v>1111792</c:v>
                </c:pt>
                <c:pt idx="10800">
                  <c:v>1141907</c:v>
                </c:pt>
                <c:pt idx="10801">
                  <c:v>1163475</c:v>
                </c:pt>
                <c:pt idx="10802">
                  <c:v>1165652</c:v>
                </c:pt>
                <c:pt idx="10803">
                  <c:v>1158680</c:v>
                </c:pt>
                <c:pt idx="10804">
                  <c:v>1158603</c:v>
                </c:pt>
                <c:pt idx="10805">
                  <c:v>1171860</c:v>
                </c:pt>
                <c:pt idx="10806">
                  <c:v>1178410</c:v>
                </c:pt>
                <c:pt idx="10807">
                  <c:v>1158112</c:v>
                </c:pt>
                <c:pt idx="10808">
                  <c:v>1170239</c:v>
                </c:pt>
                <c:pt idx="10809">
                  <c:v>1189475</c:v>
                </c:pt>
                <c:pt idx="10810">
                  <c:v>1190708</c:v>
                </c:pt>
                <c:pt idx="10811">
                  <c:v>1196226</c:v>
                </c:pt>
                <c:pt idx="10812">
                  <c:v>1212544</c:v>
                </c:pt>
                <c:pt idx="10813">
                  <c:v>1221045</c:v>
                </c:pt>
                <c:pt idx="10814">
                  <c:v>1230918</c:v>
                </c:pt>
                <c:pt idx="10815">
                  <c:v>1226166</c:v>
                </c:pt>
                <c:pt idx="10816">
                  <c:v>1249592</c:v>
                </c:pt>
                <c:pt idx="10817">
                  <c:v>1308738</c:v>
                </c:pt>
                <c:pt idx="10818">
                  <c:v>1364063</c:v>
                </c:pt>
                <c:pt idx="10819">
                  <c:v>1509118</c:v>
                </c:pt>
                <c:pt idx="10820">
                  <c:v>1651160</c:v>
                </c:pt>
                <c:pt idx="10821">
                  <c:v>1768704</c:v>
                </c:pt>
                <c:pt idx="10822">
                  <c:v>1912343</c:v>
                </c:pt>
                <c:pt idx="10823">
                  <c:v>2030479</c:v>
                </c:pt>
                <c:pt idx="10824">
                  <c:v>2118497</c:v>
                </c:pt>
                <c:pt idx="10825">
                  <c:v>2235444</c:v>
                </c:pt>
                <c:pt idx="10826">
                  <c:v>2304996</c:v>
                </c:pt>
                <c:pt idx="10827">
                  <c:v>2383334</c:v>
                </c:pt>
                <c:pt idx="10828">
                  <c:v>2441332</c:v>
                </c:pt>
                <c:pt idx="10829">
                  <c:v>2503962</c:v>
                </c:pt>
                <c:pt idx="10830">
                  <c:v>2576222</c:v>
                </c:pt>
                <c:pt idx="10831">
                  <c:v>2666506</c:v>
                </c:pt>
                <c:pt idx="10832">
                  <c:v>2713989</c:v>
                </c:pt>
                <c:pt idx="10833">
                  <c:v>2746723</c:v>
                </c:pt>
                <c:pt idx="10834">
                  <c:v>2791519</c:v>
                </c:pt>
                <c:pt idx="10835">
                  <c:v>2851523</c:v>
                </c:pt>
                <c:pt idx="10836">
                  <c:v>2956469</c:v>
                </c:pt>
                <c:pt idx="10837">
                  <c:v>3015522</c:v>
                </c:pt>
                <c:pt idx="10838">
                  <c:v>3107624</c:v>
                </c:pt>
                <c:pt idx="10839">
                  <c:v>3182331</c:v>
                </c:pt>
                <c:pt idx="10840">
                  <c:v>3237799</c:v>
                </c:pt>
                <c:pt idx="10841">
                  <c:v>3291894</c:v>
                </c:pt>
                <c:pt idx="10842">
                  <c:v>3329386</c:v>
                </c:pt>
                <c:pt idx="10843">
                  <c:v>3396319</c:v>
                </c:pt>
                <c:pt idx="10844">
                  <c:v>3488049</c:v>
                </c:pt>
                <c:pt idx="10845">
                  <c:v>3554084</c:v>
                </c:pt>
                <c:pt idx="10846">
                  <c:v>3641943</c:v>
                </c:pt>
                <c:pt idx="10847">
                  <c:v>3641585</c:v>
                </c:pt>
                <c:pt idx="10848">
                  <c:v>3553875</c:v>
                </c:pt>
                <c:pt idx="10849">
                  <c:v>3494740</c:v>
                </c:pt>
                <c:pt idx="10850">
                  <c:v>3441253</c:v>
                </c:pt>
                <c:pt idx="10851">
                  <c:v>3474458</c:v>
                </c:pt>
                <c:pt idx="10852">
                  <c:v>3490138</c:v>
                </c:pt>
                <c:pt idx="10853">
                  <c:v>3503699</c:v>
                </c:pt>
                <c:pt idx="10854">
                  <c:v>3520862</c:v>
                </c:pt>
                <c:pt idx="10855">
                  <c:v>3522736</c:v>
                </c:pt>
                <c:pt idx="10856">
                  <c:v>3515266</c:v>
                </c:pt>
                <c:pt idx="10857">
                  <c:v>3497206</c:v>
                </c:pt>
                <c:pt idx="10858">
                  <c:v>3522526</c:v>
                </c:pt>
                <c:pt idx="10859">
                  <c:v>3691143</c:v>
                </c:pt>
                <c:pt idx="10860">
                  <c:v>4151087</c:v>
                </c:pt>
                <c:pt idx="10861">
                  <c:v>4292313</c:v>
                </c:pt>
                <c:pt idx="10862">
                  <c:v>4460200</c:v>
                </c:pt>
                <c:pt idx="10863">
                  <c:v>4613997</c:v>
                </c:pt>
                <c:pt idx="10864">
                  <c:v>4723963</c:v>
                </c:pt>
                <c:pt idx="10865">
                  <c:v>4924800</c:v>
                </c:pt>
                <c:pt idx="10866">
                  <c:v>5141509</c:v>
                </c:pt>
                <c:pt idx="10867">
                  <c:v>5376079</c:v>
                </c:pt>
                <c:pt idx="10868">
                  <c:v>5546694</c:v>
                </c:pt>
                <c:pt idx="10869">
                  <c:v>5710634</c:v>
                </c:pt>
                <c:pt idx="10870">
                  <c:v>5993548</c:v>
                </c:pt>
                <c:pt idx="10871">
                  <c:v>6041273</c:v>
                </c:pt>
                <c:pt idx="10872">
                  <c:v>6016897</c:v>
                </c:pt>
                <c:pt idx="10873">
                  <c:v>6025786</c:v>
                </c:pt>
                <c:pt idx="10874">
                  <c:v>6043887</c:v>
                </c:pt>
                <c:pt idx="10875">
                  <c:v>6044673</c:v>
                </c:pt>
                <c:pt idx="10876">
                  <c:v>6068987</c:v>
                </c:pt>
                <c:pt idx="10877">
                  <c:v>6063387</c:v>
                </c:pt>
                <c:pt idx="10878">
                  <c:v>6059514</c:v>
                </c:pt>
                <c:pt idx="10879">
                  <c:v>5997907</c:v>
                </c:pt>
                <c:pt idx="10880">
                  <c:v>5985633</c:v>
                </c:pt>
                <c:pt idx="10881">
                  <c:v>5999959</c:v>
                </c:pt>
                <c:pt idx="10882">
                  <c:v>5981552</c:v>
                </c:pt>
                <c:pt idx="10883">
                  <c:v>5974642</c:v>
                </c:pt>
                <c:pt idx="10884">
                  <c:v>5958678</c:v>
                </c:pt>
                <c:pt idx="10885">
                  <c:v>6022647</c:v>
                </c:pt>
                <c:pt idx="10886">
                  <c:v>6057217</c:v>
                </c:pt>
                <c:pt idx="10887">
                  <c:v>5931424</c:v>
                </c:pt>
                <c:pt idx="10888">
                  <c:v>5588318</c:v>
                </c:pt>
                <c:pt idx="10889">
                  <c:v>5422598</c:v>
                </c:pt>
                <c:pt idx="10890">
                  <c:v>5166601</c:v>
                </c:pt>
                <c:pt idx="10891">
                  <c:v>4915085</c:v>
                </c:pt>
                <c:pt idx="10892">
                  <c:v>4661059</c:v>
                </c:pt>
                <c:pt idx="10893">
                  <c:v>4378281</c:v>
                </c:pt>
                <c:pt idx="10894">
                  <c:v>4072246</c:v>
                </c:pt>
                <c:pt idx="10895">
                  <c:v>3757424</c:v>
                </c:pt>
                <c:pt idx="10896">
                  <c:v>3532100</c:v>
                </c:pt>
                <c:pt idx="10897">
                  <c:v>3306687</c:v>
                </c:pt>
                <c:pt idx="10898">
                  <c:v>2987936</c:v>
                </c:pt>
                <c:pt idx="10899">
                  <c:v>2910189</c:v>
                </c:pt>
                <c:pt idx="10900">
                  <c:v>2962710</c:v>
                </c:pt>
                <c:pt idx="10901">
                  <c:v>2991566</c:v>
                </c:pt>
                <c:pt idx="10902">
                  <c:v>2980305</c:v>
                </c:pt>
                <c:pt idx="10903">
                  <c:v>2936977</c:v>
                </c:pt>
                <c:pt idx="10904">
                  <c:v>2924885</c:v>
                </c:pt>
                <c:pt idx="10905">
                  <c:v>2974506</c:v>
                </c:pt>
                <c:pt idx="10906">
                  <c:v>3007048</c:v>
                </c:pt>
                <c:pt idx="10907">
                  <c:v>3094397</c:v>
                </c:pt>
                <c:pt idx="10908">
                  <c:v>3193992</c:v>
                </c:pt>
                <c:pt idx="10909">
                  <c:v>3245370</c:v>
                </c:pt>
                <c:pt idx="10910">
                  <c:v>3302070</c:v>
                </c:pt>
                <c:pt idx="10911">
                  <c:v>3297041</c:v>
                </c:pt>
                <c:pt idx="10912">
                  <c:v>3329158</c:v>
                </c:pt>
                <c:pt idx="10913">
                  <c:v>3317171</c:v>
                </c:pt>
                <c:pt idx="10914">
                  <c:v>3258031</c:v>
                </c:pt>
                <c:pt idx="10915">
                  <c:v>3186568</c:v>
                </c:pt>
                <c:pt idx="10916">
                  <c:v>3091054</c:v>
                </c:pt>
                <c:pt idx="10917">
                  <c:v>3143286</c:v>
                </c:pt>
                <c:pt idx="10918">
                  <c:v>3255875</c:v>
                </c:pt>
                <c:pt idx="10919">
                  <c:v>3357666</c:v>
                </c:pt>
                <c:pt idx="10920">
                  <c:v>3454735</c:v>
                </c:pt>
                <c:pt idx="10921">
                  <c:v>3603094</c:v>
                </c:pt>
                <c:pt idx="10922">
                  <c:v>3743717</c:v>
                </c:pt>
                <c:pt idx="10923">
                  <c:v>3865787</c:v>
                </c:pt>
                <c:pt idx="10924">
                  <c:v>3981639</c:v>
                </c:pt>
                <c:pt idx="10925">
                  <c:v>4098752</c:v>
                </c:pt>
                <c:pt idx="10926">
                  <c:v>4227701</c:v>
                </c:pt>
                <c:pt idx="10927">
                  <c:v>4314191</c:v>
                </c:pt>
                <c:pt idx="10928">
                  <c:v>4243346</c:v>
                </c:pt>
                <c:pt idx="10929">
                  <c:v>4148981</c:v>
                </c:pt>
                <c:pt idx="10930">
                  <c:v>4068965</c:v>
                </c:pt>
                <c:pt idx="10931">
                  <c:v>4054893</c:v>
                </c:pt>
                <c:pt idx="10932">
                  <c:v>4055606</c:v>
                </c:pt>
                <c:pt idx="10933">
                  <c:v>3990797</c:v>
                </c:pt>
                <c:pt idx="10934">
                  <c:v>3932805</c:v>
                </c:pt>
                <c:pt idx="10935">
                  <c:v>3832883</c:v>
                </c:pt>
                <c:pt idx="10936">
                  <c:v>3709044</c:v>
                </c:pt>
                <c:pt idx="10937">
                  <c:v>3598384</c:v>
                </c:pt>
                <c:pt idx="10938">
                  <c:v>3529525</c:v>
                </c:pt>
                <c:pt idx="10939">
                  <c:v>3509358</c:v>
                </c:pt>
                <c:pt idx="10940">
                  <c:v>3478245</c:v>
                </c:pt>
                <c:pt idx="10941">
                  <c:v>3455059</c:v>
                </c:pt>
                <c:pt idx="10942">
                  <c:v>3463924</c:v>
                </c:pt>
                <c:pt idx="10943">
                  <c:v>3484369</c:v>
                </c:pt>
                <c:pt idx="10944">
                  <c:v>3491845</c:v>
                </c:pt>
                <c:pt idx="10945">
                  <c:v>3481266</c:v>
                </c:pt>
                <c:pt idx="10946">
                  <c:v>3489244</c:v>
                </c:pt>
                <c:pt idx="10947">
                  <c:v>3528982</c:v>
                </c:pt>
                <c:pt idx="10948">
                  <c:v>3576731</c:v>
                </c:pt>
                <c:pt idx="10949">
                  <c:v>3565195</c:v>
                </c:pt>
                <c:pt idx="10950">
                  <c:v>3521033</c:v>
                </c:pt>
                <c:pt idx="10951">
                  <c:v>3453711</c:v>
                </c:pt>
                <c:pt idx="10952">
                  <c:v>3431017</c:v>
                </c:pt>
                <c:pt idx="10953">
                  <c:v>3506176</c:v>
                </c:pt>
                <c:pt idx="10954">
                  <c:v>3612661</c:v>
                </c:pt>
                <c:pt idx="10955">
                  <c:v>3681561</c:v>
                </c:pt>
                <c:pt idx="10956">
                  <c:v>3806353</c:v>
                </c:pt>
                <c:pt idx="10957">
                  <c:v>3972814</c:v>
                </c:pt>
                <c:pt idx="10958">
                  <c:v>4104318</c:v>
                </c:pt>
                <c:pt idx="10959">
                  <c:v>4162165</c:v>
                </c:pt>
                <c:pt idx="10960">
                  <c:v>4259537</c:v>
                </c:pt>
                <c:pt idx="10961">
                  <c:v>4355381</c:v>
                </c:pt>
                <c:pt idx="10962">
                  <c:v>4427801</c:v>
                </c:pt>
                <c:pt idx="10963">
                  <c:v>4475070</c:v>
                </c:pt>
                <c:pt idx="10964">
                  <c:v>4558816</c:v>
                </c:pt>
                <c:pt idx="10965">
                  <c:v>4590744</c:v>
                </c:pt>
                <c:pt idx="10966">
                  <c:v>4602366</c:v>
                </c:pt>
                <c:pt idx="10967">
                  <c:v>4691946</c:v>
                </c:pt>
                <c:pt idx="10968">
                  <c:v>4789953</c:v>
                </c:pt>
                <c:pt idx="10969">
                  <c:v>4903279</c:v>
                </c:pt>
                <c:pt idx="10970">
                  <c:v>5005524</c:v>
                </c:pt>
                <c:pt idx="10971">
                  <c:v>5126874</c:v>
                </c:pt>
                <c:pt idx="10972">
                  <c:v>5669790</c:v>
                </c:pt>
                <c:pt idx="10973">
                  <c:v>8267557</c:v>
                </c:pt>
                <c:pt idx="10974">
                  <c:v>10037962</c:v>
                </c:pt>
                <c:pt idx="10975">
                  <c:v>11274698</c:v>
                </c:pt>
                <c:pt idx="10976">
                  <c:v>12267874</c:v>
                </c:pt>
                <c:pt idx="10977">
                  <c:v>13178632</c:v>
                </c:pt>
                <c:pt idx="10978">
                  <c:v>13991335</c:v>
                </c:pt>
                <c:pt idx="10979">
                  <c:v>14935566</c:v>
                </c:pt>
                <c:pt idx="10980">
                  <c:v>16059019</c:v>
                </c:pt>
                <c:pt idx="10981">
                  <c:v>16648953</c:v>
                </c:pt>
                <c:pt idx="10982">
                  <c:v>16558925</c:v>
                </c:pt>
                <c:pt idx="10983">
                  <c:v>16583970</c:v>
                </c:pt>
                <c:pt idx="10984">
                  <c:v>16656669</c:v>
                </c:pt>
                <c:pt idx="10985">
                  <c:v>16619615</c:v>
                </c:pt>
                <c:pt idx="10986">
                  <c:v>16613612</c:v>
                </c:pt>
                <c:pt idx="10987">
                  <c:v>16688193</c:v>
                </c:pt>
                <c:pt idx="10988">
                  <c:v>16760543</c:v>
                </c:pt>
                <c:pt idx="10989">
                  <c:v>16798684</c:v>
                </c:pt>
                <c:pt idx="10990">
                  <c:v>16861292</c:v>
                </c:pt>
                <c:pt idx="10991">
                  <c:v>16889198</c:v>
                </c:pt>
                <c:pt idx="10992">
                  <c:v>16871234</c:v>
                </c:pt>
                <c:pt idx="10993">
                  <c:v>16886002</c:v>
                </c:pt>
                <c:pt idx="10994">
                  <c:v>16924171</c:v>
                </c:pt>
                <c:pt idx="10995">
                  <c:v>16901475</c:v>
                </c:pt>
                <c:pt idx="10996">
                  <c:v>16864168</c:v>
                </c:pt>
                <c:pt idx="10997">
                  <c:v>16797342</c:v>
                </c:pt>
                <c:pt idx="10998">
                  <c:v>16770007</c:v>
                </c:pt>
                <c:pt idx="10999">
                  <c:v>16694355</c:v>
                </c:pt>
                <c:pt idx="11000">
                  <c:v>16214196</c:v>
                </c:pt>
                <c:pt idx="11001">
                  <c:v>13690878</c:v>
                </c:pt>
                <c:pt idx="11002">
                  <c:v>11990271</c:v>
                </c:pt>
                <c:pt idx="11003">
                  <c:v>10837111</c:v>
                </c:pt>
                <c:pt idx="11004">
                  <c:v>9820864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504-46C0-A320-6E73DC29A8C2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006 Daily Reach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Sheet1!$G$2:$G$11007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457</c:v>
                </c:pt>
                <c:pt idx="8444">
                  <c:v>559</c:v>
                </c:pt>
                <c:pt idx="8445">
                  <c:v>596</c:v>
                </c:pt>
                <c:pt idx="8446">
                  <c:v>434</c:v>
                </c:pt>
                <c:pt idx="8447">
                  <c:v>338</c:v>
                </c:pt>
                <c:pt idx="8448">
                  <c:v>354</c:v>
                </c:pt>
                <c:pt idx="8449">
                  <c:v>379</c:v>
                </c:pt>
                <c:pt idx="8450">
                  <c:v>1825</c:v>
                </c:pt>
                <c:pt idx="8451">
                  <c:v>3319</c:v>
                </c:pt>
                <c:pt idx="8452">
                  <c:v>2757</c:v>
                </c:pt>
                <c:pt idx="8453">
                  <c:v>3948</c:v>
                </c:pt>
                <c:pt idx="8454">
                  <c:v>8684</c:v>
                </c:pt>
                <c:pt idx="8455">
                  <c:v>4061</c:v>
                </c:pt>
                <c:pt idx="8456">
                  <c:v>5939</c:v>
                </c:pt>
                <c:pt idx="8457">
                  <c:v>4434</c:v>
                </c:pt>
                <c:pt idx="8458">
                  <c:v>3402</c:v>
                </c:pt>
                <c:pt idx="8459">
                  <c:v>3324</c:v>
                </c:pt>
                <c:pt idx="8460">
                  <c:v>2135</c:v>
                </c:pt>
                <c:pt idx="8461">
                  <c:v>875</c:v>
                </c:pt>
                <c:pt idx="8462">
                  <c:v>2531</c:v>
                </c:pt>
                <c:pt idx="8463">
                  <c:v>3630</c:v>
                </c:pt>
                <c:pt idx="8464">
                  <c:v>3201</c:v>
                </c:pt>
                <c:pt idx="8465">
                  <c:v>1491</c:v>
                </c:pt>
                <c:pt idx="8466">
                  <c:v>1059</c:v>
                </c:pt>
                <c:pt idx="8467">
                  <c:v>875</c:v>
                </c:pt>
                <c:pt idx="8468">
                  <c:v>3428</c:v>
                </c:pt>
                <c:pt idx="8469">
                  <c:v>3289</c:v>
                </c:pt>
                <c:pt idx="8470">
                  <c:v>1897</c:v>
                </c:pt>
                <c:pt idx="8471">
                  <c:v>1277</c:v>
                </c:pt>
                <c:pt idx="8472">
                  <c:v>1126</c:v>
                </c:pt>
                <c:pt idx="8473">
                  <c:v>786</c:v>
                </c:pt>
                <c:pt idx="8474">
                  <c:v>814</c:v>
                </c:pt>
                <c:pt idx="8475">
                  <c:v>822</c:v>
                </c:pt>
                <c:pt idx="8476">
                  <c:v>495</c:v>
                </c:pt>
                <c:pt idx="8477">
                  <c:v>669</c:v>
                </c:pt>
                <c:pt idx="8478">
                  <c:v>788</c:v>
                </c:pt>
                <c:pt idx="8479">
                  <c:v>843</c:v>
                </c:pt>
                <c:pt idx="8480">
                  <c:v>1643</c:v>
                </c:pt>
                <c:pt idx="8481">
                  <c:v>3840</c:v>
                </c:pt>
                <c:pt idx="8482">
                  <c:v>1108</c:v>
                </c:pt>
                <c:pt idx="8483">
                  <c:v>926</c:v>
                </c:pt>
                <c:pt idx="8484">
                  <c:v>709</c:v>
                </c:pt>
                <c:pt idx="8485">
                  <c:v>540</c:v>
                </c:pt>
                <c:pt idx="8486">
                  <c:v>1247</c:v>
                </c:pt>
                <c:pt idx="8487">
                  <c:v>1112</c:v>
                </c:pt>
                <c:pt idx="8488">
                  <c:v>1024</c:v>
                </c:pt>
                <c:pt idx="8489">
                  <c:v>683</c:v>
                </c:pt>
                <c:pt idx="8490">
                  <c:v>676</c:v>
                </c:pt>
                <c:pt idx="8491">
                  <c:v>740</c:v>
                </c:pt>
                <c:pt idx="8492">
                  <c:v>764</c:v>
                </c:pt>
                <c:pt idx="8493">
                  <c:v>936</c:v>
                </c:pt>
                <c:pt idx="8494">
                  <c:v>772</c:v>
                </c:pt>
                <c:pt idx="8495">
                  <c:v>699</c:v>
                </c:pt>
                <c:pt idx="8496">
                  <c:v>632</c:v>
                </c:pt>
                <c:pt idx="8497">
                  <c:v>866</c:v>
                </c:pt>
                <c:pt idx="8498">
                  <c:v>971</c:v>
                </c:pt>
                <c:pt idx="8499">
                  <c:v>996</c:v>
                </c:pt>
                <c:pt idx="8500">
                  <c:v>881</c:v>
                </c:pt>
                <c:pt idx="8501">
                  <c:v>884</c:v>
                </c:pt>
                <c:pt idx="8502">
                  <c:v>823</c:v>
                </c:pt>
                <c:pt idx="8503">
                  <c:v>955</c:v>
                </c:pt>
                <c:pt idx="8504">
                  <c:v>940</c:v>
                </c:pt>
                <c:pt idx="8505">
                  <c:v>861</c:v>
                </c:pt>
                <c:pt idx="8506">
                  <c:v>914</c:v>
                </c:pt>
                <c:pt idx="8507">
                  <c:v>980</c:v>
                </c:pt>
                <c:pt idx="8508">
                  <c:v>966</c:v>
                </c:pt>
                <c:pt idx="8509">
                  <c:v>974</c:v>
                </c:pt>
                <c:pt idx="8510">
                  <c:v>898</c:v>
                </c:pt>
                <c:pt idx="8511">
                  <c:v>929</c:v>
                </c:pt>
                <c:pt idx="8512">
                  <c:v>847</c:v>
                </c:pt>
                <c:pt idx="8513">
                  <c:v>1119</c:v>
                </c:pt>
                <c:pt idx="8514">
                  <c:v>2130</c:v>
                </c:pt>
                <c:pt idx="8515">
                  <c:v>1628</c:v>
                </c:pt>
                <c:pt idx="8516">
                  <c:v>721</c:v>
                </c:pt>
                <c:pt idx="8517">
                  <c:v>817</c:v>
                </c:pt>
                <c:pt idx="8518">
                  <c:v>754</c:v>
                </c:pt>
                <c:pt idx="8519">
                  <c:v>6267</c:v>
                </c:pt>
                <c:pt idx="8520">
                  <c:v>2155</c:v>
                </c:pt>
                <c:pt idx="8521">
                  <c:v>1995</c:v>
                </c:pt>
                <c:pt idx="8522">
                  <c:v>2027</c:v>
                </c:pt>
                <c:pt idx="8523">
                  <c:v>966</c:v>
                </c:pt>
                <c:pt idx="8524">
                  <c:v>869</c:v>
                </c:pt>
                <c:pt idx="8525">
                  <c:v>770</c:v>
                </c:pt>
                <c:pt idx="8526">
                  <c:v>776</c:v>
                </c:pt>
                <c:pt idx="8527">
                  <c:v>695</c:v>
                </c:pt>
                <c:pt idx="8528">
                  <c:v>10782</c:v>
                </c:pt>
                <c:pt idx="8529">
                  <c:v>2079</c:v>
                </c:pt>
                <c:pt idx="8530">
                  <c:v>769</c:v>
                </c:pt>
                <c:pt idx="8531">
                  <c:v>685</c:v>
                </c:pt>
                <c:pt idx="8532">
                  <c:v>615</c:v>
                </c:pt>
                <c:pt idx="8533">
                  <c:v>643</c:v>
                </c:pt>
                <c:pt idx="8534">
                  <c:v>589</c:v>
                </c:pt>
                <c:pt idx="8535">
                  <c:v>786</c:v>
                </c:pt>
                <c:pt idx="8536">
                  <c:v>687</c:v>
                </c:pt>
                <c:pt idx="8537">
                  <c:v>429</c:v>
                </c:pt>
                <c:pt idx="8538">
                  <c:v>333</c:v>
                </c:pt>
                <c:pt idx="8539">
                  <c:v>484</c:v>
                </c:pt>
                <c:pt idx="8540">
                  <c:v>425</c:v>
                </c:pt>
                <c:pt idx="8541">
                  <c:v>492</c:v>
                </c:pt>
                <c:pt idx="8542">
                  <c:v>918</c:v>
                </c:pt>
                <c:pt idx="8543">
                  <c:v>534</c:v>
                </c:pt>
                <c:pt idx="8544">
                  <c:v>599</c:v>
                </c:pt>
                <c:pt idx="8545">
                  <c:v>778</c:v>
                </c:pt>
                <c:pt idx="8546">
                  <c:v>543</c:v>
                </c:pt>
                <c:pt idx="8547">
                  <c:v>461</c:v>
                </c:pt>
                <c:pt idx="8548">
                  <c:v>357</c:v>
                </c:pt>
                <c:pt idx="8549">
                  <c:v>323</c:v>
                </c:pt>
                <c:pt idx="8550">
                  <c:v>511</c:v>
                </c:pt>
                <c:pt idx="8551">
                  <c:v>387</c:v>
                </c:pt>
                <c:pt idx="8552">
                  <c:v>312</c:v>
                </c:pt>
                <c:pt idx="8553">
                  <c:v>406</c:v>
                </c:pt>
                <c:pt idx="8554">
                  <c:v>375</c:v>
                </c:pt>
                <c:pt idx="8555">
                  <c:v>337</c:v>
                </c:pt>
                <c:pt idx="8556">
                  <c:v>886</c:v>
                </c:pt>
                <c:pt idx="8557">
                  <c:v>1159</c:v>
                </c:pt>
                <c:pt idx="8558">
                  <c:v>371</c:v>
                </c:pt>
                <c:pt idx="8559">
                  <c:v>397</c:v>
                </c:pt>
                <c:pt idx="8560">
                  <c:v>435</c:v>
                </c:pt>
                <c:pt idx="8561">
                  <c:v>391</c:v>
                </c:pt>
                <c:pt idx="8562">
                  <c:v>509</c:v>
                </c:pt>
                <c:pt idx="8563">
                  <c:v>377</c:v>
                </c:pt>
                <c:pt idx="8564">
                  <c:v>390</c:v>
                </c:pt>
                <c:pt idx="8565">
                  <c:v>355</c:v>
                </c:pt>
                <c:pt idx="8566">
                  <c:v>329</c:v>
                </c:pt>
                <c:pt idx="8567">
                  <c:v>272</c:v>
                </c:pt>
                <c:pt idx="8568">
                  <c:v>228</c:v>
                </c:pt>
                <c:pt idx="8569">
                  <c:v>260</c:v>
                </c:pt>
                <c:pt idx="8570">
                  <c:v>341</c:v>
                </c:pt>
                <c:pt idx="8571">
                  <c:v>401</c:v>
                </c:pt>
                <c:pt idx="8572">
                  <c:v>246</c:v>
                </c:pt>
                <c:pt idx="8573">
                  <c:v>809</c:v>
                </c:pt>
                <c:pt idx="8574">
                  <c:v>754</c:v>
                </c:pt>
                <c:pt idx="8575">
                  <c:v>1214</c:v>
                </c:pt>
                <c:pt idx="8576">
                  <c:v>672</c:v>
                </c:pt>
                <c:pt idx="8577">
                  <c:v>113</c:v>
                </c:pt>
                <c:pt idx="8578">
                  <c:v>91</c:v>
                </c:pt>
                <c:pt idx="8579">
                  <c:v>128</c:v>
                </c:pt>
                <c:pt idx="8580">
                  <c:v>120</c:v>
                </c:pt>
                <c:pt idx="8581">
                  <c:v>87</c:v>
                </c:pt>
                <c:pt idx="8582">
                  <c:v>106</c:v>
                </c:pt>
                <c:pt idx="8583">
                  <c:v>92</c:v>
                </c:pt>
                <c:pt idx="8584">
                  <c:v>86</c:v>
                </c:pt>
                <c:pt idx="8585">
                  <c:v>112</c:v>
                </c:pt>
                <c:pt idx="8586">
                  <c:v>71</c:v>
                </c:pt>
                <c:pt idx="8587">
                  <c:v>120</c:v>
                </c:pt>
                <c:pt idx="8588">
                  <c:v>120</c:v>
                </c:pt>
                <c:pt idx="8589">
                  <c:v>55</c:v>
                </c:pt>
                <c:pt idx="8590">
                  <c:v>59</c:v>
                </c:pt>
                <c:pt idx="8591">
                  <c:v>23</c:v>
                </c:pt>
                <c:pt idx="8592">
                  <c:v>23</c:v>
                </c:pt>
                <c:pt idx="8593">
                  <c:v>20</c:v>
                </c:pt>
                <c:pt idx="8594">
                  <c:v>19</c:v>
                </c:pt>
                <c:pt idx="8595">
                  <c:v>17</c:v>
                </c:pt>
                <c:pt idx="8596">
                  <c:v>583</c:v>
                </c:pt>
                <c:pt idx="8597">
                  <c:v>84</c:v>
                </c:pt>
                <c:pt idx="8598">
                  <c:v>1416</c:v>
                </c:pt>
                <c:pt idx="8599">
                  <c:v>878</c:v>
                </c:pt>
                <c:pt idx="8600">
                  <c:v>352</c:v>
                </c:pt>
                <c:pt idx="8601">
                  <c:v>350</c:v>
                </c:pt>
                <c:pt idx="8602">
                  <c:v>135</c:v>
                </c:pt>
                <c:pt idx="8603">
                  <c:v>126</c:v>
                </c:pt>
                <c:pt idx="8604">
                  <c:v>126</c:v>
                </c:pt>
                <c:pt idx="8605">
                  <c:v>133</c:v>
                </c:pt>
                <c:pt idx="8606">
                  <c:v>103</c:v>
                </c:pt>
                <c:pt idx="8607">
                  <c:v>155</c:v>
                </c:pt>
                <c:pt idx="8608">
                  <c:v>128</c:v>
                </c:pt>
                <c:pt idx="8609">
                  <c:v>84</c:v>
                </c:pt>
                <c:pt idx="8610">
                  <c:v>108</c:v>
                </c:pt>
                <c:pt idx="8611">
                  <c:v>84</c:v>
                </c:pt>
                <c:pt idx="8612">
                  <c:v>164</c:v>
                </c:pt>
                <c:pt idx="8613">
                  <c:v>148</c:v>
                </c:pt>
                <c:pt idx="8614">
                  <c:v>105</c:v>
                </c:pt>
                <c:pt idx="8615">
                  <c:v>4340</c:v>
                </c:pt>
                <c:pt idx="8616">
                  <c:v>912</c:v>
                </c:pt>
                <c:pt idx="8617">
                  <c:v>2335</c:v>
                </c:pt>
                <c:pt idx="8618">
                  <c:v>1760</c:v>
                </c:pt>
                <c:pt idx="8619">
                  <c:v>539</c:v>
                </c:pt>
                <c:pt idx="8620">
                  <c:v>130</c:v>
                </c:pt>
                <c:pt idx="8621">
                  <c:v>132</c:v>
                </c:pt>
                <c:pt idx="8622">
                  <c:v>81</c:v>
                </c:pt>
                <c:pt idx="8623">
                  <c:v>86</c:v>
                </c:pt>
                <c:pt idx="8624">
                  <c:v>1145</c:v>
                </c:pt>
                <c:pt idx="8625">
                  <c:v>110</c:v>
                </c:pt>
                <c:pt idx="8626">
                  <c:v>107</c:v>
                </c:pt>
                <c:pt idx="8627">
                  <c:v>84</c:v>
                </c:pt>
                <c:pt idx="8628">
                  <c:v>60</c:v>
                </c:pt>
                <c:pt idx="8629">
                  <c:v>2027</c:v>
                </c:pt>
                <c:pt idx="8630">
                  <c:v>2678</c:v>
                </c:pt>
                <c:pt idx="8631">
                  <c:v>4714</c:v>
                </c:pt>
                <c:pt idx="8632">
                  <c:v>4785</c:v>
                </c:pt>
                <c:pt idx="8633">
                  <c:v>953</c:v>
                </c:pt>
                <c:pt idx="8634">
                  <c:v>204</c:v>
                </c:pt>
                <c:pt idx="8635">
                  <c:v>203</c:v>
                </c:pt>
                <c:pt idx="8636">
                  <c:v>199</c:v>
                </c:pt>
                <c:pt idx="8637">
                  <c:v>6597</c:v>
                </c:pt>
                <c:pt idx="8638">
                  <c:v>6858</c:v>
                </c:pt>
                <c:pt idx="8639">
                  <c:v>5719</c:v>
                </c:pt>
                <c:pt idx="8640">
                  <c:v>1178</c:v>
                </c:pt>
                <c:pt idx="8641">
                  <c:v>367</c:v>
                </c:pt>
                <c:pt idx="8642">
                  <c:v>147</c:v>
                </c:pt>
                <c:pt idx="8643">
                  <c:v>207</c:v>
                </c:pt>
                <c:pt idx="8644">
                  <c:v>199</c:v>
                </c:pt>
                <c:pt idx="8645">
                  <c:v>190</c:v>
                </c:pt>
                <c:pt idx="8646">
                  <c:v>237</c:v>
                </c:pt>
                <c:pt idx="8647">
                  <c:v>222</c:v>
                </c:pt>
                <c:pt idx="8648">
                  <c:v>255</c:v>
                </c:pt>
                <c:pt idx="8649">
                  <c:v>193</c:v>
                </c:pt>
                <c:pt idx="8650">
                  <c:v>185</c:v>
                </c:pt>
                <c:pt idx="8651">
                  <c:v>160</c:v>
                </c:pt>
                <c:pt idx="8652">
                  <c:v>145</c:v>
                </c:pt>
                <c:pt idx="8653">
                  <c:v>144</c:v>
                </c:pt>
                <c:pt idx="8654">
                  <c:v>159</c:v>
                </c:pt>
                <c:pt idx="8655">
                  <c:v>4714</c:v>
                </c:pt>
                <c:pt idx="8656">
                  <c:v>5344</c:v>
                </c:pt>
                <c:pt idx="8657">
                  <c:v>2946</c:v>
                </c:pt>
                <c:pt idx="8658">
                  <c:v>4025</c:v>
                </c:pt>
                <c:pt idx="8659">
                  <c:v>3360</c:v>
                </c:pt>
                <c:pt idx="8660">
                  <c:v>2033</c:v>
                </c:pt>
                <c:pt idx="8661">
                  <c:v>638</c:v>
                </c:pt>
                <c:pt idx="8662">
                  <c:v>161</c:v>
                </c:pt>
                <c:pt idx="8663">
                  <c:v>85</c:v>
                </c:pt>
                <c:pt idx="8664">
                  <c:v>92</c:v>
                </c:pt>
                <c:pt idx="8665">
                  <c:v>84</c:v>
                </c:pt>
                <c:pt idx="8666">
                  <c:v>82</c:v>
                </c:pt>
                <c:pt idx="8667">
                  <c:v>47</c:v>
                </c:pt>
                <c:pt idx="8668">
                  <c:v>47</c:v>
                </c:pt>
                <c:pt idx="8669">
                  <c:v>39</c:v>
                </c:pt>
                <c:pt idx="8670">
                  <c:v>111</c:v>
                </c:pt>
                <c:pt idx="8671">
                  <c:v>89</c:v>
                </c:pt>
                <c:pt idx="8672">
                  <c:v>87</c:v>
                </c:pt>
                <c:pt idx="8673">
                  <c:v>77</c:v>
                </c:pt>
                <c:pt idx="8674">
                  <c:v>99</c:v>
                </c:pt>
                <c:pt idx="8675">
                  <c:v>129</c:v>
                </c:pt>
                <c:pt idx="8676">
                  <c:v>65</c:v>
                </c:pt>
                <c:pt idx="8677">
                  <c:v>103</c:v>
                </c:pt>
                <c:pt idx="8678">
                  <c:v>127</c:v>
                </c:pt>
                <c:pt idx="8679">
                  <c:v>2291</c:v>
                </c:pt>
                <c:pt idx="8680">
                  <c:v>10660</c:v>
                </c:pt>
                <c:pt idx="8681">
                  <c:v>1380</c:v>
                </c:pt>
                <c:pt idx="8682">
                  <c:v>800</c:v>
                </c:pt>
                <c:pt idx="8683">
                  <c:v>1634</c:v>
                </c:pt>
                <c:pt idx="8684">
                  <c:v>4487</c:v>
                </c:pt>
                <c:pt idx="8685">
                  <c:v>1150</c:v>
                </c:pt>
                <c:pt idx="8686">
                  <c:v>923</c:v>
                </c:pt>
                <c:pt idx="8687">
                  <c:v>697</c:v>
                </c:pt>
                <c:pt idx="8688">
                  <c:v>1005</c:v>
                </c:pt>
                <c:pt idx="8689">
                  <c:v>534</c:v>
                </c:pt>
                <c:pt idx="8690">
                  <c:v>356</c:v>
                </c:pt>
                <c:pt idx="8691">
                  <c:v>2184</c:v>
                </c:pt>
                <c:pt idx="8692">
                  <c:v>2046</c:v>
                </c:pt>
                <c:pt idx="8693">
                  <c:v>640</c:v>
                </c:pt>
                <c:pt idx="8694">
                  <c:v>2545</c:v>
                </c:pt>
                <c:pt idx="8695">
                  <c:v>2630</c:v>
                </c:pt>
                <c:pt idx="8696">
                  <c:v>686</c:v>
                </c:pt>
                <c:pt idx="8697">
                  <c:v>1905</c:v>
                </c:pt>
                <c:pt idx="8698">
                  <c:v>1232</c:v>
                </c:pt>
                <c:pt idx="8699">
                  <c:v>507</c:v>
                </c:pt>
                <c:pt idx="8700">
                  <c:v>118</c:v>
                </c:pt>
                <c:pt idx="8701">
                  <c:v>110</c:v>
                </c:pt>
                <c:pt idx="8702">
                  <c:v>71</c:v>
                </c:pt>
                <c:pt idx="8703">
                  <c:v>67</c:v>
                </c:pt>
                <c:pt idx="8704">
                  <c:v>57</c:v>
                </c:pt>
                <c:pt idx="8705">
                  <c:v>52</c:v>
                </c:pt>
                <c:pt idx="8706">
                  <c:v>4684</c:v>
                </c:pt>
                <c:pt idx="8707">
                  <c:v>817</c:v>
                </c:pt>
                <c:pt idx="8708">
                  <c:v>157</c:v>
                </c:pt>
                <c:pt idx="8709">
                  <c:v>82</c:v>
                </c:pt>
                <c:pt idx="8710">
                  <c:v>93</c:v>
                </c:pt>
                <c:pt idx="8711">
                  <c:v>98</c:v>
                </c:pt>
                <c:pt idx="8712">
                  <c:v>71</c:v>
                </c:pt>
                <c:pt idx="8713">
                  <c:v>68</c:v>
                </c:pt>
                <c:pt idx="8714">
                  <c:v>66</c:v>
                </c:pt>
                <c:pt idx="8715">
                  <c:v>86</c:v>
                </c:pt>
                <c:pt idx="8716">
                  <c:v>70</c:v>
                </c:pt>
                <c:pt idx="8717">
                  <c:v>68</c:v>
                </c:pt>
                <c:pt idx="8718">
                  <c:v>59</c:v>
                </c:pt>
                <c:pt idx="8719">
                  <c:v>56</c:v>
                </c:pt>
                <c:pt idx="8720">
                  <c:v>32</c:v>
                </c:pt>
                <c:pt idx="8721">
                  <c:v>39</c:v>
                </c:pt>
                <c:pt idx="8722">
                  <c:v>4880</c:v>
                </c:pt>
                <c:pt idx="8723">
                  <c:v>890</c:v>
                </c:pt>
                <c:pt idx="8724">
                  <c:v>3365</c:v>
                </c:pt>
                <c:pt idx="8725">
                  <c:v>1617</c:v>
                </c:pt>
                <c:pt idx="8726">
                  <c:v>494</c:v>
                </c:pt>
                <c:pt idx="8727">
                  <c:v>2457</c:v>
                </c:pt>
                <c:pt idx="8728">
                  <c:v>3412</c:v>
                </c:pt>
                <c:pt idx="8729">
                  <c:v>759</c:v>
                </c:pt>
                <c:pt idx="8730">
                  <c:v>183</c:v>
                </c:pt>
                <c:pt idx="8731">
                  <c:v>76</c:v>
                </c:pt>
                <c:pt idx="8732">
                  <c:v>100</c:v>
                </c:pt>
                <c:pt idx="8733">
                  <c:v>63</c:v>
                </c:pt>
                <c:pt idx="8734">
                  <c:v>76</c:v>
                </c:pt>
                <c:pt idx="8735">
                  <c:v>3345</c:v>
                </c:pt>
                <c:pt idx="8736">
                  <c:v>5475</c:v>
                </c:pt>
                <c:pt idx="8737">
                  <c:v>1083</c:v>
                </c:pt>
                <c:pt idx="8738">
                  <c:v>3197</c:v>
                </c:pt>
                <c:pt idx="8739">
                  <c:v>2792</c:v>
                </c:pt>
                <c:pt idx="8740">
                  <c:v>789</c:v>
                </c:pt>
                <c:pt idx="8741">
                  <c:v>3023</c:v>
                </c:pt>
                <c:pt idx="8742">
                  <c:v>2670</c:v>
                </c:pt>
                <c:pt idx="8743">
                  <c:v>8192</c:v>
                </c:pt>
                <c:pt idx="8744">
                  <c:v>1207</c:v>
                </c:pt>
                <c:pt idx="8745">
                  <c:v>330</c:v>
                </c:pt>
                <c:pt idx="8746">
                  <c:v>342</c:v>
                </c:pt>
                <c:pt idx="8747">
                  <c:v>265</c:v>
                </c:pt>
                <c:pt idx="8748">
                  <c:v>3197</c:v>
                </c:pt>
                <c:pt idx="8749">
                  <c:v>2623</c:v>
                </c:pt>
                <c:pt idx="8750">
                  <c:v>599</c:v>
                </c:pt>
                <c:pt idx="8751">
                  <c:v>174</c:v>
                </c:pt>
                <c:pt idx="8752">
                  <c:v>5467</c:v>
                </c:pt>
                <c:pt idx="8753">
                  <c:v>975</c:v>
                </c:pt>
                <c:pt idx="8754">
                  <c:v>233</c:v>
                </c:pt>
                <c:pt idx="8755">
                  <c:v>576</c:v>
                </c:pt>
                <c:pt idx="8756">
                  <c:v>3488</c:v>
                </c:pt>
                <c:pt idx="8757">
                  <c:v>3391</c:v>
                </c:pt>
                <c:pt idx="8758">
                  <c:v>672</c:v>
                </c:pt>
                <c:pt idx="8759">
                  <c:v>177</c:v>
                </c:pt>
                <c:pt idx="8760">
                  <c:v>93</c:v>
                </c:pt>
                <c:pt idx="8761">
                  <c:v>86</c:v>
                </c:pt>
                <c:pt idx="8762">
                  <c:v>64</c:v>
                </c:pt>
                <c:pt idx="8763">
                  <c:v>48</c:v>
                </c:pt>
                <c:pt idx="8764">
                  <c:v>50</c:v>
                </c:pt>
                <c:pt idx="8765">
                  <c:v>2210</c:v>
                </c:pt>
                <c:pt idx="8766">
                  <c:v>1064</c:v>
                </c:pt>
                <c:pt idx="8767">
                  <c:v>324</c:v>
                </c:pt>
                <c:pt idx="8768">
                  <c:v>3684</c:v>
                </c:pt>
                <c:pt idx="8769">
                  <c:v>3041</c:v>
                </c:pt>
                <c:pt idx="8770">
                  <c:v>3407</c:v>
                </c:pt>
                <c:pt idx="8771">
                  <c:v>699</c:v>
                </c:pt>
                <c:pt idx="8772">
                  <c:v>183</c:v>
                </c:pt>
                <c:pt idx="8773">
                  <c:v>59</c:v>
                </c:pt>
                <c:pt idx="8774">
                  <c:v>1514</c:v>
                </c:pt>
                <c:pt idx="8775">
                  <c:v>2507</c:v>
                </c:pt>
                <c:pt idx="8776">
                  <c:v>980</c:v>
                </c:pt>
                <c:pt idx="8777">
                  <c:v>91</c:v>
                </c:pt>
                <c:pt idx="8778">
                  <c:v>2946</c:v>
                </c:pt>
                <c:pt idx="8779">
                  <c:v>1593</c:v>
                </c:pt>
                <c:pt idx="8780">
                  <c:v>428</c:v>
                </c:pt>
                <c:pt idx="8781">
                  <c:v>2258</c:v>
                </c:pt>
                <c:pt idx="8782">
                  <c:v>1337</c:v>
                </c:pt>
                <c:pt idx="8783">
                  <c:v>317</c:v>
                </c:pt>
                <c:pt idx="8784">
                  <c:v>69</c:v>
                </c:pt>
                <c:pt idx="8785">
                  <c:v>41</c:v>
                </c:pt>
                <c:pt idx="8786">
                  <c:v>3538</c:v>
                </c:pt>
                <c:pt idx="8787">
                  <c:v>1370</c:v>
                </c:pt>
                <c:pt idx="8788">
                  <c:v>782</c:v>
                </c:pt>
                <c:pt idx="8789">
                  <c:v>776</c:v>
                </c:pt>
                <c:pt idx="8790">
                  <c:v>329</c:v>
                </c:pt>
                <c:pt idx="8791">
                  <c:v>173</c:v>
                </c:pt>
                <c:pt idx="8792">
                  <c:v>138</c:v>
                </c:pt>
                <c:pt idx="8793">
                  <c:v>124</c:v>
                </c:pt>
                <c:pt idx="8794">
                  <c:v>105</c:v>
                </c:pt>
                <c:pt idx="8795">
                  <c:v>106</c:v>
                </c:pt>
                <c:pt idx="8796">
                  <c:v>112</c:v>
                </c:pt>
                <c:pt idx="8797">
                  <c:v>265</c:v>
                </c:pt>
                <c:pt idx="8798">
                  <c:v>1162</c:v>
                </c:pt>
                <c:pt idx="8799">
                  <c:v>310</c:v>
                </c:pt>
                <c:pt idx="8800">
                  <c:v>4061</c:v>
                </c:pt>
                <c:pt idx="8801">
                  <c:v>1043</c:v>
                </c:pt>
                <c:pt idx="8802">
                  <c:v>262</c:v>
                </c:pt>
                <c:pt idx="8803">
                  <c:v>124</c:v>
                </c:pt>
                <c:pt idx="8804">
                  <c:v>141</c:v>
                </c:pt>
                <c:pt idx="8805">
                  <c:v>144</c:v>
                </c:pt>
                <c:pt idx="8806">
                  <c:v>111</c:v>
                </c:pt>
                <c:pt idx="8807">
                  <c:v>126</c:v>
                </c:pt>
                <c:pt idx="8808">
                  <c:v>119</c:v>
                </c:pt>
                <c:pt idx="8809">
                  <c:v>130</c:v>
                </c:pt>
                <c:pt idx="8810">
                  <c:v>112</c:v>
                </c:pt>
                <c:pt idx="8811">
                  <c:v>2715</c:v>
                </c:pt>
                <c:pt idx="8812">
                  <c:v>1784</c:v>
                </c:pt>
                <c:pt idx="8813">
                  <c:v>2132</c:v>
                </c:pt>
                <c:pt idx="8814">
                  <c:v>1503</c:v>
                </c:pt>
                <c:pt idx="8815">
                  <c:v>420</c:v>
                </c:pt>
                <c:pt idx="8816">
                  <c:v>124</c:v>
                </c:pt>
                <c:pt idx="8817">
                  <c:v>96</c:v>
                </c:pt>
                <c:pt idx="8818">
                  <c:v>2487</c:v>
                </c:pt>
                <c:pt idx="8819">
                  <c:v>3684</c:v>
                </c:pt>
                <c:pt idx="8820">
                  <c:v>878</c:v>
                </c:pt>
                <c:pt idx="8821">
                  <c:v>567</c:v>
                </c:pt>
                <c:pt idx="8822">
                  <c:v>448</c:v>
                </c:pt>
                <c:pt idx="8823">
                  <c:v>267</c:v>
                </c:pt>
                <c:pt idx="8824">
                  <c:v>2405</c:v>
                </c:pt>
                <c:pt idx="8825">
                  <c:v>1185</c:v>
                </c:pt>
                <c:pt idx="8826">
                  <c:v>473</c:v>
                </c:pt>
                <c:pt idx="8827">
                  <c:v>175</c:v>
                </c:pt>
                <c:pt idx="8828">
                  <c:v>80</c:v>
                </c:pt>
                <c:pt idx="8829">
                  <c:v>125</c:v>
                </c:pt>
                <c:pt idx="8830">
                  <c:v>119</c:v>
                </c:pt>
                <c:pt idx="8831">
                  <c:v>91</c:v>
                </c:pt>
                <c:pt idx="8832">
                  <c:v>6579</c:v>
                </c:pt>
                <c:pt idx="8833">
                  <c:v>3808</c:v>
                </c:pt>
                <c:pt idx="8834">
                  <c:v>766</c:v>
                </c:pt>
                <c:pt idx="8835">
                  <c:v>213</c:v>
                </c:pt>
                <c:pt idx="8836">
                  <c:v>183</c:v>
                </c:pt>
                <c:pt idx="8837">
                  <c:v>151</c:v>
                </c:pt>
                <c:pt idx="8838">
                  <c:v>2685</c:v>
                </c:pt>
                <c:pt idx="8839">
                  <c:v>2514</c:v>
                </c:pt>
                <c:pt idx="8840">
                  <c:v>667</c:v>
                </c:pt>
                <c:pt idx="8841">
                  <c:v>1382</c:v>
                </c:pt>
                <c:pt idx="8842">
                  <c:v>1512</c:v>
                </c:pt>
                <c:pt idx="8843">
                  <c:v>438</c:v>
                </c:pt>
                <c:pt idx="8844">
                  <c:v>160</c:v>
                </c:pt>
                <c:pt idx="8845">
                  <c:v>660</c:v>
                </c:pt>
                <c:pt idx="8846">
                  <c:v>75</c:v>
                </c:pt>
                <c:pt idx="8847">
                  <c:v>2637</c:v>
                </c:pt>
                <c:pt idx="8848">
                  <c:v>2723</c:v>
                </c:pt>
                <c:pt idx="8849">
                  <c:v>560</c:v>
                </c:pt>
                <c:pt idx="8850">
                  <c:v>124</c:v>
                </c:pt>
                <c:pt idx="8851">
                  <c:v>72</c:v>
                </c:pt>
                <c:pt idx="8852">
                  <c:v>1784</c:v>
                </c:pt>
                <c:pt idx="8853">
                  <c:v>1339</c:v>
                </c:pt>
                <c:pt idx="8854">
                  <c:v>327</c:v>
                </c:pt>
                <c:pt idx="8855">
                  <c:v>75</c:v>
                </c:pt>
                <c:pt idx="8856">
                  <c:v>2414</c:v>
                </c:pt>
                <c:pt idx="8857">
                  <c:v>709</c:v>
                </c:pt>
                <c:pt idx="8858">
                  <c:v>149</c:v>
                </c:pt>
                <c:pt idx="8859">
                  <c:v>86</c:v>
                </c:pt>
                <c:pt idx="8860">
                  <c:v>1716</c:v>
                </c:pt>
                <c:pt idx="8861">
                  <c:v>2477</c:v>
                </c:pt>
                <c:pt idx="8862">
                  <c:v>1679</c:v>
                </c:pt>
                <c:pt idx="8863">
                  <c:v>2121</c:v>
                </c:pt>
                <c:pt idx="8864">
                  <c:v>605</c:v>
                </c:pt>
                <c:pt idx="8865">
                  <c:v>1438</c:v>
                </c:pt>
                <c:pt idx="8866">
                  <c:v>1499</c:v>
                </c:pt>
                <c:pt idx="8867">
                  <c:v>444</c:v>
                </c:pt>
                <c:pt idx="8868">
                  <c:v>114</c:v>
                </c:pt>
                <c:pt idx="8869">
                  <c:v>76</c:v>
                </c:pt>
                <c:pt idx="8870">
                  <c:v>2689</c:v>
                </c:pt>
                <c:pt idx="8871">
                  <c:v>643</c:v>
                </c:pt>
                <c:pt idx="8872">
                  <c:v>169</c:v>
                </c:pt>
                <c:pt idx="8873">
                  <c:v>103</c:v>
                </c:pt>
                <c:pt idx="8874">
                  <c:v>88</c:v>
                </c:pt>
                <c:pt idx="8875">
                  <c:v>68</c:v>
                </c:pt>
                <c:pt idx="8876">
                  <c:v>77</c:v>
                </c:pt>
                <c:pt idx="8877">
                  <c:v>269</c:v>
                </c:pt>
                <c:pt idx="8878">
                  <c:v>301</c:v>
                </c:pt>
                <c:pt idx="8879">
                  <c:v>83</c:v>
                </c:pt>
                <c:pt idx="8880">
                  <c:v>75</c:v>
                </c:pt>
                <c:pt idx="8881">
                  <c:v>38</c:v>
                </c:pt>
                <c:pt idx="8882">
                  <c:v>37</c:v>
                </c:pt>
                <c:pt idx="8883">
                  <c:v>2549</c:v>
                </c:pt>
                <c:pt idx="8884">
                  <c:v>3099</c:v>
                </c:pt>
                <c:pt idx="8885">
                  <c:v>597</c:v>
                </c:pt>
                <c:pt idx="8886">
                  <c:v>113</c:v>
                </c:pt>
                <c:pt idx="8887">
                  <c:v>74</c:v>
                </c:pt>
                <c:pt idx="8888">
                  <c:v>61</c:v>
                </c:pt>
                <c:pt idx="8889">
                  <c:v>37</c:v>
                </c:pt>
                <c:pt idx="8890">
                  <c:v>1556</c:v>
                </c:pt>
                <c:pt idx="8891">
                  <c:v>3329</c:v>
                </c:pt>
                <c:pt idx="8892">
                  <c:v>1364</c:v>
                </c:pt>
                <c:pt idx="8893">
                  <c:v>858</c:v>
                </c:pt>
                <c:pt idx="8894">
                  <c:v>286</c:v>
                </c:pt>
                <c:pt idx="8895">
                  <c:v>1969</c:v>
                </c:pt>
                <c:pt idx="8896">
                  <c:v>2304</c:v>
                </c:pt>
                <c:pt idx="8897">
                  <c:v>548</c:v>
                </c:pt>
                <c:pt idx="8898">
                  <c:v>138</c:v>
                </c:pt>
                <c:pt idx="8899">
                  <c:v>83</c:v>
                </c:pt>
                <c:pt idx="8900">
                  <c:v>76</c:v>
                </c:pt>
                <c:pt idx="8901">
                  <c:v>48</c:v>
                </c:pt>
                <c:pt idx="8902">
                  <c:v>36</c:v>
                </c:pt>
                <c:pt idx="8903">
                  <c:v>53</c:v>
                </c:pt>
                <c:pt idx="8904">
                  <c:v>48</c:v>
                </c:pt>
                <c:pt idx="8905">
                  <c:v>2601</c:v>
                </c:pt>
                <c:pt idx="8906">
                  <c:v>599</c:v>
                </c:pt>
                <c:pt idx="8907">
                  <c:v>148</c:v>
                </c:pt>
                <c:pt idx="8908">
                  <c:v>2521</c:v>
                </c:pt>
                <c:pt idx="8909">
                  <c:v>3913</c:v>
                </c:pt>
                <c:pt idx="8910">
                  <c:v>2745</c:v>
                </c:pt>
                <c:pt idx="8911">
                  <c:v>612</c:v>
                </c:pt>
                <c:pt idx="8912">
                  <c:v>2715</c:v>
                </c:pt>
                <c:pt idx="8913">
                  <c:v>2855</c:v>
                </c:pt>
                <c:pt idx="8914">
                  <c:v>736</c:v>
                </c:pt>
                <c:pt idx="8915">
                  <c:v>167</c:v>
                </c:pt>
                <c:pt idx="8916">
                  <c:v>114</c:v>
                </c:pt>
                <c:pt idx="8917">
                  <c:v>81</c:v>
                </c:pt>
                <c:pt idx="8918">
                  <c:v>65</c:v>
                </c:pt>
                <c:pt idx="8919">
                  <c:v>63</c:v>
                </c:pt>
                <c:pt idx="8920">
                  <c:v>1693</c:v>
                </c:pt>
                <c:pt idx="8921">
                  <c:v>820</c:v>
                </c:pt>
                <c:pt idx="8922">
                  <c:v>263</c:v>
                </c:pt>
                <c:pt idx="8923">
                  <c:v>72</c:v>
                </c:pt>
                <c:pt idx="8924">
                  <c:v>47</c:v>
                </c:pt>
                <c:pt idx="8925">
                  <c:v>50</c:v>
                </c:pt>
                <c:pt idx="8926">
                  <c:v>50</c:v>
                </c:pt>
                <c:pt idx="8927">
                  <c:v>24</c:v>
                </c:pt>
                <c:pt idx="8928">
                  <c:v>28</c:v>
                </c:pt>
                <c:pt idx="8929">
                  <c:v>42</c:v>
                </c:pt>
                <c:pt idx="8930">
                  <c:v>31</c:v>
                </c:pt>
                <c:pt idx="8931">
                  <c:v>28</c:v>
                </c:pt>
                <c:pt idx="8932">
                  <c:v>1406</c:v>
                </c:pt>
                <c:pt idx="8933">
                  <c:v>1675</c:v>
                </c:pt>
                <c:pt idx="8934">
                  <c:v>438</c:v>
                </c:pt>
                <c:pt idx="8935">
                  <c:v>100</c:v>
                </c:pt>
                <c:pt idx="8936">
                  <c:v>2144</c:v>
                </c:pt>
                <c:pt idx="8937">
                  <c:v>4017</c:v>
                </c:pt>
                <c:pt idx="8938">
                  <c:v>591</c:v>
                </c:pt>
                <c:pt idx="8939">
                  <c:v>7409</c:v>
                </c:pt>
                <c:pt idx="8940">
                  <c:v>893</c:v>
                </c:pt>
                <c:pt idx="8941">
                  <c:v>175</c:v>
                </c:pt>
                <c:pt idx="8942">
                  <c:v>1967</c:v>
                </c:pt>
                <c:pt idx="8943">
                  <c:v>2225</c:v>
                </c:pt>
                <c:pt idx="8944">
                  <c:v>457</c:v>
                </c:pt>
                <c:pt idx="8945">
                  <c:v>108</c:v>
                </c:pt>
                <c:pt idx="8946">
                  <c:v>99</c:v>
                </c:pt>
                <c:pt idx="8947">
                  <c:v>36</c:v>
                </c:pt>
                <c:pt idx="8948">
                  <c:v>49</c:v>
                </c:pt>
                <c:pt idx="8949">
                  <c:v>71</c:v>
                </c:pt>
                <c:pt idx="8950">
                  <c:v>60</c:v>
                </c:pt>
                <c:pt idx="8951">
                  <c:v>1562</c:v>
                </c:pt>
                <c:pt idx="8952">
                  <c:v>1855</c:v>
                </c:pt>
                <c:pt idx="8953">
                  <c:v>1721</c:v>
                </c:pt>
                <c:pt idx="8954">
                  <c:v>2252</c:v>
                </c:pt>
                <c:pt idx="8955">
                  <c:v>1948</c:v>
                </c:pt>
                <c:pt idx="8956">
                  <c:v>1882</c:v>
                </c:pt>
                <c:pt idx="8957">
                  <c:v>46837</c:v>
                </c:pt>
                <c:pt idx="8958">
                  <c:v>42941</c:v>
                </c:pt>
                <c:pt idx="8959">
                  <c:v>72</c:v>
                </c:pt>
                <c:pt idx="8960">
                  <c:v>67</c:v>
                </c:pt>
                <c:pt idx="8961">
                  <c:v>1938</c:v>
                </c:pt>
                <c:pt idx="8962">
                  <c:v>2570</c:v>
                </c:pt>
                <c:pt idx="8963">
                  <c:v>581</c:v>
                </c:pt>
                <c:pt idx="8964">
                  <c:v>99</c:v>
                </c:pt>
                <c:pt idx="8965">
                  <c:v>76</c:v>
                </c:pt>
                <c:pt idx="8966">
                  <c:v>1093</c:v>
                </c:pt>
                <c:pt idx="8967">
                  <c:v>2414</c:v>
                </c:pt>
                <c:pt idx="8968">
                  <c:v>17888</c:v>
                </c:pt>
                <c:pt idx="8969">
                  <c:v>102998</c:v>
                </c:pt>
                <c:pt idx="8970">
                  <c:v>221370</c:v>
                </c:pt>
                <c:pt idx="8971">
                  <c:v>190438</c:v>
                </c:pt>
                <c:pt idx="8972">
                  <c:v>89556</c:v>
                </c:pt>
                <c:pt idx="8973">
                  <c:v>164120</c:v>
                </c:pt>
                <c:pt idx="8974">
                  <c:v>135613</c:v>
                </c:pt>
                <c:pt idx="8975">
                  <c:v>124268</c:v>
                </c:pt>
                <c:pt idx="8976">
                  <c:v>122928</c:v>
                </c:pt>
                <c:pt idx="8977">
                  <c:v>140526</c:v>
                </c:pt>
                <c:pt idx="8978">
                  <c:v>148683</c:v>
                </c:pt>
                <c:pt idx="8979">
                  <c:v>107757</c:v>
                </c:pt>
                <c:pt idx="8980">
                  <c:v>106038</c:v>
                </c:pt>
                <c:pt idx="8981">
                  <c:v>111135</c:v>
                </c:pt>
                <c:pt idx="8982">
                  <c:v>116139</c:v>
                </c:pt>
                <c:pt idx="8983">
                  <c:v>213063</c:v>
                </c:pt>
                <c:pt idx="8984">
                  <c:v>269147</c:v>
                </c:pt>
                <c:pt idx="8985">
                  <c:v>162644</c:v>
                </c:pt>
                <c:pt idx="8986">
                  <c:v>132805</c:v>
                </c:pt>
                <c:pt idx="8987">
                  <c:v>113548</c:v>
                </c:pt>
                <c:pt idx="8988">
                  <c:v>156176</c:v>
                </c:pt>
                <c:pt idx="8989">
                  <c:v>117598</c:v>
                </c:pt>
                <c:pt idx="8990">
                  <c:v>195901</c:v>
                </c:pt>
                <c:pt idx="8991">
                  <c:v>228339</c:v>
                </c:pt>
                <c:pt idx="8992">
                  <c:v>186392</c:v>
                </c:pt>
                <c:pt idx="8993">
                  <c:v>231327</c:v>
                </c:pt>
                <c:pt idx="8994">
                  <c:v>244213</c:v>
                </c:pt>
                <c:pt idx="8995">
                  <c:v>198734</c:v>
                </c:pt>
                <c:pt idx="8996">
                  <c:v>177785</c:v>
                </c:pt>
                <c:pt idx="8997">
                  <c:v>125821</c:v>
                </c:pt>
                <c:pt idx="8998">
                  <c:v>149027</c:v>
                </c:pt>
                <c:pt idx="8999">
                  <c:v>103744</c:v>
                </c:pt>
                <c:pt idx="9000">
                  <c:v>105469</c:v>
                </c:pt>
                <c:pt idx="9001">
                  <c:v>165340</c:v>
                </c:pt>
                <c:pt idx="9002">
                  <c:v>130855</c:v>
                </c:pt>
                <c:pt idx="9003">
                  <c:v>132009</c:v>
                </c:pt>
                <c:pt idx="9004">
                  <c:v>163012</c:v>
                </c:pt>
                <c:pt idx="9005">
                  <c:v>173431</c:v>
                </c:pt>
                <c:pt idx="9006">
                  <c:v>154605</c:v>
                </c:pt>
                <c:pt idx="9007">
                  <c:v>202649</c:v>
                </c:pt>
                <c:pt idx="9008">
                  <c:v>236672</c:v>
                </c:pt>
                <c:pt idx="9009">
                  <c:v>246023</c:v>
                </c:pt>
                <c:pt idx="9010">
                  <c:v>274007</c:v>
                </c:pt>
                <c:pt idx="9011">
                  <c:v>261918</c:v>
                </c:pt>
                <c:pt idx="9012">
                  <c:v>200389</c:v>
                </c:pt>
                <c:pt idx="9013">
                  <c:v>206373</c:v>
                </c:pt>
                <c:pt idx="9014">
                  <c:v>202880</c:v>
                </c:pt>
                <c:pt idx="9015">
                  <c:v>181343</c:v>
                </c:pt>
                <c:pt idx="9016">
                  <c:v>147694</c:v>
                </c:pt>
                <c:pt idx="9017">
                  <c:v>182387</c:v>
                </c:pt>
                <c:pt idx="9018">
                  <c:v>186331</c:v>
                </c:pt>
                <c:pt idx="9019">
                  <c:v>124056</c:v>
                </c:pt>
                <c:pt idx="9020">
                  <c:v>95806</c:v>
                </c:pt>
                <c:pt idx="9021">
                  <c:v>154146</c:v>
                </c:pt>
                <c:pt idx="9022">
                  <c:v>124161</c:v>
                </c:pt>
                <c:pt idx="9023">
                  <c:v>138542</c:v>
                </c:pt>
                <c:pt idx="9024">
                  <c:v>107947</c:v>
                </c:pt>
                <c:pt idx="9025">
                  <c:v>77968</c:v>
                </c:pt>
                <c:pt idx="9026">
                  <c:v>107046</c:v>
                </c:pt>
                <c:pt idx="9027">
                  <c:v>100733</c:v>
                </c:pt>
                <c:pt idx="9028">
                  <c:v>111081</c:v>
                </c:pt>
                <c:pt idx="9029">
                  <c:v>172369</c:v>
                </c:pt>
                <c:pt idx="9030">
                  <c:v>266638</c:v>
                </c:pt>
                <c:pt idx="9031">
                  <c:v>244877</c:v>
                </c:pt>
                <c:pt idx="9032">
                  <c:v>255502</c:v>
                </c:pt>
                <c:pt idx="9033">
                  <c:v>151573</c:v>
                </c:pt>
                <c:pt idx="9034">
                  <c:v>78468</c:v>
                </c:pt>
                <c:pt idx="9035">
                  <c:v>81318</c:v>
                </c:pt>
                <c:pt idx="9036">
                  <c:v>123196</c:v>
                </c:pt>
                <c:pt idx="9037">
                  <c:v>180557</c:v>
                </c:pt>
                <c:pt idx="9038">
                  <c:v>173481</c:v>
                </c:pt>
                <c:pt idx="9039">
                  <c:v>155011</c:v>
                </c:pt>
                <c:pt idx="9040">
                  <c:v>90989</c:v>
                </c:pt>
                <c:pt idx="9041">
                  <c:v>76099</c:v>
                </c:pt>
                <c:pt idx="9042">
                  <c:v>138030</c:v>
                </c:pt>
                <c:pt idx="9043">
                  <c:v>97003</c:v>
                </c:pt>
                <c:pt idx="9044">
                  <c:v>72743</c:v>
                </c:pt>
                <c:pt idx="9045">
                  <c:v>129742</c:v>
                </c:pt>
                <c:pt idx="9046">
                  <c:v>107046</c:v>
                </c:pt>
                <c:pt idx="9047">
                  <c:v>167932</c:v>
                </c:pt>
                <c:pt idx="9048">
                  <c:v>143629</c:v>
                </c:pt>
                <c:pt idx="9049">
                  <c:v>118029</c:v>
                </c:pt>
                <c:pt idx="9050">
                  <c:v>145789</c:v>
                </c:pt>
                <c:pt idx="9051">
                  <c:v>182681</c:v>
                </c:pt>
                <c:pt idx="9052">
                  <c:v>144200</c:v>
                </c:pt>
                <c:pt idx="9053">
                  <c:v>242104</c:v>
                </c:pt>
                <c:pt idx="9054">
                  <c:v>288479</c:v>
                </c:pt>
                <c:pt idx="9055">
                  <c:v>202042</c:v>
                </c:pt>
                <c:pt idx="9056">
                  <c:v>201151</c:v>
                </c:pt>
                <c:pt idx="9057">
                  <c:v>183676</c:v>
                </c:pt>
                <c:pt idx="9058">
                  <c:v>219355</c:v>
                </c:pt>
                <c:pt idx="9059">
                  <c:v>285448</c:v>
                </c:pt>
                <c:pt idx="9060">
                  <c:v>311496</c:v>
                </c:pt>
                <c:pt idx="9061">
                  <c:v>253930</c:v>
                </c:pt>
                <c:pt idx="9062">
                  <c:v>189034</c:v>
                </c:pt>
                <c:pt idx="9063">
                  <c:v>59069</c:v>
                </c:pt>
                <c:pt idx="9064">
                  <c:v>70976</c:v>
                </c:pt>
                <c:pt idx="9065">
                  <c:v>66856</c:v>
                </c:pt>
                <c:pt idx="9066">
                  <c:v>109729</c:v>
                </c:pt>
                <c:pt idx="9067">
                  <c:v>142377</c:v>
                </c:pt>
                <c:pt idx="9068">
                  <c:v>130079</c:v>
                </c:pt>
                <c:pt idx="9069">
                  <c:v>91926</c:v>
                </c:pt>
                <c:pt idx="9070">
                  <c:v>54673</c:v>
                </c:pt>
                <c:pt idx="9071">
                  <c:v>95212</c:v>
                </c:pt>
                <c:pt idx="9072">
                  <c:v>84971</c:v>
                </c:pt>
                <c:pt idx="9073">
                  <c:v>101346</c:v>
                </c:pt>
                <c:pt idx="9074">
                  <c:v>175689</c:v>
                </c:pt>
                <c:pt idx="9075">
                  <c:v>190988</c:v>
                </c:pt>
                <c:pt idx="9076">
                  <c:v>178586</c:v>
                </c:pt>
                <c:pt idx="9077">
                  <c:v>194723</c:v>
                </c:pt>
                <c:pt idx="9078">
                  <c:v>148376</c:v>
                </c:pt>
                <c:pt idx="9079">
                  <c:v>122001</c:v>
                </c:pt>
                <c:pt idx="9080">
                  <c:v>262810</c:v>
                </c:pt>
                <c:pt idx="9081">
                  <c:v>242079</c:v>
                </c:pt>
                <c:pt idx="9082">
                  <c:v>215315</c:v>
                </c:pt>
                <c:pt idx="9083">
                  <c:v>230052</c:v>
                </c:pt>
                <c:pt idx="9084">
                  <c:v>145900</c:v>
                </c:pt>
                <c:pt idx="9085">
                  <c:v>191572</c:v>
                </c:pt>
                <c:pt idx="9086">
                  <c:v>215446</c:v>
                </c:pt>
                <c:pt idx="9087">
                  <c:v>235970</c:v>
                </c:pt>
                <c:pt idx="9088">
                  <c:v>296530</c:v>
                </c:pt>
                <c:pt idx="9089">
                  <c:v>266850</c:v>
                </c:pt>
                <c:pt idx="9090">
                  <c:v>212413</c:v>
                </c:pt>
                <c:pt idx="9091">
                  <c:v>61596</c:v>
                </c:pt>
                <c:pt idx="9092">
                  <c:v>126735</c:v>
                </c:pt>
                <c:pt idx="9093">
                  <c:v>124884</c:v>
                </c:pt>
                <c:pt idx="9094">
                  <c:v>97592</c:v>
                </c:pt>
                <c:pt idx="9095">
                  <c:v>361993</c:v>
                </c:pt>
                <c:pt idx="9096">
                  <c:v>502390</c:v>
                </c:pt>
                <c:pt idx="9097">
                  <c:v>352207</c:v>
                </c:pt>
                <c:pt idx="9098">
                  <c:v>319496</c:v>
                </c:pt>
                <c:pt idx="9099">
                  <c:v>325753</c:v>
                </c:pt>
                <c:pt idx="9100">
                  <c:v>366392</c:v>
                </c:pt>
                <c:pt idx="9101">
                  <c:v>340472</c:v>
                </c:pt>
                <c:pt idx="9102">
                  <c:v>335769</c:v>
                </c:pt>
                <c:pt idx="9103">
                  <c:v>272502</c:v>
                </c:pt>
                <c:pt idx="9104">
                  <c:v>199499</c:v>
                </c:pt>
                <c:pt idx="9105">
                  <c:v>46813</c:v>
                </c:pt>
                <c:pt idx="9106">
                  <c:v>87746</c:v>
                </c:pt>
                <c:pt idx="9107">
                  <c:v>115612</c:v>
                </c:pt>
                <c:pt idx="9108">
                  <c:v>150970</c:v>
                </c:pt>
                <c:pt idx="9109">
                  <c:v>103143</c:v>
                </c:pt>
                <c:pt idx="9110">
                  <c:v>80186</c:v>
                </c:pt>
                <c:pt idx="9111">
                  <c:v>87635</c:v>
                </c:pt>
                <c:pt idx="9112">
                  <c:v>127613</c:v>
                </c:pt>
                <c:pt idx="9113">
                  <c:v>99982</c:v>
                </c:pt>
                <c:pt idx="9114">
                  <c:v>145576</c:v>
                </c:pt>
                <c:pt idx="9115">
                  <c:v>136567</c:v>
                </c:pt>
                <c:pt idx="9116">
                  <c:v>117625</c:v>
                </c:pt>
                <c:pt idx="9117">
                  <c:v>155565</c:v>
                </c:pt>
                <c:pt idx="9118">
                  <c:v>273715</c:v>
                </c:pt>
                <c:pt idx="9119">
                  <c:v>264829</c:v>
                </c:pt>
                <c:pt idx="9120">
                  <c:v>239383</c:v>
                </c:pt>
                <c:pt idx="9121">
                  <c:v>202191</c:v>
                </c:pt>
                <c:pt idx="9122">
                  <c:v>149999</c:v>
                </c:pt>
                <c:pt idx="9123">
                  <c:v>165675</c:v>
                </c:pt>
                <c:pt idx="9124">
                  <c:v>298055</c:v>
                </c:pt>
                <c:pt idx="9125">
                  <c:v>317738</c:v>
                </c:pt>
                <c:pt idx="9126">
                  <c:v>264080</c:v>
                </c:pt>
                <c:pt idx="9127">
                  <c:v>211808</c:v>
                </c:pt>
                <c:pt idx="9128">
                  <c:v>261252</c:v>
                </c:pt>
                <c:pt idx="9129">
                  <c:v>339922</c:v>
                </c:pt>
                <c:pt idx="9130">
                  <c:v>396577</c:v>
                </c:pt>
                <c:pt idx="9131">
                  <c:v>336199</c:v>
                </c:pt>
                <c:pt idx="9132">
                  <c:v>296747</c:v>
                </c:pt>
                <c:pt idx="9133">
                  <c:v>237343</c:v>
                </c:pt>
                <c:pt idx="9134">
                  <c:v>144086</c:v>
                </c:pt>
                <c:pt idx="9135">
                  <c:v>138369</c:v>
                </c:pt>
                <c:pt idx="9136">
                  <c:v>133335</c:v>
                </c:pt>
                <c:pt idx="9137">
                  <c:v>142892</c:v>
                </c:pt>
                <c:pt idx="9138">
                  <c:v>172370</c:v>
                </c:pt>
                <c:pt idx="9139">
                  <c:v>152053</c:v>
                </c:pt>
                <c:pt idx="9140">
                  <c:v>56937</c:v>
                </c:pt>
                <c:pt idx="9141">
                  <c:v>115931</c:v>
                </c:pt>
                <c:pt idx="9142">
                  <c:v>144804</c:v>
                </c:pt>
                <c:pt idx="9143">
                  <c:v>159673</c:v>
                </c:pt>
                <c:pt idx="9144">
                  <c:v>171611</c:v>
                </c:pt>
                <c:pt idx="9145">
                  <c:v>91239</c:v>
                </c:pt>
                <c:pt idx="9146">
                  <c:v>64748</c:v>
                </c:pt>
                <c:pt idx="9147">
                  <c:v>108174</c:v>
                </c:pt>
                <c:pt idx="9148">
                  <c:v>130581</c:v>
                </c:pt>
                <c:pt idx="9149">
                  <c:v>137764</c:v>
                </c:pt>
                <c:pt idx="9150">
                  <c:v>153547</c:v>
                </c:pt>
                <c:pt idx="9151">
                  <c:v>141864</c:v>
                </c:pt>
                <c:pt idx="9152">
                  <c:v>111202</c:v>
                </c:pt>
                <c:pt idx="9153">
                  <c:v>112263</c:v>
                </c:pt>
                <c:pt idx="9154">
                  <c:v>35319</c:v>
                </c:pt>
                <c:pt idx="9155">
                  <c:v>2414</c:v>
                </c:pt>
                <c:pt idx="9156">
                  <c:v>639</c:v>
                </c:pt>
                <c:pt idx="9157">
                  <c:v>130</c:v>
                </c:pt>
                <c:pt idx="9158">
                  <c:v>453816</c:v>
                </c:pt>
                <c:pt idx="9159">
                  <c:v>628422</c:v>
                </c:pt>
                <c:pt idx="9160">
                  <c:v>490585</c:v>
                </c:pt>
                <c:pt idx="9161">
                  <c:v>284880</c:v>
                </c:pt>
                <c:pt idx="9162">
                  <c:v>300046</c:v>
                </c:pt>
                <c:pt idx="9163">
                  <c:v>351373</c:v>
                </c:pt>
                <c:pt idx="9164">
                  <c:v>398007</c:v>
                </c:pt>
                <c:pt idx="9165">
                  <c:v>407466</c:v>
                </c:pt>
                <c:pt idx="9166">
                  <c:v>348225</c:v>
                </c:pt>
                <c:pt idx="9167">
                  <c:v>339726</c:v>
                </c:pt>
                <c:pt idx="9168">
                  <c:v>188131</c:v>
                </c:pt>
                <c:pt idx="9169">
                  <c:v>230893</c:v>
                </c:pt>
                <c:pt idx="9170">
                  <c:v>229822</c:v>
                </c:pt>
                <c:pt idx="9171">
                  <c:v>236431</c:v>
                </c:pt>
                <c:pt idx="9172">
                  <c:v>656719</c:v>
                </c:pt>
                <c:pt idx="9173">
                  <c:v>502039</c:v>
                </c:pt>
                <c:pt idx="9174">
                  <c:v>537187</c:v>
                </c:pt>
                <c:pt idx="9175">
                  <c:v>584471</c:v>
                </c:pt>
                <c:pt idx="9176">
                  <c:v>634332</c:v>
                </c:pt>
                <c:pt idx="9177">
                  <c:v>521044</c:v>
                </c:pt>
                <c:pt idx="9178">
                  <c:v>163407</c:v>
                </c:pt>
                <c:pt idx="9179">
                  <c:v>362051</c:v>
                </c:pt>
                <c:pt idx="9180">
                  <c:v>438811</c:v>
                </c:pt>
                <c:pt idx="9181">
                  <c:v>237719</c:v>
                </c:pt>
                <c:pt idx="9182">
                  <c:v>73127</c:v>
                </c:pt>
                <c:pt idx="9183">
                  <c:v>89383</c:v>
                </c:pt>
                <c:pt idx="9184">
                  <c:v>101317</c:v>
                </c:pt>
                <c:pt idx="9185">
                  <c:v>97134</c:v>
                </c:pt>
                <c:pt idx="9186">
                  <c:v>404748</c:v>
                </c:pt>
                <c:pt idx="9187">
                  <c:v>479588</c:v>
                </c:pt>
                <c:pt idx="9188">
                  <c:v>419126</c:v>
                </c:pt>
                <c:pt idx="9189">
                  <c:v>435792</c:v>
                </c:pt>
                <c:pt idx="9190">
                  <c:v>354033</c:v>
                </c:pt>
                <c:pt idx="9191">
                  <c:v>303523</c:v>
                </c:pt>
                <c:pt idx="9192">
                  <c:v>369250</c:v>
                </c:pt>
                <c:pt idx="9193">
                  <c:v>377306</c:v>
                </c:pt>
                <c:pt idx="9194">
                  <c:v>415244</c:v>
                </c:pt>
                <c:pt idx="9195">
                  <c:v>420410</c:v>
                </c:pt>
                <c:pt idx="9196">
                  <c:v>272349</c:v>
                </c:pt>
                <c:pt idx="9197">
                  <c:v>234645</c:v>
                </c:pt>
                <c:pt idx="9198">
                  <c:v>266758</c:v>
                </c:pt>
                <c:pt idx="9199">
                  <c:v>396327</c:v>
                </c:pt>
                <c:pt idx="9200">
                  <c:v>543162</c:v>
                </c:pt>
                <c:pt idx="9201">
                  <c:v>434462</c:v>
                </c:pt>
                <c:pt idx="9202">
                  <c:v>300306</c:v>
                </c:pt>
                <c:pt idx="9203">
                  <c:v>187338</c:v>
                </c:pt>
                <c:pt idx="9204">
                  <c:v>235401</c:v>
                </c:pt>
                <c:pt idx="9205">
                  <c:v>226214</c:v>
                </c:pt>
                <c:pt idx="9206">
                  <c:v>237390</c:v>
                </c:pt>
                <c:pt idx="9207">
                  <c:v>239652</c:v>
                </c:pt>
                <c:pt idx="9208">
                  <c:v>301937</c:v>
                </c:pt>
                <c:pt idx="9209">
                  <c:v>288054</c:v>
                </c:pt>
                <c:pt idx="9210">
                  <c:v>283966</c:v>
                </c:pt>
                <c:pt idx="9211">
                  <c:v>376725</c:v>
                </c:pt>
                <c:pt idx="9212">
                  <c:v>340518</c:v>
                </c:pt>
                <c:pt idx="9213">
                  <c:v>269033</c:v>
                </c:pt>
                <c:pt idx="9214">
                  <c:v>379524</c:v>
                </c:pt>
                <c:pt idx="9215">
                  <c:v>259773</c:v>
                </c:pt>
                <c:pt idx="9216">
                  <c:v>204172</c:v>
                </c:pt>
                <c:pt idx="9217">
                  <c:v>162851</c:v>
                </c:pt>
                <c:pt idx="9218">
                  <c:v>201480</c:v>
                </c:pt>
                <c:pt idx="9219">
                  <c:v>208176</c:v>
                </c:pt>
                <c:pt idx="9220">
                  <c:v>164234</c:v>
                </c:pt>
                <c:pt idx="9221">
                  <c:v>216445</c:v>
                </c:pt>
                <c:pt idx="9222">
                  <c:v>211925</c:v>
                </c:pt>
                <c:pt idx="9223">
                  <c:v>169634</c:v>
                </c:pt>
                <c:pt idx="9224">
                  <c:v>77777</c:v>
                </c:pt>
                <c:pt idx="9225">
                  <c:v>96604</c:v>
                </c:pt>
                <c:pt idx="9226">
                  <c:v>102080</c:v>
                </c:pt>
                <c:pt idx="9227">
                  <c:v>101615</c:v>
                </c:pt>
                <c:pt idx="9228">
                  <c:v>280822</c:v>
                </c:pt>
                <c:pt idx="9229">
                  <c:v>453824</c:v>
                </c:pt>
                <c:pt idx="9230">
                  <c:v>324772</c:v>
                </c:pt>
                <c:pt idx="9231">
                  <c:v>733</c:v>
                </c:pt>
                <c:pt idx="9232">
                  <c:v>359</c:v>
                </c:pt>
                <c:pt idx="9233">
                  <c:v>2900</c:v>
                </c:pt>
                <c:pt idx="9234">
                  <c:v>3314</c:v>
                </c:pt>
                <c:pt idx="9235">
                  <c:v>716</c:v>
                </c:pt>
                <c:pt idx="9236">
                  <c:v>145</c:v>
                </c:pt>
                <c:pt idx="9237">
                  <c:v>87</c:v>
                </c:pt>
                <c:pt idx="9238">
                  <c:v>67</c:v>
                </c:pt>
                <c:pt idx="9239">
                  <c:v>429</c:v>
                </c:pt>
                <c:pt idx="9240">
                  <c:v>870</c:v>
                </c:pt>
                <c:pt idx="9241">
                  <c:v>48</c:v>
                </c:pt>
                <c:pt idx="9242">
                  <c:v>63</c:v>
                </c:pt>
                <c:pt idx="9243">
                  <c:v>65</c:v>
                </c:pt>
                <c:pt idx="9244">
                  <c:v>37</c:v>
                </c:pt>
                <c:pt idx="9245">
                  <c:v>32</c:v>
                </c:pt>
                <c:pt idx="9246">
                  <c:v>39</c:v>
                </c:pt>
                <c:pt idx="9247">
                  <c:v>553</c:v>
                </c:pt>
                <c:pt idx="9248">
                  <c:v>465</c:v>
                </c:pt>
                <c:pt idx="9249">
                  <c:v>41</c:v>
                </c:pt>
                <c:pt idx="9250">
                  <c:v>56</c:v>
                </c:pt>
                <c:pt idx="9251">
                  <c:v>38</c:v>
                </c:pt>
                <c:pt idx="9252">
                  <c:v>52</c:v>
                </c:pt>
                <c:pt idx="9253">
                  <c:v>39</c:v>
                </c:pt>
                <c:pt idx="9254">
                  <c:v>37</c:v>
                </c:pt>
                <c:pt idx="9255">
                  <c:v>36</c:v>
                </c:pt>
                <c:pt idx="9256">
                  <c:v>40</c:v>
                </c:pt>
                <c:pt idx="9257">
                  <c:v>44</c:v>
                </c:pt>
                <c:pt idx="9258">
                  <c:v>44</c:v>
                </c:pt>
                <c:pt idx="9259">
                  <c:v>37</c:v>
                </c:pt>
                <c:pt idx="9260">
                  <c:v>33</c:v>
                </c:pt>
                <c:pt idx="9261">
                  <c:v>7469</c:v>
                </c:pt>
                <c:pt idx="9262">
                  <c:v>5793</c:v>
                </c:pt>
                <c:pt idx="9263">
                  <c:v>3329</c:v>
                </c:pt>
                <c:pt idx="9264">
                  <c:v>572</c:v>
                </c:pt>
                <c:pt idx="9265">
                  <c:v>96</c:v>
                </c:pt>
                <c:pt idx="9266">
                  <c:v>70</c:v>
                </c:pt>
                <c:pt idx="9267">
                  <c:v>47</c:v>
                </c:pt>
                <c:pt idx="9268">
                  <c:v>2637</c:v>
                </c:pt>
                <c:pt idx="9269">
                  <c:v>5338</c:v>
                </c:pt>
                <c:pt idx="9270">
                  <c:v>3764</c:v>
                </c:pt>
                <c:pt idx="9271">
                  <c:v>601</c:v>
                </c:pt>
                <c:pt idx="9272">
                  <c:v>109</c:v>
                </c:pt>
                <c:pt idx="9273">
                  <c:v>551</c:v>
                </c:pt>
                <c:pt idx="9274">
                  <c:v>3968</c:v>
                </c:pt>
                <c:pt idx="9275">
                  <c:v>2811</c:v>
                </c:pt>
                <c:pt idx="9276">
                  <c:v>453</c:v>
                </c:pt>
                <c:pt idx="9277">
                  <c:v>84</c:v>
                </c:pt>
                <c:pt idx="9278">
                  <c:v>65</c:v>
                </c:pt>
                <c:pt idx="9279">
                  <c:v>51</c:v>
                </c:pt>
                <c:pt idx="9280">
                  <c:v>46</c:v>
                </c:pt>
                <c:pt idx="9281">
                  <c:v>50</c:v>
                </c:pt>
                <c:pt idx="9282">
                  <c:v>40</c:v>
                </c:pt>
                <c:pt idx="9283">
                  <c:v>33</c:v>
                </c:pt>
                <c:pt idx="9284">
                  <c:v>44</c:v>
                </c:pt>
                <c:pt idx="9285">
                  <c:v>26</c:v>
                </c:pt>
                <c:pt idx="9286">
                  <c:v>32</c:v>
                </c:pt>
                <c:pt idx="9287">
                  <c:v>25</c:v>
                </c:pt>
                <c:pt idx="9288">
                  <c:v>35</c:v>
                </c:pt>
                <c:pt idx="9289">
                  <c:v>357316</c:v>
                </c:pt>
                <c:pt idx="9290">
                  <c:v>461997</c:v>
                </c:pt>
                <c:pt idx="9291">
                  <c:v>456543</c:v>
                </c:pt>
                <c:pt idx="9292">
                  <c:v>465931</c:v>
                </c:pt>
                <c:pt idx="9293">
                  <c:v>278069</c:v>
                </c:pt>
                <c:pt idx="9294">
                  <c:v>263840</c:v>
                </c:pt>
                <c:pt idx="9295">
                  <c:v>248483</c:v>
                </c:pt>
                <c:pt idx="9296">
                  <c:v>285739</c:v>
                </c:pt>
                <c:pt idx="9297">
                  <c:v>263751</c:v>
                </c:pt>
                <c:pt idx="9298">
                  <c:v>287337</c:v>
                </c:pt>
                <c:pt idx="9299">
                  <c:v>215282</c:v>
                </c:pt>
                <c:pt idx="9300">
                  <c:v>220192</c:v>
                </c:pt>
                <c:pt idx="9301">
                  <c:v>227149</c:v>
                </c:pt>
                <c:pt idx="9302">
                  <c:v>221181</c:v>
                </c:pt>
                <c:pt idx="9303">
                  <c:v>229421</c:v>
                </c:pt>
                <c:pt idx="9304">
                  <c:v>239285</c:v>
                </c:pt>
                <c:pt idx="9305">
                  <c:v>207287</c:v>
                </c:pt>
                <c:pt idx="9306">
                  <c:v>223794</c:v>
                </c:pt>
                <c:pt idx="9307">
                  <c:v>363100</c:v>
                </c:pt>
                <c:pt idx="9308">
                  <c:v>504662</c:v>
                </c:pt>
                <c:pt idx="9309">
                  <c:v>395302</c:v>
                </c:pt>
                <c:pt idx="9310">
                  <c:v>508704</c:v>
                </c:pt>
                <c:pt idx="9311">
                  <c:v>620544</c:v>
                </c:pt>
                <c:pt idx="9312">
                  <c:v>608051</c:v>
                </c:pt>
                <c:pt idx="9313">
                  <c:v>690444</c:v>
                </c:pt>
                <c:pt idx="9314">
                  <c:v>474847</c:v>
                </c:pt>
                <c:pt idx="9315">
                  <c:v>521690</c:v>
                </c:pt>
                <c:pt idx="9316">
                  <c:v>442867</c:v>
                </c:pt>
                <c:pt idx="9317">
                  <c:v>627152</c:v>
                </c:pt>
                <c:pt idx="9318">
                  <c:v>660762</c:v>
                </c:pt>
                <c:pt idx="9319">
                  <c:v>573282</c:v>
                </c:pt>
                <c:pt idx="9320">
                  <c:v>576101</c:v>
                </c:pt>
                <c:pt idx="9321">
                  <c:v>496172</c:v>
                </c:pt>
                <c:pt idx="9322">
                  <c:v>437957</c:v>
                </c:pt>
                <c:pt idx="9323">
                  <c:v>452465</c:v>
                </c:pt>
                <c:pt idx="9324">
                  <c:v>404832</c:v>
                </c:pt>
                <c:pt idx="9325">
                  <c:v>530505</c:v>
                </c:pt>
                <c:pt idx="9326">
                  <c:v>392698</c:v>
                </c:pt>
                <c:pt idx="9327">
                  <c:v>399040</c:v>
                </c:pt>
                <c:pt idx="9328">
                  <c:v>340872</c:v>
                </c:pt>
                <c:pt idx="9329">
                  <c:v>313282</c:v>
                </c:pt>
                <c:pt idx="9330">
                  <c:v>761406</c:v>
                </c:pt>
                <c:pt idx="9331">
                  <c:v>140189</c:v>
                </c:pt>
                <c:pt idx="9332">
                  <c:v>180010</c:v>
                </c:pt>
                <c:pt idx="9333">
                  <c:v>231441</c:v>
                </c:pt>
                <c:pt idx="9334">
                  <c:v>308193</c:v>
                </c:pt>
                <c:pt idx="9335">
                  <c:v>322718</c:v>
                </c:pt>
                <c:pt idx="9336">
                  <c:v>803018</c:v>
                </c:pt>
                <c:pt idx="9337">
                  <c:v>562082</c:v>
                </c:pt>
                <c:pt idx="9338">
                  <c:v>713654</c:v>
                </c:pt>
                <c:pt idx="9339">
                  <c:v>400096</c:v>
                </c:pt>
                <c:pt idx="9340">
                  <c:v>710685</c:v>
                </c:pt>
                <c:pt idx="9341">
                  <c:v>361666</c:v>
                </c:pt>
                <c:pt idx="9342">
                  <c:v>332804</c:v>
                </c:pt>
                <c:pt idx="9343">
                  <c:v>339457</c:v>
                </c:pt>
                <c:pt idx="9344">
                  <c:v>309869</c:v>
                </c:pt>
                <c:pt idx="9345">
                  <c:v>278043</c:v>
                </c:pt>
                <c:pt idx="9346">
                  <c:v>313503</c:v>
                </c:pt>
                <c:pt idx="9347">
                  <c:v>283755</c:v>
                </c:pt>
                <c:pt idx="9348">
                  <c:v>337559</c:v>
                </c:pt>
                <c:pt idx="9349">
                  <c:v>357928</c:v>
                </c:pt>
                <c:pt idx="9350">
                  <c:v>500514</c:v>
                </c:pt>
                <c:pt idx="9351">
                  <c:v>560093</c:v>
                </c:pt>
                <c:pt idx="9352">
                  <c:v>574286</c:v>
                </c:pt>
                <c:pt idx="9353">
                  <c:v>555968</c:v>
                </c:pt>
                <c:pt idx="9354">
                  <c:v>585202</c:v>
                </c:pt>
                <c:pt idx="9355">
                  <c:v>547706</c:v>
                </c:pt>
                <c:pt idx="9356">
                  <c:v>523208</c:v>
                </c:pt>
                <c:pt idx="9357">
                  <c:v>268189</c:v>
                </c:pt>
                <c:pt idx="9358">
                  <c:v>239560</c:v>
                </c:pt>
                <c:pt idx="9359">
                  <c:v>308196</c:v>
                </c:pt>
                <c:pt idx="9360">
                  <c:v>561313</c:v>
                </c:pt>
                <c:pt idx="9361">
                  <c:v>653201</c:v>
                </c:pt>
                <c:pt idx="9362">
                  <c:v>621339</c:v>
                </c:pt>
                <c:pt idx="9363">
                  <c:v>742490</c:v>
                </c:pt>
                <c:pt idx="9364">
                  <c:v>521339</c:v>
                </c:pt>
                <c:pt idx="9365">
                  <c:v>584299</c:v>
                </c:pt>
                <c:pt idx="9366">
                  <c:v>226432</c:v>
                </c:pt>
                <c:pt idx="9367">
                  <c:v>399238</c:v>
                </c:pt>
                <c:pt idx="9368">
                  <c:v>631194</c:v>
                </c:pt>
                <c:pt idx="9369">
                  <c:v>783178</c:v>
                </c:pt>
                <c:pt idx="9370">
                  <c:v>743869</c:v>
                </c:pt>
                <c:pt idx="9371">
                  <c:v>664112</c:v>
                </c:pt>
                <c:pt idx="9372">
                  <c:v>618282</c:v>
                </c:pt>
                <c:pt idx="9373">
                  <c:v>598117</c:v>
                </c:pt>
                <c:pt idx="9374">
                  <c:v>554491</c:v>
                </c:pt>
                <c:pt idx="9375">
                  <c:v>653216</c:v>
                </c:pt>
                <c:pt idx="9376">
                  <c:v>737214</c:v>
                </c:pt>
                <c:pt idx="9377">
                  <c:v>751413</c:v>
                </c:pt>
                <c:pt idx="9378">
                  <c:v>538445</c:v>
                </c:pt>
                <c:pt idx="9379">
                  <c:v>585954</c:v>
                </c:pt>
                <c:pt idx="9380">
                  <c:v>483565</c:v>
                </c:pt>
                <c:pt idx="9381">
                  <c:v>483701</c:v>
                </c:pt>
                <c:pt idx="9382">
                  <c:v>564750</c:v>
                </c:pt>
                <c:pt idx="9383">
                  <c:v>624125</c:v>
                </c:pt>
                <c:pt idx="9384">
                  <c:v>577784</c:v>
                </c:pt>
                <c:pt idx="9385">
                  <c:v>572121</c:v>
                </c:pt>
                <c:pt idx="9386">
                  <c:v>498901</c:v>
                </c:pt>
                <c:pt idx="9387">
                  <c:v>726948</c:v>
                </c:pt>
                <c:pt idx="9388">
                  <c:v>913422</c:v>
                </c:pt>
                <c:pt idx="9389">
                  <c:v>974479</c:v>
                </c:pt>
                <c:pt idx="9390">
                  <c:v>423820</c:v>
                </c:pt>
                <c:pt idx="9391">
                  <c:v>449175</c:v>
                </c:pt>
                <c:pt idx="9392">
                  <c:v>330566</c:v>
                </c:pt>
                <c:pt idx="9393">
                  <c:v>349824</c:v>
                </c:pt>
                <c:pt idx="9394">
                  <c:v>367740</c:v>
                </c:pt>
                <c:pt idx="9395">
                  <c:v>296764</c:v>
                </c:pt>
                <c:pt idx="9396">
                  <c:v>354639</c:v>
                </c:pt>
                <c:pt idx="9397">
                  <c:v>311858</c:v>
                </c:pt>
                <c:pt idx="9398">
                  <c:v>457319</c:v>
                </c:pt>
                <c:pt idx="9399">
                  <c:v>469279</c:v>
                </c:pt>
                <c:pt idx="9400">
                  <c:v>410335</c:v>
                </c:pt>
                <c:pt idx="9401">
                  <c:v>441483</c:v>
                </c:pt>
                <c:pt idx="9402">
                  <c:v>510379</c:v>
                </c:pt>
                <c:pt idx="9403">
                  <c:v>451741</c:v>
                </c:pt>
                <c:pt idx="9404">
                  <c:v>488495</c:v>
                </c:pt>
                <c:pt idx="9405">
                  <c:v>450031</c:v>
                </c:pt>
                <c:pt idx="9406">
                  <c:v>502824</c:v>
                </c:pt>
                <c:pt idx="9407">
                  <c:v>452810</c:v>
                </c:pt>
                <c:pt idx="9408">
                  <c:v>502165</c:v>
                </c:pt>
                <c:pt idx="9409">
                  <c:v>410597</c:v>
                </c:pt>
                <c:pt idx="9410">
                  <c:v>480527</c:v>
                </c:pt>
                <c:pt idx="9411">
                  <c:v>544907</c:v>
                </c:pt>
                <c:pt idx="9412">
                  <c:v>500653</c:v>
                </c:pt>
                <c:pt idx="9413">
                  <c:v>289204</c:v>
                </c:pt>
                <c:pt idx="9414">
                  <c:v>257129</c:v>
                </c:pt>
                <c:pt idx="9415">
                  <c:v>297837</c:v>
                </c:pt>
                <c:pt idx="9416">
                  <c:v>309961</c:v>
                </c:pt>
                <c:pt idx="9417">
                  <c:v>347949</c:v>
                </c:pt>
                <c:pt idx="9418">
                  <c:v>385198</c:v>
                </c:pt>
                <c:pt idx="9419">
                  <c:v>335608</c:v>
                </c:pt>
                <c:pt idx="9420">
                  <c:v>267118</c:v>
                </c:pt>
                <c:pt idx="9421">
                  <c:v>178177</c:v>
                </c:pt>
                <c:pt idx="9422">
                  <c:v>228225</c:v>
                </c:pt>
                <c:pt idx="9423">
                  <c:v>213331</c:v>
                </c:pt>
                <c:pt idx="9424">
                  <c:v>277875</c:v>
                </c:pt>
                <c:pt idx="9425">
                  <c:v>344518</c:v>
                </c:pt>
                <c:pt idx="9426">
                  <c:v>297497</c:v>
                </c:pt>
                <c:pt idx="9427">
                  <c:v>382875</c:v>
                </c:pt>
                <c:pt idx="9428">
                  <c:v>336852</c:v>
                </c:pt>
                <c:pt idx="9429">
                  <c:v>509516</c:v>
                </c:pt>
                <c:pt idx="9430">
                  <c:v>482511</c:v>
                </c:pt>
                <c:pt idx="9431">
                  <c:v>360876</c:v>
                </c:pt>
                <c:pt idx="9432">
                  <c:v>285515</c:v>
                </c:pt>
                <c:pt idx="9433">
                  <c:v>545531</c:v>
                </c:pt>
                <c:pt idx="9434">
                  <c:v>592839</c:v>
                </c:pt>
                <c:pt idx="9435">
                  <c:v>694046</c:v>
                </c:pt>
                <c:pt idx="9436">
                  <c:v>781488</c:v>
                </c:pt>
                <c:pt idx="9437">
                  <c:v>721518</c:v>
                </c:pt>
                <c:pt idx="9438">
                  <c:v>686764</c:v>
                </c:pt>
                <c:pt idx="9439">
                  <c:v>640647</c:v>
                </c:pt>
                <c:pt idx="9440">
                  <c:v>601281</c:v>
                </c:pt>
                <c:pt idx="9441">
                  <c:v>470488</c:v>
                </c:pt>
                <c:pt idx="9442">
                  <c:v>489566</c:v>
                </c:pt>
                <c:pt idx="9443">
                  <c:v>538841</c:v>
                </c:pt>
                <c:pt idx="9444">
                  <c:v>520917</c:v>
                </c:pt>
                <c:pt idx="9445">
                  <c:v>415791</c:v>
                </c:pt>
                <c:pt idx="9446">
                  <c:v>391674</c:v>
                </c:pt>
                <c:pt idx="9447">
                  <c:v>353774</c:v>
                </c:pt>
                <c:pt idx="9448">
                  <c:v>314975</c:v>
                </c:pt>
                <c:pt idx="9449">
                  <c:v>362643</c:v>
                </c:pt>
                <c:pt idx="9450">
                  <c:v>350962</c:v>
                </c:pt>
                <c:pt idx="9451">
                  <c:v>343847</c:v>
                </c:pt>
                <c:pt idx="9452">
                  <c:v>303758</c:v>
                </c:pt>
                <c:pt idx="9453">
                  <c:v>238700</c:v>
                </c:pt>
                <c:pt idx="9454">
                  <c:v>244742</c:v>
                </c:pt>
                <c:pt idx="9455">
                  <c:v>271768</c:v>
                </c:pt>
                <c:pt idx="9456">
                  <c:v>310738</c:v>
                </c:pt>
                <c:pt idx="9457">
                  <c:v>591949</c:v>
                </c:pt>
                <c:pt idx="9458">
                  <c:v>547226</c:v>
                </c:pt>
                <c:pt idx="9459">
                  <c:v>719550</c:v>
                </c:pt>
                <c:pt idx="9460">
                  <c:v>632400</c:v>
                </c:pt>
                <c:pt idx="9461">
                  <c:v>578942</c:v>
                </c:pt>
                <c:pt idx="9462">
                  <c:v>605766</c:v>
                </c:pt>
                <c:pt idx="9463">
                  <c:v>594160</c:v>
                </c:pt>
                <c:pt idx="9464">
                  <c:v>493793</c:v>
                </c:pt>
                <c:pt idx="9465">
                  <c:v>467827</c:v>
                </c:pt>
                <c:pt idx="9466">
                  <c:v>499728</c:v>
                </c:pt>
                <c:pt idx="9467">
                  <c:v>495518</c:v>
                </c:pt>
                <c:pt idx="9468">
                  <c:v>413997</c:v>
                </c:pt>
                <c:pt idx="9469">
                  <c:v>309903</c:v>
                </c:pt>
                <c:pt idx="9470">
                  <c:v>344427</c:v>
                </c:pt>
                <c:pt idx="9471">
                  <c:v>394432</c:v>
                </c:pt>
                <c:pt idx="9472">
                  <c:v>382718</c:v>
                </c:pt>
                <c:pt idx="9473">
                  <c:v>392796</c:v>
                </c:pt>
                <c:pt idx="9474">
                  <c:v>504585</c:v>
                </c:pt>
                <c:pt idx="9475">
                  <c:v>413623</c:v>
                </c:pt>
                <c:pt idx="9476">
                  <c:v>421219</c:v>
                </c:pt>
                <c:pt idx="9477">
                  <c:v>426579</c:v>
                </c:pt>
                <c:pt idx="9478">
                  <c:v>481161</c:v>
                </c:pt>
                <c:pt idx="9479">
                  <c:v>421545</c:v>
                </c:pt>
                <c:pt idx="9480">
                  <c:v>392366</c:v>
                </c:pt>
                <c:pt idx="9481">
                  <c:v>369181</c:v>
                </c:pt>
                <c:pt idx="9482">
                  <c:v>551563</c:v>
                </c:pt>
                <c:pt idx="9483">
                  <c:v>568823</c:v>
                </c:pt>
                <c:pt idx="9484">
                  <c:v>509265</c:v>
                </c:pt>
                <c:pt idx="9485">
                  <c:v>481752</c:v>
                </c:pt>
                <c:pt idx="9486">
                  <c:v>536376</c:v>
                </c:pt>
                <c:pt idx="9487">
                  <c:v>582383</c:v>
                </c:pt>
                <c:pt idx="9488">
                  <c:v>534287</c:v>
                </c:pt>
                <c:pt idx="9489">
                  <c:v>315401</c:v>
                </c:pt>
                <c:pt idx="9490">
                  <c:v>469257</c:v>
                </c:pt>
                <c:pt idx="9491">
                  <c:v>413379</c:v>
                </c:pt>
                <c:pt idx="9492">
                  <c:v>435605</c:v>
                </c:pt>
                <c:pt idx="9493">
                  <c:v>434697</c:v>
                </c:pt>
                <c:pt idx="9494">
                  <c:v>542258</c:v>
                </c:pt>
                <c:pt idx="9495">
                  <c:v>441595</c:v>
                </c:pt>
                <c:pt idx="9496">
                  <c:v>391568</c:v>
                </c:pt>
                <c:pt idx="9497">
                  <c:v>413556</c:v>
                </c:pt>
                <c:pt idx="9498">
                  <c:v>413353</c:v>
                </c:pt>
                <c:pt idx="9499">
                  <c:v>488641</c:v>
                </c:pt>
                <c:pt idx="9500">
                  <c:v>547482</c:v>
                </c:pt>
                <c:pt idx="9501">
                  <c:v>521232</c:v>
                </c:pt>
                <c:pt idx="9502">
                  <c:v>478193</c:v>
                </c:pt>
                <c:pt idx="9503">
                  <c:v>552500</c:v>
                </c:pt>
                <c:pt idx="9504">
                  <c:v>547119</c:v>
                </c:pt>
                <c:pt idx="9505">
                  <c:v>627946</c:v>
                </c:pt>
                <c:pt idx="9506">
                  <c:v>622949</c:v>
                </c:pt>
                <c:pt idx="9507">
                  <c:v>523592</c:v>
                </c:pt>
                <c:pt idx="9508">
                  <c:v>585319</c:v>
                </c:pt>
                <c:pt idx="9509">
                  <c:v>555228</c:v>
                </c:pt>
                <c:pt idx="9510">
                  <c:v>543167</c:v>
                </c:pt>
                <c:pt idx="9511">
                  <c:v>472989</c:v>
                </c:pt>
                <c:pt idx="9512">
                  <c:v>495060</c:v>
                </c:pt>
                <c:pt idx="9513">
                  <c:v>652187</c:v>
                </c:pt>
                <c:pt idx="9514">
                  <c:v>608803</c:v>
                </c:pt>
                <c:pt idx="9515">
                  <c:v>618832</c:v>
                </c:pt>
                <c:pt idx="9516">
                  <c:v>579470</c:v>
                </c:pt>
                <c:pt idx="9517">
                  <c:v>493697</c:v>
                </c:pt>
                <c:pt idx="9518">
                  <c:v>424877</c:v>
                </c:pt>
                <c:pt idx="9519">
                  <c:v>419778</c:v>
                </c:pt>
                <c:pt idx="9520">
                  <c:v>129654</c:v>
                </c:pt>
                <c:pt idx="9521">
                  <c:v>764</c:v>
                </c:pt>
                <c:pt idx="9522">
                  <c:v>226355</c:v>
                </c:pt>
                <c:pt idx="9523">
                  <c:v>423516</c:v>
                </c:pt>
                <c:pt idx="9524">
                  <c:v>617069</c:v>
                </c:pt>
                <c:pt idx="9525">
                  <c:v>724998</c:v>
                </c:pt>
                <c:pt idx="9526">
                  <c:v>588394</c:v>
                </c:pt>
                <c:pt idx="9527">
                  <c:v>624819</c:v>
                </c:pt>
                <c:pt idx="9528">
                  <c:v>630534</c:v>
                </c:pt>
                <c:pt idx="9529">
                  <c:v>824078</c:v>
                </c:pt>
                <c:pt idx="9530">
                  <c:v>768829</c:v>
                </c:pt>
                <c:pt idx="9531">
                  <c:v>588896</c:v>
                </c:pt>
                <c:pt idx="9532">
                  <c:v>605327</c:v>
                </c:pt>
                <c:pt idx="9533">
                  <c:v>603542</c:v>
                </c:pt>
                <c:pt idx="9534">
                  <c:v>577878</c:v>
                </c:pt>
                <c:pt idx="9535">
                  <c:v>566572</c:v>
                </c:pt>
                <c:pt idx="9536">
                  <c:v>567373</c:v>
                </c:pt>
                <c:pt idx="9537">
                  <c:v>608652</c:v>
                </c:pt>
                <c:pt idx="9538">
                  <c:v>554022</c:v>
                </c:pt>
                <c:pt idx="9539">
                  <c:v>613880</c:v>
                </c:pt>
                <c:pt idx="9540">
                  <c:v>529195</c:v>
                </c:pt>
                <c:pt idx="9541">
                  <c:v>537565</c:v>
                </c:pt>
                <c:pt idx="9542">
                  <c:v>533809</c:v>
                </c:pt>
                <c:pt idx="9543">
                  <c:v>574296</c:v>
                </c:pt>
                <c:pt idx="9544">
                  <c:v>557198</c:v>
                </c:pt>
                <c:pt idx="9545">
                  <c:v>505660</c:v>
                </c:pt>
                <c:pt idx="9546">
                  <c:v>484435</c:v>
                </c:pt>
                <c:pt idx="9547">
                  <c:v>456758</c:v>
                </c:pt>
                <c:pt idx="9548">
                  <c:v>449474</c:v>
                </c:pt>
                <c:pt idx="9549">
                  <c:v>430163</c:v>
                </c:pt>
                <c:pt idx="9550">
                  <c:v>365708</c:v>
                </c:pt>
                <c:pt idx="9551">
                  <c:v>402198</c:v>
                </c:pt>
                <c:pt idx="9552">
                  <c:v>318008</c:v>
                </c:pt>
                <c:pt idx="9553">
                  <c:v>290812</c:v>
                </c:pt>
                <c:pt idx="9554">
                  <c:v>321639</c:v>
                </c:pt>
                <c:pt idx="9555">
                  <c:v>335310</c:v>
                </c:pt>
                <c:pt idx="9556">
                  <c:v>344170</c:v>
                </c:pt>
                <c:pt idx="9557">
                  <c:v>362456</c:v>
                </c:pt>
                <c:pt idx="9558">
                  <c:v>380265</c:v>
                </c:pt>
                <c:pt idx="9559">
                  <c:v>309148</c:v>
                </c:pt>
                <c:pt idx="9560">
                  <c:v>418152</c:v>
                </c:pt>
                <c:pt idx="9561">
                  <c:v>511627</c:v>
                </c:pt>
                <c:pt idx="9562">
                  <c:v>446725</c:v>
                </c:pt>
                <c:pt idx="9563">
                  <c:v>485239</c:v>
                </c:pt>
                <c:pt idx="9564">
                  <c:v>375734</c:v>
                </c:pt>
                <c:pt idx="9565">
                  <c:v>423614</c:v>
                </c:pt>
                <c:pt idx="9566">
                  <c:v>375504</c:v>
                </c:pt>
                <c:pt idx="9567">
                  <c:v>678505</c:v>
                </c:pt>
                <c:pt idx="9568">
                  <c:v>455874</c:v>
                </c:pt>
                <c:pt idx="9569">
                  <c:v>400883</c:v>
                </c:pt>
                <c:pt idx="9570">
                  <c:v>517558</c:v>
                </c:pt>
                <c:pt idx="9571">
                  <c:v>514936</c:v>
                </c:pt>
                <c:pt idx="9572">
                  <c:v>576825</c:v>
                </c:pt>
                <c:pt idx="9573">
                  <c:v>402615</c:v>
                </c:pt>
                <c:pt idx="9574">
                  <c:v>504294</c:v>
                </c:pt>
                <c:pt idx="9575">
                  <c:v>458578</c:v>
                </c:pt>
                <c:pt idx="9576">
                  <c:v>421687</c:v>
                </c:pt>
                <c:pt idx="9577">
                  <c:v>441193</c:v>
                </c:pt>
                <c:pt idx="9578">
                  <c:v>464519</c:v>
                </c:pt>
                <c:pt idx="9579">
                  <c:v>453353</c:v>
                </c:pt>
                <c:pt idx="9580">
                  <c:v>381499</c:v>
                </c:pt>
                <c:pt idx="9581">
                  <c:v>446879</c:v>
                </c:pt>
                <c:pt idx="9582">
                  <c:v>583089</c:v>
                </c:pt>
                <c:pt idx="9583">
                  <c:v>573458</c:v>
                </c:pt>
                <c:pt idx="9584">
                  <c:v>523015</c:v>
                </c:pt>
                <c:pt idx="9585">
                  <c:v>569051</c:v>
                </c:pt>
                <c:pt idx="9586">
                  <c:v>577669</c:v>
                </c:pt>
                <c:pt idx="9587">
                  <c:v>390770</c:v>
                </c:pt>
                <c:pt idx="9588">
                  <c:v>623985</c:v>
                </c:pt>
                <c:pt idx="9589">
                  <c:v>655367</c:v>
                </c:pt>
                <c:pt idx="9590">
                  <c:v>557015</c:v>
                </c:pt>
                <c:pt idx="9591">
                  <c:v>578928</c:v>
                </c:pt>
                <c:pt idx="9592">
                  <c:v>541599</c:v>
                </c:pt>
                <c:pt idx="9593">
                  <c:v>583828</c:v>
                </c:pt>
                <c:pt idx="9594">
                  <c:v>434588</c:v>
                </c:pt>
                <c:pt idx="9595">
                  <c:v>469281</c:v>
                </c:pt>
                <c:pt idx="9596">
                  <c:v>564361</c:v>
                </c:pt>
                <c:pt idx="9597">
                  <c:v>483317</c:v>
                </c:pt>
                <c:pt idx="9598">
                  <c:v>541669</c:v>
                </c:pt>
                <c:pt idx="9599">
                  <c:v>536922</c:v>
                </c:pt>
                <c:pt idx="9600">
                  <c:v>586527</c:v>
                </c:pt>
                <c:pt idx="9601">
                  <c:v>471728</c:v>
                </c:pt>
                <c:pt idx="9602">
                  <c:v>455177</c:v>
                </c:pt>
                <c:pt idx="9603">
                  <c:v>414248</c:v>
                </c:pt>
                <c:pt idx="9604">
                  <c:v>389608</c:v>
                </c:pt>
                <c:pt idx="9605">
                  <c:v>354712</c:v>
                </c:pt>
                <c:pt idx="9606">
                  <c:v>288808</c:v>
                </c:pt>
                <c:pt idx="9607">
                  <c:v>282908</c:v>
                </c:pt>
                <c:pt idx="9608">
                  <c:v>222797</c:v>
                </c:pt>
                <c:pt idx="9609">
                  <c:v>245844</c:v>
                </c:pt>
                <c:pt idx="9610">
                  <c:v>155720</c:v>
                </c:pt>
                <c:pt idx="9611">
                  <c:v>104155</c:v>
                </c:pt>
                <c:pt idx="9612">
                  <c:v>87906</c:v>
                </c:pt>
                <c:pt idx="9613">
                  <c:v>454533</c:v>
                </c:pt>
                <c:pt idx="9614">
                  <c:v>627635</c:v>
                </c:pt>
                <c:pt idx="9615">
                  <c:v>512381</c:v>
                </c:pt>
                <c:pt idx="9616">
                  <c:v>504228</c:v>
                </c:pt>
                <c:pt idx="9617">
                  <c:v>419348</c:v>
                </c:pt>
                <c:pt idx="9618">
                  <c:v>562288</c:v>
                </c:pt>
                <c:pt idx="9619">
                  <c:v>665591</c:v>
                </c:pt>
                <c:pt idx="9620">
                  <c:v>811392</c:v>
                </c:pt>
                <c:pt idx="9621">
                  <c:v>855786</c:v>
                </c:pt>
                <c:pt idx="9622">
                  <c:v>415450</c:v>
                </c:pt>
                <c:pt idx="9623">
                  <c:v>470916</c:v>
                </c:pt>
                <c:pt idx="9624">
                  <c:v>551965</c:v>
                </c:pt>
                <c:pt idx="9625">
                  <c:v>486554</c:v>
                </c:pt>
                <c:pt idx="9626">
                  <c:v>493423</c:v>
                </c:pt>
                <c:pt idx="9627">
                  <c:v>550859</c:v>
                </c:pt>
                <c:pt idx="9628">
                  <c:v>548018</c:v>
                </c:pt>
                <c:pt idx="9629">
                  <c:v>505029</c:v>
                </c:pt>
                <c:pt idx="9630">
                  <c:v>453314</c:v>
                </c:pt>
                <c:pt idx="9631">
                  <c:v>459873</c:v>
                </c:pt>
                <c:pt idx="9632">
                  <c:v>485801</c:v>
                </c:pt>
                <c:pt idx="9633">
                  <c:v>371252</c:v>
                </c:pt>
                <c:pt idx="9634">
                  <c:v>408751</c:v>
                </c:pt>
                <c:pt idx="9635">
                  <c:v>622333</c:v>
                </c:pt>
                <c:pt idx="9636">
                  <c:v>576038</c:v>
                </c:pt>
                <c:pt idx="9637">
                  <c:v>636236</c:v>
                </c:pt>
                <c:pt idx="9638">
                  <c:v>533155</c:v>
                </c:pt>
                <c:pt idx="9639">
                  <c:v>518939</c:v>
                </c:pt>
                <c:pt idx="9640">
                  <c:v>605540</c:v>
                </c:pt>
                <c:pt idx="9641">
                  <c:v>621914</c:v>
                </c:pt>
                <c:pt idx="9642">
                  <c:v>688291</c:v>
                </c:pt>
                <c:pt idx="9643">
                  <c:v>557493</c:v>
                </c:pt>
                <c:pt idx="9644">
                  <c:v>491412</c:v>
                </c:pt>
                <c:pt idx="9645">
                  <c:v>477880</c:v>
                </c:pt>
                <c:pt idx="9646">
                  <c:v>500566</c:v>
                </c:pt>
                <c:pt idx="9647">
                  <c:v>446575</c:v>
                </c:pt>
                <c:pt idx="9648">
                  <c:v>584621</c:v>
                </c:pt>
                <c:pt idx="9649">
                  <c:v>717007</c:v>
                </c:pt>
                <c:pt idx="9650">
                  <c:v>296088</c:v>
                </c:pt>
                <c:pt idx="9651">
                  <c:v>373630</c:v>
                </c:pt>
                <c:pt idx="9652">
                  <c:v>450142</c:v>
                </c:pt>
                <c:pt idx="9653">
                  <c:v>500710</c:v>
                </c:pt>
                <c:pt idx="9654">
                  <c:v>460592</c:v>
                </c:pt>
                <c:pt idx="9655">
                  <c:v>458246</c:v>
                </c:pt>
                <c:pt idx="9656">
                  <c:v>471112</c:v>
                </c:pt>
                <c:pt idx="9657">
                  <c:v>351156</c:v>
                </c:pt>
                <c:pt idx="9658">
                  <c:v>342670</c:v>
                </c:pt>
                <c:pt idx="9659">
                  <c:v>399476</c:v>
                </c:pt>
                <c:pt idx="9660">
                  <c:v>417462</c:v>
                </c:pt>
                <c:pt idx="9661">
                  <c:v>347559</c:v>
                </c:pt>
                <c:pt idx="9662">
                  <c:v>436310</c:v>
                </c:pt>
                <c:pt idx="9663">
                  <c:v>545113</c:v>
                </c:pt>
                <c:pt idx="9664">
                  <c:v>440163</c:v>
                </c:pt>
                <c:pt idx="9665">
                  <c:v>489159</c:v>
                </c:pt>
                <c:pt idx="9666">
                  <c:v>466721</c:v>
                </c:pt>
                <c:pt idx="9667">
                  <c:v>487732</c:v>
                </c:pt>
                <c:pt idx="9668">
                  <c:v>508620</c:v>
                </c:pt>
                <c:pt idx="9669">
                  <c:v>532524</c:v>
                </c:pt>
                <c:pt idx="9670">
                  <c:v>618254</c:v>
                </c:pt>
                <c:pt idx="9671">
                  <c:v>475835</c:v>
                </c:pt>
                <c:pt idx="9672">
                  <c:v>537327</c:v>
                </c:pt>
                <c:pt idx="9673">
                  <c:v>488321</c:v>
                </c:pt>
                <c:pt idx="9674">
                  <c:v>494777</c:v>
                </c:pt>
                <c:pt idx="9675">
                  <c:v>491994</c:v>
                </c:pt>
                <c:pt idx="9676">
                  <c:v>429268</c:v>
                </c:pt>
                <c:pt idx="9677">
                  <c:v>441263</c:v>
                </c:pt>
                <c:pt idx="9678">
                  <c:v>487139</c:v>
                </c:pt>
                <c:pt idx="9679">
                  <c:v>496814</c:v>
                </c:pt>
                <c:pt idx="9680">
                  <c:v>439948</c:v>
                </c:pt>
                <c:pt idx="9681">
                  <c:v>423352</c:v>
                </c:pt>
                <c:pt idx="9682">
                  <c:v>580680</c:v>
                </c:pt>
                <c:pt idx="9683">
                  <c:v>675125</c:v>
                </c:pt>
                <c:pt idx="9684">
                  <c:v>685809</c:v>
                </c:pt>
                <c:pt idx="9685">
                  <c:v>388360</c:v>
                </c:pt>
                <c:pt idx="9686">
                  <c:v>478397</c:v>
                </c:pt>
                <c:pt idx="9687">
                  <c:v>537355</c:v>
                </c:pt>
                <c:pt idx="9688">
                  <c:v>484614</c:v>
                </c:pt>
                <c:pt idx="9689">
                  <c:v>467100</c:v>
                </c:pt>
                <c:pt idx="9690">
                  <c:v>444702</c:v>
                </c:pt>
                <c:pt idx="9691">
                  <c:v>472017</c:v>
                </c:pt>
                <c:pt idx="9692">
                  <c:v>453673</c:v>
                </c:pt>
                <c:pt idx="9693">
                  <c:v>455989</c:v>
                </c:pt>
                <c:pt idx="9694">
                  <c:v>453587</c:v>
                </c:pt>
                <c:pt idx="9695">
                  <c:v>422275</c:v>
                </c:pt>
                <c:pt idx="9696">
                  <c:v>407757</c:v>
                </c:pt>
                <c:pt idx="9697">
                  <c:v>453673</c:v>
                </c:pt>
                <c:pt idx="9698">
                  <c:v>481673</c:v>
                </c:pt>
                <c:pt idx="9699">
                  <c:v>424992</c:v>
                </c:pt>
                <c:pt idx="9700">
                  <c:v>359969</c:v>
                </c:pt>
                <c:pt idx="9701">
                  <c:v>389181</c:v>
                </c:pt>
                <c:pt idx="9702">
                  <c:v>454373</c:v>
                </c:pt>
                <c:pt idx="9703">
                  <c:v>441534</c:v>
                </c:pt>
                <c:pt idx="9704">
                  <c:v>309939</c:v>
                </c:pt>
                <c:pt idx="9705">
                  <c:v>309428</c:v>
                </c:pt>
                <c:pt idx="9706">
                  <c:v>228290</c:v>
                </c:pt>
                <c:pt idx="9707">
                  <c:v>283118</c:v>
                </c:pt>
                <c:pt idx="9708">
                  <c:v>272686</c:v>
                </c:pt>
                <c:pt idx="9709">
                  <c:v>258658</c:v>
                </c:pt>
                <c:pt idx="9710">
                  <c:v>299496</c:v>
                </c:pt>
                <c:pt idx="9711">
                  <c:v>286190</c:v>
                </c:pt>
                <c:pt idx="9712">
                  <c:v>313883</c:v>
                </c:pt>
                <c:pt idx="9713">
                  <c:v>173112</c:v>
                </c:pt>
                <c:pt idx="9714">
                  <c:v>220509</c:v>
                </c:pt>
                <c:pt idx="9715">
                  <c:v>190743</c:v>
                </c:pt>
                <c:pt idx="9716">
                  <c:v>158130</c:v>
                </c:pt>
                <c:pt idx="9717">
                  <c:v>175169</c:v>
                </c:pt>
                <c:pt idx="9718">
                  <c:v>237456</c:v>
                </c:pt>
                <c:pt idx="9719">
                  <c:v>382892</c:v>
                </c:pt>
                <c:pt idx="9720">
                  <c:v>291464</c:v>
                </c:pt>
                <c:pt idx="9721">
                  <c:v>283814</c:v>
                </c:pt>
                <c:pt idx="9722">
                  <c:v>341979</c:v>
                </c:pt>
                <c:pt idx="9723">
                  <c:v>346428</c:v>
                </c:pt>
                <c:pt idx="9724">
                  <c:v>343704</c:v>
                </c:pt>
                <c:pt idx="9725">
                  <c:v>348309</c:v>
                </c:pt>
                <c:pt idx="9726">
                  <c:v>331731</c:v>
                </c:pt>
                <c:pt idx="9727">
                  <c:v>170587</c:v>
                </c:pt>
                <c:pt idx="9728">
                  <c:v>191611</c:v>
                </c:pt>
                <c:pt idx="9729">
                  <c:v>256813</c:v>
                </c:pt>
                <c:pt idx="9730">
                  <c:v>268020</c:v>
                </c:pt>
                <c:pt idx="9731">
                  <c:v>263293</c:v>
                </c:pt>
                <c:pt idx="9732">
                  <c:v>265610</c:v>
                </c:pt>
                <c:pt idx="9733">
                  <c:v>238443</c:v>
                </c:pt>
                <c:pt idx="9734">
                  <c:v>205285</c:v>
                </c:pt>
                <c:pt idx="9735">
                  <c:v>220220</c:v>
                </c:pt>
                <c:pt idx="9736">
                  <c:v>317113</c:v>
                </c:pt>
                <c:pt idx="9737">
                  <c:v>475412</c:v>
                </c:pt>
                <c:pt idx="9738">
                  <c:v>670443</c:v>
                </c:pt>
                <c:pt idx="9739">
                  <c:v>622932</c:v>
                </c:pt>
                <c:pt idx="9740">
                  <c:v>560876</c:v>
                </c:pt>
                <c:pt idx="9741">
                  <c:v>542914</c:v>
                </c:pt>
                <c:pt idx="9742">
                  <c:v>430639</c:v>
                </c:pt>
                <c:pt idx="9743">
                  <c:v>351697</c:v>
                </c:pt>
                <c:pt idx="9744">
                  <c:v>297101</c:v>
                </c:pt>
                <c:pt idx="9745">
                  <c:v>279349</c:v>
                </c:pt>
                <c:pt idx="9746">
                  <c:v>344809</c:v>
                </c:pt>
                <c:pt idx="9747">
                  <c:v>489352</c:v>
                </c:pt>
                <c:pt idx="9748">
                  <c:v>413778</c:v>
                </c:pt>
                <c:pt idx="9749">
                  <c:v>470493</c:v>
                </c:pt>
                <c:pt idx="9750">
                  <c:v>515111</c:v>
                </c:pt>
                <c:pt idx="9751">
                  <c:v>509488</c:v>
                </c:pt>
                <c:pt idx="9752">
                  <c:v>520494</c:v>
                </c:pt>
                <c:pt idx="9753">
                  <c:v>631696</c:v>
                </c:pt>
                <c:pt idx="9754">
                  <c:v>684562</c:v>
                </c:pt>
                <c:pt idx="9755">
                  <c:v>651606</c:v>
                </c:pt>
                <c:pt idx="9756">
                  <c:v>541049</c:v>
                </c:pt>
                <c:pt idx="9757">
                  <c:v>543814</c:v>
                </c:pt>
                <c:pt idx="9758">
                  <c:v>587642</c:v>
                </c:pt>
                <c:pt idx="9759">
                  <c:v>556224</c:v>
                </c:pt>
                <c:pt idx="9760">
                  <c:v>572378</c:v>
                </c:pt>
                <c:pt idx="9761">
                  <c:v>748755</c:v>
                </c:pt>
                <c:pt idx="9762">
                  <c:v>560984</c:v>
                </c:pt>
                <c:pt idx="9763">
                  <c:v>542895</c:v>
                </c:pt>
                <c:pt idx="9764">
                  <c:v>548394</c:v>
                </c:pt>
                <c:pt idx="9765">
                  <c:v>584948</c:v>
                </c:pt>
                <c:pt idx="9766">
                  <c:v>603107</c:v>
                </c:pt>
                <c:pt idx="9767">
                  <c:v>557052</c:v>
                </c:pt>
                <c:pt idx="9768">
                  <c:v>565413</c:v>
                </c:pt>
                <c:pt idx="9769">
                  <c:v>482685</c:v>
                </c:pt>
                <c:pt idx="9770">
                  <c:v>531674</c:v>
                </c:pt>
                <c:pt idx="9771">
                  <c:v>511011</c:v>
                </c:pt>
                <c:pt idx="9772">
                  <c:v>575112</c:v>
                </c:pt>
                <c:pt idx="9773">
                  <c:v>590790</c:v>
                </c:pt>
                <c:pt idx="9774">
                  <c:v>486596</c:v>
                </c:pt>
                <c:pt idx="9775">
                  <c:v>571900</c:v>
                </c:pt>
                <c:pt idx="9776">
                  <c:v>479173</c:v>
                </c:pt>
                <c:pt idx="9777">
                  <c:v>442959</c:v>
                </c:pt>
                <c:pt idx="9778">
                  <c:v>430741</c:v>
                </c:pt>
                <c:pt idx="9779">
                  <c:v>467451</c:v>
                </c:pt>
                <c:pt idx="9780">
                  <c:v>654864</c:v>
                </c:pt>
                <c:pt idx="9781">
                  <c:v>751324</c:v>
                </c:pt>
                <c:pt idx="9782">
                  <c:v>832730</c:v>
                </c:pt>
                <c:pt idx="9783">
                  <c:v>673049</c:v>
                </c:pt>
                <c:pt idx="9784">
                  <c:v>556233</c:v>
                </c:pt>
                <c:pt idx="9785">
                  <c:v>608211</c:v>
                </c:pt>
                <c:pt idx="9786">
                  <c:v>585941</c:v>
                </c:pt>
                <c:pt idx="9787">
                  <c:v>674371</c:v>
                </c:pt>
                <c:pt idx="9788">
                  <c:v>705959</c:v>
                </c:pt>
                <c:pt idx="9789">
                  <c:v>745038</c:v>
                </c:pt>
                <c:pt idx="9790">
                  <c:v>657030</c:v>
                </c:pt>
                <c:pt idx="9791">
                  <c:v>647636</c:v>
                </c:pt>
                <c:pt idx="9792">
                  <c:v>556466</c:v>
                </c:pt>
                <c:pt idx="9793">
                  <c:v>658888</c:v>
                </c:pt>
                <c:pt idx="9794">
                  <c:v>579869</c:v>
                </c:pt>
                <c:pt idx="9795">
                  <c:v>506388</c:v>
                </c:pt>
                <c:pt idx="9796">
                  <c:v>491273</c:v>
                </c:pt>
                <c:pt idx="9797">
                  <c:v>395717</c:v>
                </c:pt>
                <c:pt idx="9798">
                  <c:v>417259</c:v>
                </c:pt>
                <c:pt idx="9799">
                  <c:v>432787</c:v>
                </c:pt>
                <c:pt idx="9800">
                  <c:v>519082</c:v>
                </c:pt>
                <c:pt idx="9801">
                  <c:v>438896</c:v>
                </c:pt>
                <c:pt idx="9802">
                  <c:v>310681</c:v>
                </c:pt>
                <c:pt idx="9803">
                  <c:v>296876</c:v>
                </c:pt>
                <c:pt idx="9804">
                  <c:v>211797</c:v>
                </c:pt>
                <c:pt idx="9805">
                  <c:v>178987</c:v>
                </c:pt>
                <c:pt idx="9806">
                  <c:v>163253</c:v>
                </c:pt>
                <c:pt idx="9807">
                  <c:v>225695</c:v>
                </c:pt>
                <c:pt idx="9808">
                  <c:v>262813</c:v>
                </c:pt>
                <c:pt idx="9809">
                  <c:v>220815</c:v>
                </c:pt>
                <c:pt idx="9810">
                  <c:v>248765</c:v>
                </c:pt>
                <c:pt idx="9811">
                  <c:v>240415</c:v>
                </c:pt>
                <c:pt idx="9812">
                  <c:v>280189</c:v>
                </c:pt>
                <c:pt idx="9813">
                  <c:v>245013</c:v>
                </c:pt>
                <c:pt idx="9814">
                  <c:v>356475</c:v>
                </c:pt>
                <c:pt idx="9815">
                  <c:v>333896</c:v>
                </c:pt>
                <c:pt idx="9816">
                  <c:v>374077</c:v>
                </c:pt>
                <c:pt idx="9817">
                  <c:v>399864</c:v>
                </c:pt>
                <c:pt idx="9818">
                  <c:v>297232</c:v>
                </c:pt>
                <c:pt idx="9819">
                  <c:v>253130</c:v>
                </c:pt>
                <c:pt idx="9820">
                  <c:v>226079</c:v>
                </c:pt>
                <c:pt idx="9821">
                  <c:v>236032</c:v>
                </c:pt>
                <c:pt idx="9822">
                  <c:v>308253</c:v>
                </c:pt>
                <c:pt idx="9823">
                  <c:v>421892</c:v>
                </c:pt>
                <c:pt idx="9824">
                  <c:v>445314</c:v>
                </c:pt>
                <c:pt idx="9825">
                  <c:v>357625</c:v>
                </c:pt>
                <c:pt idx="9826">
                  <c:v>229256</c:v>
                </c:pt>
                <c:pt idx="9827">
                  <c:v>141428</c:v>
                </c:pt>
                <c:pt idx="9828">
                  <c:v>206137</c:v>
                </c:pt>
                <c:pt idx="9829">
                  <c:v>228910</c:v>
                </c:pt>
                <c:pt idx="9830">
                  <c:v>269269</c:v>
                </c:pt>
                <c:pt idx="9831">
                  <c:v>394559</c:v>
                </c:pt>
                <c:pt idx="9832">
                  <c:v>285034</c:v>
                </c:pt>
                <c:pt idx="9833">
                  <c:v>353853</c:v>
                </c:pt>
                <c:pt idx="9834">
                  <c:v>331703</c:v>
                </c:pt>
                <c:pt idx="9835">
                  <c:v>426178</c:v>
                </c:pt>
                <c:pt idx="9836">
                  <c:v>319901</c:v>
                </c:pt>
                <c:pt idx="9837">
                  <c:v>299430</c:v>
                </c:pt>
                <c:pt idx="9838">
                  <c:v>298812</c:v>
                </c:pt>
                <c:pt idx="9839">
                  <c:v>308848</c:v>
                </c:pt>
                <c:pt idx="9840">
                  <c:v>354506</c:v>
                </c:pt>
                <c:pt idx="9841">
                  <c:v>356819</c:v>
                </c:pt>
                <c:pt idx="9842">
                  <c:v>360341</c:v>
                </c:pt>
                <c:pt idx="9843">
                  <c:v>325322</c:v>
                </c:pt>
                <c:pt idx="9844">
                  <c:v>361498</c:v>
                </c:pt>
                <c:pt idx="9845">
                  <c:v>397434</c:v>
                </c:pt>
                <c:pt idx="9846">
                  <c:v>412288</c:v>
                </c:pt>
                <c:pt idx="9847">
                  <c:v>411823</c:v>
                </c:pt>
                <c:pt idx="9848">
                  <c:v>346262</c:v>
                </c:pt>
                <c:pt idx="9849">
                  <c:v>390738</c:v>
                </c:pt>
                <c:pt idx="9850">
                  <c:v>330806</c:v>
                </c:pt>
                <c:pt idx="9851">
                  <c:v>399173</c:v>
                </c:pt>
                <c:pt idx="9852">
                  <c:v>369589</c:v>
                </c:pt>
                <c:pt idx="9853">
                  <c:v>309928</c:v>
                </c:pt>
                <c:pt idx="9854">
                  <c:v>388039</c:v>
                </c:pt>
                <c:pt idx="9855">
                  <c:v>379683</c:v>
                </c:pt>
                <c:pt idx="9856">
                  <c:v>382685</c:v>
                </c:pt>
                <c:pt idx="9857">
                  <c:v>378107</c:v>
                </c:pt>
                <c:pt idx="9858">
                  <c:v>326886</c:v>
                </c:pt>
                <c:pt idx="9859">
                  <c:v>399489</c:v>
                </c:pt>
                <c:pt idx="9860">
                  <c:v>365675</c:v>
                </c:pt>
                <c:pt idx="9861">
                  <c:v>379030</c:v>
                </c:pt>
                <c:pt idx="9862">
                  <c:v>418703</c:v>
                </c:pt>
                <c:pt idx="9863">
                  <c:v>405267</c:v>
                </c:pt>
                <c:pt idx="9864">
                  <c:v>344026</c:v>
                </c:pt>
                <c:pt idx="9865">
                  <c:v>305913</c:v>
                </c:pt>
                <c:pt idx="9866">
                  <c:v>380474</c:v>
                </c:pt>
                <c:pt idx="9867">
                  <c:v>364143</c:v>
                </c:pt>
                <c:pt idx="9868">
                  <c:v>437939</c:v>
                </c:pt>
                <c:pt idx="9869">
                  <c:v>446792</c:v>
                </c:pt>
                <c:pt idx="9870">
                  <c:v>342786</c:v>
                </c:pt>
                <c:pt idx="9871">
                  <c:v>325938</c:v>
                </c:pt>
                <c:pt idx="9872">
                  <c:v>314320</c:v>
                </c:pt>
                <c:pt idx="9873">
                  <c:v>360764</c:v>
                </c:pt>
                <c:pt idx="9874">
                  <c:v>376649</c:v>
                </c:pt>
                <c:pt idx="9875">
                  <c:v>309786</c:v>
                </c:pt>
                <c:pt idx="9876">
                  <c:v>282713</c:v>
                </c:pt>
                <c:pt idx="9877">
                  <c:v>293198</c:v>
                </c:pt>
                <c:pt idx="9878">
                  <c:v>376809</c:v>
                </c:pt>
                <c:pt idx="9879">
                  <c:v>349933</c:v>
                </c:pt>
                <c:pt idx="9880">
                  <c:v>383116</c:v>
                </c:pt>
                <c:pt idx="9881">
                  <c:v>486514</c:v>
                </c:pt>
                <c:pt idx="9882">
                  <c:v>572945</c:v>
                </c:pt>
                <c:pt idx="9883">
                  <c:v>577504</c:v>
                </c:pt>
                <c:pt idx="9884">
                  <c:v>552500</c:v>
                </c:pt>
                <c:pt idx="9885">
                  <c:v>541915</c:v>
                </c:pt>
                <c:pt idx="9886">
                  <c:v>357797</c:v>
                </c:pt>
                <c:pt idx="9887">
                  <c:v>156179</c:v>
                </c:pt>
                <c:pt idx="9888">
                  <c:v>2573</c:v>
                </c:pt>
                <c:pt idx="9889">
                  <c:v>781</c:v>
                </c:pt>
                <c:pt idx="9890">
                  <c:v>14342</c:v>
                </c:pt>
                <c:pt idx="9891">
                  <c:v>183148</c:v>
                </c:pt>
                <c:pt idx="9892">
                  <c:v>268918</c:v>
                </c:pt>
                <c:pt idx="9893">
                  <c:v>249120</c:v>
                </c:pt>
                <c:pt idx="9894">
                  <c:v>307169</c:v>
                </c:pt>
                <c:pt idx="9895">
                  <c:v>355391</c:v>
                </c:pt>
                <c:pt idx="9896">
                  <c:v>358247</c:v>
                </c:pt>
                <c:pt idx="9897">
                  <c:v>292094</c:v>
                </c:pt>
                <c:pt idx="9898">
                  <c:v>277974</c:v>
                </c:pt>
                <c:pt idx="9899">
                  <c:v>317040</c:v>
                </c:pt>
                <c:pt idx="9900">
                  <c:v>397789</c:v>
                </c:pt>
                <c:pt idx="9901">
                  <c:v>378681</c:v>
                </c:pt>
                <c:pt idx="9902">
                  <c:v>348439</c:v>
                </c:pt>
                <c:pt idx="9903">
                  <c:v>329095</c:v>
                </c:pt>
                <c:pt idx="9904">
                  <c:v>321210</c:v>
                </c:pt>
                <c:pt idx="9905">
                  <c:v>384429</c:v>
                </c:pt>
                <c:pt idx="9906">
                  <c:v>375273</c:v>
                </c:pt>
                <c:pt idx="9907">
                  <c:v>401206</c:v>
                </c:pt>
                <c:pt idx="9908">
                  <c:v>395563</c:v>
                </c:pt>
                <c:pt idx="9909">
                  <c:v>276639</c:v>
                </c:pt>
                <c:pt idx="9910">
                  <c:v>58942</c:v>
                </c:pt>
                <c:pt idx="9911">
                  <c:v>70546</c:v>
                </c:pt>
                <c:pt idx="9912">
                  <c:v>48280</c:v>
                </c:pt>
                <c:pt idx="9913">
                  <c:v>47405</c:v>
                </c:pt>
                <c:pt idx="9914">
                  <c:v>84694</c:v>
                </c:pt>
                <c:pt idx="9915">
                  <c:v>134876</c:v>
                </c:pt>
                <c:pt idx="9916">
                  <c:v>65413</c:v>
                </c:pt>
                <c:pt idx="9917">
                  <c:v>82173</c:v>
                </c:pt>
                <c:pt idx="9918">
                  <c:v>84978</c:v>
                </c:pt>
                <c:pt idx="9919">
                  <c:v>87196</c:v>
                </c:pt>
                <c:pt idx="9920">
                  <c:v>125322</c:v>
                </c:pt>
                <c:pt idx="9921">
                  <c:v>128114</c:v>
                </c:pt>
                <c:pt idx="9922">
                  <c:v>90000</c:v>
                </c:pt>
                <c:pt idx="9923">
                  <c:v>65135</c:v>
                </c:pt>
                <c:pt idx="9924">
                  <c:v>74394</c:v>
                </c:pt>
                <c:pt idx="9925">
                  <c:v>80492</c:v>
                </c:pt>
                <c:pt idx="9926">
                  <c:v>64477</c:v>
                </c:pt>
                <c:pt idx="9927">
                  <c:v>45321</c:v>
                </c:pt>
                <c:pt idx="9928">
                  <c:v>46130</c:v>
                </c:pt>
                <c:pt idx="9929">
                  <c:v>455366</c:v>
                </c:pt>
                <c:pt idx="9930">
                  <c:v>344807</c:v>
                </c:pt>
                <c:pt idx="9931">
                  <c:v>156295</c:v>
                </c:pt>
                <c:pt idx="9932">
                  <c:v>138474</c:v>
                </c:pt>
                <c:pt idx="9933">
                  <c:v>131421</c:v>
                </c:pt>
                <c:pt idx="9934">
                  <c:v>76449</c:v>
                </c:pt>
                <c:pt idx="9935">
                  <c:v>57758</c:v>
                </c:pt>
                <c:pt idx="9936">
                  <c:v>63092</c:v>
                </c:pt>
                <c:pt idx="9937">
                  <c:v>63972</c:v>
                </c:pt>
                <c:pt idx="9938">
                  <c:v>70306</c:v>
                </c:pt>
                <c:pt idx="9939">
                  <c:v>78874</c:v>
                </c:pt>
                <c:pt idx="9940">
                  <c:v>68595</c:v>
                </c:pt>
                <c:pt idx="9941">
                  <c:v>58821</c:v>
                </c:pt>
                <c:pt idx="9942">
                  <c:v>49888</c:v>
                </c:pt>
                <c:pt idx="9943">
                  <c:v>44281</c:v>
                </c:pt>
                <c:pt idx="9944">
                  <c:v>58944</c:v>
                </c:pt>
                <c:pt idx="9945">
                  <c:v>56070</c:v>
                </c:pt>
                <c:pt idx="9946">
                  <c:v>47521</c:v>
                </c:pt>
                <c:pt idx="9947">
                  <c:v>49024</c:v>
                </c:pt>
                <c:pt idx="9948">
                  <c:v>44729</c:v>
                </c:pt>
                <c:pt idx="9949">
                  <c:v>12446</c:v>
                </c:pt>
                <c:pt idx="9950">
                  <c:v>287</c:v>
                </c:pt>
                <c:pt idx="9951">
                  <c:v>84</c:v>
                </c:pt>
                <c:pt idx="9952">
                  <c:v>1777</c:v>
                </c:pt>
                <c:pt idx="9953">
                  <c:v>33276</c:v>
                </c:pt>
                <c:pt idx="9954">
                  <c:v>42025</c:v>
                </c:pt>
                <c:pt idx="9955">
                  <c:v>21493</c:v>
                </c:pt>
                <c:pt idx="9956">
                  <c:v>20497</c:v>
                </c:pt>
                <c:pt idx="9957">
                  <c:v>63460</c:v>
                </c:pt>
                <c:pt idx="9958">
                  <c:v>84629</c:v>
                </c:pt>
                <c:pt idx="9959">
                  <c:v>49120</c:v>
                </c:pt>
                <c:pt idx="9960">
                  <c:v>65312</c:v>
                </c:pt>
                <c:pt idx="9961">
                  <c:v>73960</c:v>
                </c:pt>
                <c:pt idx="9962">
                  <c:v>76137</c:v>
                </c:pt>
                <c:pt idx="9963">
                  <c:v>67230</c:v>
                </c:pt>
                <c:pt idx="9964">
                  <c:v>89145</c:v>
                </c:pt>
                <c:pt idx="9965">
                  <c:v>91485</c:v>
                </c:pt>
                <c:pt idx="9966">
                  <c:v>67022</c:v>
                </c:pt>
                <c:pt idx="9967">
                  <c:v>64420</c:v>
                </c:pt>
                <c:pt idx="9968">
                  <c:v>55851</c:v>
                </c:pt>
                <c:pt idx="9969">
                  <c:v>53958</c:v>
                </c:pt>
                <c:pt idx="9970">
                  <c:v>56465</c:v>
                </c:pt>
                <c:pt idx="9971">
                  <c:v>56287</c:v>
                </c:pt>
                <c:pt idx="9972">
                  <c:v>55260</c:v>
                </c:pt>
                <c:pt idx="9973">
                  <c:v>51921</c:v>
                </c:pt>
                <c:pt idx="9974">
                  <c:v>53318</c:v>
                </c:pt>
                <c:pt idx="9975">
                  <c:v>51859</c:v>
                </c:pt>
                <c:pt idx="9976">
                  <c:v>60491</c:v>
                </c:pt>
                <c:pt idx="9977">
                  <c:v>55427</c:v>
                </c:pt>
                <c:pt idx="9978">
                  <c:v>53251</c:v>
                </c:pt>
                <c:pt idx="9979">
                  <c:v>41956</c:v>
                </c:pt>
                <c:pt idx="9980">
                  <c:v>55021</c:v>
                </c:pt>
                <c:pt idx="9981">
                  <c:v>58145</c:v>
                </c:pt>
                <c:pt idx="9982">
                  <c:v>91362</c:v>
                </c:pt>
                <c:pt idx="9983">
                  <c:v>81695</c:v>
                </c:pt>
                <c:pt idx="9984">
                  <c:v>42576</c:v>
                </c:pt>
                <c:pt idx="9985">
                  <c:v>47574</c:v>
                </c:pt>
                <c:pt idx="9986">
                  <c:v>50803</c:v>
                </c:pt>
                <c:pt idx="9987">
                  <c:v>49350</c:v>
                </c:pt>
                <c:pt idx="9988">
                  <c:v>209268</c:v>
                </c:pt>
                <c:pt idx="9989">
                  <c:v>337576</c:v>
                </c:pt>
                <c:pt idx="9990">
                  <c:v>325831</c:v>
                </c:pt>
                <c:pt idx="9991">
                  <c:v>341105</c:v>
                </c:pt>
                <c:pt idx="9992">
                  <c:v>359362</c:v>
                </c:pt>
                <c:pt idx="9993">
                  <c:v>401420</c:v>
                </c:pt>
                <c:pt idx="9994">
                  <c:v>413873</c:v>
                </c:pt>
                <c:pt idx="9995">
                  <c:v>464661</c:v>
                </c:pt>
                <c:pt idx="9996">
                  <c:v>330134</c:v>
                </c:pt>
                <c:pt idx="9997">
                  <c:v>120767</c:v>
                </c:pt>
                <c:pt idx="9998">
                  <c:v>61171</c:v>
                </c:pt>
                <c:pt idx="9999">
                  <c:v>70185</c:v>
                </c:pt>
                <c:pt idx="10000">
                  <c:v>24270</c:v>
                </c:pt>
                <c:pt idx="10001">
                  <c:v>23136</c:v>
                </c:pt>
                <c:pt idx="10002">
                  <c:v>26192</c:v>
                </c:pt>
                <c:pt idx="10003">
                  <c:v>31895</c:v>
                </c:pt>
                <c:pt idx="10004">
                  <c:v>28794</c:v>
                </c:pt>
                <c:pt idx="10005">
                  <c:v>54220</c:v>
                </c:pt>
                <c:pt idx="10006">
                  <c:v>70726</c:v>
                </c:pt>
                <c:pt idx="10007">
                  <c:v>36551</c:v>
                </c:pt>
                <c:pt idx="10008">
                  <c:v>63632</c:v>
                </c:pt>
                <c:pt idx="10009">
                  <c:v>51172</c:v>
                </c:pt>
                <c:pt idx="10010">
                  <c:v>63686</c:v>
                </c:pt>
                <c:pt idx="10011">
                  <c:v>105530</c:v>
                </c:pt>
                <c:pt idx="10012">
                  <c:v>78317</c:v>
                </c:pt>
                <c:pt idx="10013">
                  <c:v>61153</c:v>
                </c:pt>
                <c:pt idx="10014">
                  <c:v>56944</c:v>
                </c:pt>
                <c:pt idx="10015">
                  <c:v>34745</c:v>
                </c:pt>
                <c:pt idx="10016">
                  <c:v>40738</c:v>
                </c:pt>
                <c:pt idx="10017">
                  <c:v>48390</c:v>
                </c:pt>
                <c:pt idx="10018">
                  <c:v>63267</c:v>
                </c:pt>
                <c:pt idx="10019">
                  <c:v>30167</c:v>
                </c:pt>
                <c:pt idx="10020">
                  <c:v>35001</c:v>
                </c:pt>
                <c:pt idx="10021">
                  <c:v>37816</c:v>
                </c:pt>
                <c:pt idx="10022">
                  <c:v>42830</c:v>
                </c:pt>
                <c:pt idx="10023">
                  <c:v>40022</c:v>
                </c:pt>
                <c:pt idx="10024">
                  <c:v>32446</c:v>
                </c:pt>
                <c:pt idx="10025">
                  <c:v>23747</c:v>
                </c:pt>
                <c:pt idx="10026">
                  <c:v>37007</c:v>
                </c:pt>
                <c:pt idx="10027">
                  <c:v>72297</c:v>
                </c:pt>
                <c:pt idx="10028">
                  <c:v>36814</c:v>
                </c:pt>
                <c:pt idx="10029">
                  <c:v>37631</c:v>
                </c:pt>
                <c:pt idx="10030">
                  <c:v>49549</c:v>
                </c:pt>
                <c:pt idx="10031">
                  <c:v>50154</c:v>
                </c:pt>
                <c:pt idx="10032">
                  <c:v>51573</c:v>
                </c:pt>
                <c:pt idx="10033">
                  <c:v>67234</c:v>
                </c:pt>
                <c:pt idx="10034">
                  <c:v>69700</c:v>
                </c:pt>
                <c:pt idx="10035">
                  <c:v>26927</c:v>
                </c:pt>
                <c:pt idx="10036">
                  <c:v>37731</c:v>
                </c:pt>
                <c:pt idx="10037">
                  <c:v>29375</c:v>
                </c:pt>
                <c:pt idx="10038">
                  <c:v>30361</c:v>
                </c:pt>
                <c:pt idx="10039">
                  <c:v>40277</c:v>
                </c:pt>
                <c:pt idx="10040">
                  <c:v>234817</c:v>
                </c:pt>
                <c:pt idx="10041">
                  <c:v>249091</c:v>
                </c:pt>
                <c:pt idx="10042">
                  <c:v>137754</c:v>
                </c:pt>
                <c:pt idx="10043">
                  <c:v>161850</c:v>
                </c:pt>
                <c:pt idx="10044">
                  <c:v>170335</c:v>
                </c:pt>
                <c:pt idx="10045">
                  <c:v>180097</c:v>
                </c:pt>
                <c:pt idx="10046">
                  <c:v>194214</c:v>
                </c:pt>
                <c:pt idx="10047">
                  <c:v>237404</c:v>
                </c:pt>
                <c:pt idx="10048">
                  <c:v>177727</c:v>
                </c:pt>
                <c:pt idx="10049">
                  <c:v>55777</c:v>
                </c:pt>
                <c:pt idx="10050">
                  <c:v>60559</c:v>
                </c:pt>
                <c:pt idx="10051">
                  <c:v>65515</c:v>
                </c:pt>
                <c:pt idx="10052">
                  <c:v>45622</c:v>
                </c:pt>
                <c:pt idx="10053">
                  <c:v>30310</c:v>
                </c:pt>
                <c:pt idx="10054">
                  <c:v>8875</c:v>
                </c:pt>
                <c:pt idx="10055">
                  <c:v>1218</c:v>
                </c:pt>
                <c:pt idx="10056">
                  <c:v>393</c:v>
                </c:pt>
                <c:pt idx="10057">
                  <c:v>5165</c:v>
                </c:pt>
                <c:pt idx="10058">
                  <c:v>4694</c:v>
                </c:pt>
                <c:pt idx="10059">
                  <c:v>2667</c:v>
                </c:pt>
                <c:pt idx="10060">
                  <c:v>1069</c:v>
                </c:pt>
                <c:pt idx="10061">
                  <c:v>408</c:v>
                </c:pt>
                <c:pt idx="10062">
                  <c:v>211989</c:v>
                </c:pt>
                <c:pt idx="10063">
                  <c:v>267735</c:v>
                </c:pt>
                <c:pt idx="10064">
                  <c:v>177772</c:v>
                </c:pt>
                <c:pt idx="10065">
                  <c:v>205288</c:v>
                </c:pt>
                <c:pt idx="10066">
                  <c:v>215570</c:v>
                </c:pt>
                <c:pt idx="10067">
                  <c:v>203906</c:v>
                </c:pt>
                <c:pt idx="10068">
                  <c:v>162988</c:v>
                </c:pt>
                <c:pt idx="10069">
                  <c:v>180320</c:v>
                </c:pt>
                <c:pt idx="10070">
                  <c:v>51461</c:v>
                </c:pt>
                <c:pt idx="10071">
                  <c:v>67235</c:v>
                </c:pt>
                <c:pt idx="10072">
                  <c:v>197563</c:v>
                </c:pt>
                <c:pt idx="10073">
                  <c:v>183936</c:v>
                </c:pt>
                <c:pt idx="10074">
                  <c:v>230164</c:v>
                </c:pt>
                <c:pt idx="10075">
                  <c:v>239383</c:v>
                </c:pt>
                <c:pt idx="10076">
                  <c:v>239773</c:v>
                </c:pt>
                <c:pt idx="10077">
                  <c:v>189445</c:v>
                </c:pt>
                <c:pt idx="10078">
                  <c:v>270236</c:v>
                </c:pt>
                <c:pt idx="10079">
                  <c:v>261358</c:v>
                </c:pt>
                <c:pt idx="10080">
                  <c:v>233750</c:v>
                </c:pt>
                <c:pt idx="10081">
                  <c:v>221981</c:v>
                </c:pt>
                <c:pt idx="10082">
                  <c:v>237193</c:v>
                </c:pt>
                <c:pt idx="10083">
                  <c:v>323910</c:v>
                </c:pt>
                <c:pt idx="10084">
                  <c:v>170942</c:v>
                </c:pt>
                <c:pt idx="10085">
                  <c:v>184254</c:v>
                </c:pt>
                <c:pt idx="10086">
                  <c:v>180059</c:v>
                </c:pt>
                <c:pt idx="10087">
                  <c:v>190192</c:v>
                </c:pt>
                <c:pt idx="10088">
                  <c:v>186142</c:v>
                </c:pt>
                <c:pt idx="10089">
                  <c:v>292131</c:v>
                </c:pt>
                <c:pt idx="10090">
                  <c:v>493830</c:v>
                </c:pt>
                <c:pt idx="10091">
                  <c:v>310710</c:v>
                </c:pt>
                <c:pt idx="10092">
                  <c:v>251742</c:v>
                </c:pt>
                <c:pt idx="10093">
                  <c:v>286397</c:v>
                </c:pt>
                <c:pt idx="10094">
                  <c:v>308013</c:v>
                </c:pt>
                <c:pt idx="10095">
                  <c:v>272501</c:v>
                </c:pt>
                <c:pt idx="10096">
                  <c:v>233595</c:v>
                </c:pt>
                <c:pt idx="10097">
                  <c:v>337580</c:v>
                </c:pt>
                <c:pt idx="10098">
                  <c:v>370334</c:v>
                </c:pt>
                <c:pt idx="10099">
                  <c:v>350534</c:v>
                </c:pt>
                <c:pt idx="10100">
                  <c:v>315408</c:v>
                </c:pt>
                <c:pt idx="10101">
                  <c:v>313969</c:v>
                </c:pt>
                <c:pt idx="10102">
                  <c:v>314922</c:v>
                </c:pt>
                <c:pt idx="10103">
                  <c:v>394387</c:v>
                </c:pt>
                <c:pt idx="10104">
                  <c:v>578528</c:v>
                </c:pt>
                <c:pt idx="10105">
                  <c:v>515718</c:v>
                </c:pt>
                <c:pt idx="10106">
                  <c:v>578068</c:v>
                </c:pt>
                <c:pt idx="10107">
                  <c:v>556844</c:v>
                </c:pt>
                <c:pt idx="10108">
                  <c:v>608442</c:v>
                </c:pt>
                <c:pt idx="10109">
                  <c:v>578283</c:v>
                </c:pt>
                <c:pt idx="10110">
                  <c:v>562064</c:v>
                </c:pt>
                <c:pt idx="10111">
                  <c:v>580960</c:v>
                </c:pt>
                <c:pt idx="10112">
                  <c:v>296678</c:v>
                </c:pt>
                <c:pt idx="10113">
                  <c:v>347444</c:v>
                </c:pt>
                <c:pt idx="10114">
                  <c:v>346541</c:v>
                </c:pt>
                <c:pt idx="10115">
                  <c:v>295147</c:v>
                </c:pt>
                <c:pt idx="10116">
                  <c:v>294427</c:v>
                </c:pt>
                <c:pt idx="10117">
                  <c:v>277907</c:v>
                </c:pt>
                <c:pt idx="10118">
                  <c:v>306242</c:v>
                </c:pt>
                <c:pt idx="10119">
                  <c:v>313519</c:v>
                </c:pt>
                <c:pt idx="10120">
                  <c:v>321992</c:v>
                </c:pt>
                <c:pt idx="10121">
                  <c:v>298123</c:v>
                </c:pt>
                <c:pt idx="10122">
                  <c:v>287124</c:v>
                </c:pt>
                <c:pt idx="10123">
                  <c:v>251622</c:v>
                </c:pt>
                <c:pt idx="10124">
                  <c:v>266196</c:v>
                </c:pt>
                <c:pt idx="10125">
                  <c:v>264395</c:v>
                </c:pt>
                <c:pt idx="10126">
                  <c:v>35967</c:v>
                </c:pt>
                <c:pt idx="10127">
                  <c:v>42466</c:v>
                </c:pt>
                <c:pt idx="10128">
                  <c:v>40083</c:v>
                </c:pt>
                <c:pt idx="10129">
                  <c:v>32780</c:v>
                </c:pt>
                <c:pt idx="10130">
                  <c:v>27757</c:v>
                </c:pt>
                <c:pt idx="10131">
                  <c:v>12010</c:v>
                </c:pt>
                <c:pt idx="10132">
                  <c:v>76282</c:v>
                </c:pt>
                <c:pt idx="10133">
                  <c:v>13511</c:v>
                </c:pt>
                <c:pt idx="10134">
                  <c:v>19078</c:v>
                </c:pt>
                <c:pt idx="10135">
                  <c:v>11015</c:v>
                </c:pt>
                <c:pt idx="10136">
                  <c:v>9665</c:v>
                </c:pt>
                <c:pt idx="10137">
                  <c:v>915</c:v>
                </c:pt>
                <c:pt idx="10138">
                  <c:v>21499</c:v>
                </c:pt>
                <c:pt idx="10139">
                  <c:v>38408</c:v>
                </c:pt>
                <c:pt idx="10140">
                  <c:v>8024</c:v>
                </c:pt>
                <c:pt idx="10141">
                  <c:v>5244</c:v>
                </c:pt>
                <c:pt idx="10142">
                  <c:v>10873</c:v>
                </c:pt>
                <c:pt idx="10143">
                  <c:v>14404</c:v>
                </c:pt>
                <c:pt idx="10144">
                  <c:v>21070</c:v>
                </c:pt>
                <c:pt idx="10145">
                  <c:v>6135</c:v>
                </c:pt>
                <c:pt idx="10146">
                  <c:v>55235</c:v>
                </c:pt>
                <c:pt idx="10147">
                  <c:v>175641</c:v>
                </c:pt>
                <c:pt idx="10148">
                  <c:v>42018</c:v>
                </c:pt>
                <c:pt idx="10149">
                  <c:v>43396</c:v>
                </c:pt>
                <c:pt idx="10150">
                  <c:v>50784</c:v>
                </c:pt>
                <c:pt idx="10151">
                  <c:v>53670</c:v>
                </c:pt>
                <c:pt idx="10152">
                  <c:v>39314</c:v>
                </c:pt>
                <c:pt idx="10153">
                  <c:v>46562</c:v>
                </c:pt>
                <c:pt idx="10154">
                  <c:v>8530</c:v>
                </c:pt>
                <c:pt idx="10155">
                  <c:v>2030</c:v>
                </c:pt>
                <c:pt idx="10156">
                  <c:v>1877</c:v>
                </c:pt>
                <c:pt idx="10157">
                  <c:v>451</c:v>
                </c:pt>
                <c:pt idx="10158">
                  <c:v>396</c:v>
                </c:pt>
                <c:pt idx="10159">
                  <c:v>338</c:v>
                </c:pt>
                <c:pt idx="10160">
                  <c:v>436</c:v>
                </c:pt>
                <c:pt idx="10161">
                  <c:v>726</c:v>
                </c:pt>
                <c:pt idx="10162">
                  <c:v>1558</c:v>
                </c:pt>
                <c:pt idx="10163">
                  <c:v>4150</c:v>
                </c:pt>
                <c:pt idx="10164">
                  <c:v>188134</c:v>
                </c:pt>
                <c:pt idx="10165">
                  <c:v>94917</c:v>
                </c:pt>
                <c:pt idx="10166">
                  <c:v>131113</c:v>
                </c:pt>
                <c:pt idx="10167">
                  <c:v>141060</c:v>
                </c:pt>
                <c:pt idx="10168">
                  <c:v>82359</c:v>
                </c:pt>
                <c:pt idx="10169">
                  <c:v>68962</c:v>
                </c:pt>
                <c:pt idx="10170">
                  <c:v>91462</c:v>
                </c:pt>
                <c:pt idx="10171">
                  <c:v>129961</c:v>
                </c:pt>
                <c:pt idx="10172">
                  <c:v>142952</c:v>
                </c:pt>
                <c:pt idx="10173">
                  <c:v>131645</c:v>
                </c:pt>
                <c:pt idx="10174">
                  <c:v>192364</c:v>
                </c:pt>
                <c:pt idx="10175">
                  <c:v>25066</c:v>
                </c:pt>
                <c:pt idx="10176">
                  <c:v>36945</c:v>
                </c:pt>
                <c:pt idx="10177">
                  <c:v>89226</c:v>
                </c:pt>
                <c:pt idx="10178">
                  <c:v>141913</c:v>
                </c:pt>
                <c:pt idx="10179">
                  <c:v>140829</c:v>
                </c:pt>
                <c:pt idx="10180">
                  <c:v>153471</c:v>
                </c:pt>
                <c:pt idx="10181">
                  <c:v>145426</c:v>
                </c:pt>
                <c:pt idx="10182">
                  <c:v>123035</c:v>
                </c:pt>
                <c:pt idx="10183">
                  <c:v>129413</c:v>
                </c:pt>
                <c:pt idx="10184">
                  <c:v>151422</c:v>
                </c:pt>
                <c:pt idx="10185">
                  <c:v>199579</c:v>
                </c:pt>
                <c:pt idx="10186">
                  <c:v>404734</c:v>
                </c:pt>
                <c:pt idx="10187">
                  <c:v>385580</c:v>
                </c:pt>
                <c:pt idx="10188">
                  <c:v>435369</c:v>
                </c:pt>
                <c:pt idx="10189">
                  <c:v>598156</c:v>
                </c:pt>
                <c:pt idx="10190">
                  <c:v>709202</c:v>
                </c:pt>
                <c:pt idx="10191">
                  <c:v>445411</c:v>
                </c:pt>
                <c:pt idx="10192">
                  <c:v>443901</c:v>
                </c:pt>
                <c:pt idx="10193">
                  <c:v>400147</c:v>
                </c:pt>
                <c:pt idx="10194">
                  <c:v>350733</c:v>
                </c:pt>
                <c:pt idx="10195">
                  <c:v>337804</c:v>
                </c:pt>
                <c:pt idx="10196">
                  <c:v>281704</c:v>
                </c:pt>
                <c:pt idx="10197">
                  <c:v>325841</c:v>
                </c:pt>
                <c:pt idx="10198">
                  <c:v>306114</c:v>
                </c:pt>
                <c:pt idx="10199">
                  <c:v>258616</c:v>
                </c:pt>
                <c:pt idx="10200">
                  <c:v>259076</c:v>
                </c:pt>
                <c:pt idx="10201">
                  <c:v>319739</c:v>
                </c:pt>
                <c:pt idx="10202">
                  <c:v>360818</c:v>
                </c:pt>
                <c:pt idx="10203">
                  <c:v>209939</c:v>
                </c:pt>
                <c:pt idx="10204">
                  <c:v>214192</c:v>
                </c:pt>
                <c:pt idx="10205">
                  <c:v>247408</c:v>
                </c:pt>
                <c:pt idx="10206">
                  <c:v>253087</c:v>
                </c:pt>
                <c:pt idx="10207">
                  <c:v>208410</c:v>
                </c:pt>
                <c:pt idx="10208">
                  <c:v>163359</c:v>
                </c:pt>
                <c:pt idx="10209">
                  <c:v>117504</c:v>
                </c:pt>
                <c:pt idx="10210">
                  <c:v>67862</c:v>
                </c:pt>
                <c:pt idx="10211">
                  <c:v>64825</c:v>
                </c:pt>
                <c:pt idx="10212">
                  <c:v>58659</c:v>
                </c:pt>
                <c:pt idx="10213">
                  <c:v>59856</c:v>
                </c:pt>
                <c:pt idx="10214">
                  <c:v>54971</c:v>
                </c:pt>
                <c:pt idx="10215">
                  <c:v>63297</c:v>
                </c:pt>
                <c:pt idx="10216">
                  <c:v>56821</c:v>
                </c:pt>
                <c:pt idx="10217">
                  <c:v>22628</c:v>
                </c:pt>
                <c:pt idx="10218">
                  <c:v>35741</c:v>
                </c:pt>
                <c:pt idx="10219">
                  <c:v>73268</c:v>
                </c:pt>
                <c:pt idx="10220">
                  <c:v>89860</c:v>
                </c:pt>
                <c:pt idx="10221">
                  <c:v>159294</c:v>
                </c:pt>
                <c:pt idx="10222">
                  <c:v>152364</c:v>
                </c:pt>
                <c:pt idx="10223">
                  <c:v>170320</c:v>
                </c:pt>
                <c:pt idx="10224">
                  <c:v>156124</c:v>
                </c:pt>
                <c:pt idx="10225">
                  <c:v>140362</c:v>
                </c:pt>
                <c:pt idx="10226">
                  <c:v>161594</c:v>
                </c:pt>
                <c:pt idx="10227">
                  <c:v>160405</c:v>
                </c:pt>
                <c:pt idx="10228">
                  <c:v>141834</c:v>
                </c:pt>
                <c:pt idx="10229">
                  <c:v>168310</c:v>
                </c:pt>
                <c:pt idx="10230">
                  <c:v>158272</c:v>
                </c:pt>
                <c:pt idx="10231">
                  <c:v>138023</c:v>
                </c:pt>
                <c:pt idx="10232">
                  <c:v>175125</c:v>
                </c:pt>
                <c:pt idx="10233">
                  <c:v>268924</c:v>
                </c:pt>
                <c:pt idx="10234">
                  <c:v>288854</c:v>
                </c:pt>
                <c:pt idx="10235">
                  <c:v>268975</c:v>
                </c:pt>
                <c:pt idx="10236">
                  <c:v>163871</c:v>
                </c:pt>
                <c:pt idx="10237">
                  <c:v>173115</c:v>
                </c:pt>
                <c:pt idx="10238">
                  <c:v>187020</c:v>
                </c:pt>
                <c:pt idx="10239">
                  <c:v>165443</c:v>
                </c:pt>
                <c:pt idx="10240">
                  <c:v>192576</c:v>
                </c:pt>
                <c:pt idx="10241">
                  <c:v>147452</c:v>
                </c:pt>
                <c:pt idx="10242">
                  <c:v>70763</c:v>
                </c:pt>
                <c:pt idx="10243">
                  <c:v>141720</c:v>
                </c:pt>
                <c:pt idx="10244">
                  <c:v>109947</c:v>
                </c:pt>
                <c:pt idx="10245">
                  <c:v>93645</c:v>
                </c:pt>
                <c:pt idx="10246">
                  <c:v>90420</c:v>
                </c:pt>
                <c:pt idx="10247">
                  <c:v>85642</c:v>
                </c:pt>
                <c:pt idx="10248">
                  <c:v>98008</c:v>
                </c:pt>
                <c:pt idx="10249">
                  <c:v>125403</c:v>
                </c:pt>
                <c:pt idx="10250">
                  <c:v>236133</c:v>
                </c:pt>
                <c:pt idx="10251">
                  <c:v>183005</c:v>
                </c:pt>
                <c:pt idx="10252">
                  <c:v>198403</c:v>
                </c:pt>
                <c:pt idx="10253">
                  <c:v>198190</c:v>
                </c:pt>
                <c:pt idx="10254">
                  <c:v>166786</c:v>
                </c:pt>
                <c:pt idx="10255">
                  <c:v>191932</c:v>
                </c:pt>
                <c:pt idx="10256">
                  <c:v>200573</c:v>
                </c:pt>
                <c:pt idx="10257">
                  <c:v>193724</c:v>
                </c:pt>
                <c:pt idx="10258">
                  <c:v>168545</c:v>
                </c:pt>
                <c:pt idx="10259">
                  <c:v>180521</c:v>
                </c:pt>
                <c:pt idx="10260">
                  <c:v>149345</c:v>
                </c:pt>
                <c:pt idx="10261">
                  <c:v>149407</c:v>
                </c:pt>
                <c:pt idx="10262">
                  <c:v>154985</c:v>
                </c:pt>
                <c:pt idx="10263">
                  <c:v>167517</c:v>
                </c:pt>
                <c:pt idx="10264">
                  <c:v>191002</c:v>
                </c:pt>
                <c:pt idx="10265">
                  <c:v>197730</c:v>
                </c:pt>
                <c:pt idx="10266">
                  <c:v>168953</c:v>
                </c:pt>
                <c:pt idx="10267">
                  <c:v>640</c:v>
                </c:pt>
                <c:pt idx="10268">
                  <c:v>517</c:v>
                </c:pt>
                <c:pt idx="10269">
                  <c:v>499</c:v>
                </c:pt>
                <c:pt idx="10270">
                  <c:v>5893</c:v>
                </c:pt>
                <c:pt idx="10271">
                  <c:v>1487</c:v>
                </c:pt>
                <c:pt idx="10272">
                  <c:v>840</c:v>
                </c:pt>
                <c:pt idx="10273">
                  <c:v>2267</c:v>
                </c:pt>
                <c:pt idx="10274">
                  <c:v>10717</c:v>
                </c:pt>
                <c:pt idx="10275">
                  <c:v>23578</c:v>
                </c:pt>
                <c:pt idx="10276">
                  <c:v>22922</c:v>
                </c:pt>
                <c:pt idx="10277">
                  <c:v>19315</c:v>
                </c:pt>
                <c:pt idx="10278">
                  <c:v>22779</c:v>
                </c:pt>
                <c:pt idx="10279">
                  <c:v>19839</c:v>
                </c:pt>
                <c:pt idx="10280">
                  <c:v>6831</c:v>
                </c:pt>
                <c:pt idx="10281">
                  <c:v>3355</c:v>
                </c:pt>
                <c:pt idx="10282">
                  <c:v>3795</c:v>
                </c:pt>
                <c:pt idx="10283">
                  <c:v>6962</c:v>
                </c:pt>
                <c:pt idx="10284">
                  <c:v>5848</c:v>
                </c:pt>
                <c:pt idx="10285">
                  <c:v>4188</c:v>
                </c:pt>
                <c:pt idx="10286">
                  <c:v>4597</c:v>
                </c:pt>
                <c:pt idx="10287">
                  <c:v>3887</c:v>
                </c:pt>
                <c:pt idx="10288">
                  <c:v>20391</c:v>
                </c:pt>
                <c:pt idx="10289">
                  <c:v>32073</c:v>
                </c:pt>
                <c:pt idx="10290">
                  <c:v>32102</c:v>
                </c:pt>
                <c:pt idx="10291">
                  <c:v>41385</c:v>
                </c:pt>
                <c:pt idx="10292">
                  <c:v>46145</c:v>
                </c:pt>
                <c:pt idx="10293">
                  <c:v>42841</c:v>
                </c:pt>
                <c:pt idx="10294">
                  <c:v>212252</c:v>
                </c:pt>
                <c:pt idx="10295">
                  <c:v>240418</c:v>
                </c:pt>
                <c:pt idx="10296">
                  <c:v>43358</c:v>
                </c:pt>
                <c:pt idx="10297">
                  <c:v>107386</c:v>
                </c:pt>
                <c:pt idx="10298">
                  <c:v>4551</c:v>
                </c:pt>
                <c:pt idx="10299">
                  <c:v>12127</c:v>
                </c:pt>
                <c:pt idx="10300">
                  <c:v>7258</c:v>
                </c:pt>
                <c:pt idx="10301">
                  <c:v>5617</c:v>
                </c:pt>
                <c:pt idx="10302">
                  <c:v>4551</c:v>
                </c:pt>
                <c:pt idx="10303">
                  <c:v>4684</c:v>
                </c:pt>
                <c:pt idx="10304">
                  <c:v>4150</c:v>
                </c:pt>
                <c:pt idx="10305">
                  <c:v>4514</c:v>
                </c:pt>
                <c:pt idx="10306">
                  <c:v>3666</c:v>
                </c:pt>
                <c:pt idx="10307">
                  <c:v>2925</c:v>
                </c:pt>
                <c:pt idx="10308">
                  <c:v>5353</c:v>
                </c:pt>
                <c:pt idx="10309">
                  <c:v>7449</c:v>
                </c:pt>
                <c:pt idx="10310">
                  <c:v>2202</c:v>
                </c:pt>
                <c:pt idx="10311">
                  <c:v>1938</c:v>
                </c:pt>
                <c:pt idx="10312">
                  <c:v>4307</c:v>
                </c:pt>
                <c:pt idx="10313">
                  <c:v>4714</c:v>
                </c:pt>
                <c:pt idx="10314">
                  <c:v>4806</c:v>
                </c:pt>
                <c:pt idx="10315">
                  <c:v>4097</c:v>
                </c:pt>
                <c:pt idx="10316">
                  <c:v>5836</c:v>
                </c:pt>
                <c:pt idx="10317">
                  <c:v>5709</c:v>
                </c:pt>
                <c:pt idx="10318">
                  <c:v>8977</c:v>
                </c:pt>
                <c:pt idx="10319">
                  <c:v>13220</c:v>
                </c:pt>
                <c:pt idx="10320">
                  <c:v>28537</c:v>
                </c:pt>
                <c:pt idx="10321">
                  <c:v>22399</c:v>
                </c:pt>
                <c:pt idx="10322">
                  <c:v>10951</c:v>
                </c:pt>
                <c:pt idx="10323">
                  <c:v>15458</c:v>
                </c:pt>
                <c:pt idx="10324">
                  <c:v>23814</c:v>
                </c:pt>
                <c:pt idx="10325">
                  <c:v>21791</c:v>
                </c:pt>
                <c:pt idx="10326">
                  <c:v>30175</c:v>
                </c:pt>
                <c:pt idx="10327">
                  <c:v>17554</c:v>
                </c:pt>
                <c:pt idx="10328">
                  <c:v>25399</c:v>
                </c:pt>
                <c:pt idx="10329">
                  <c:v>33783</c:v>
                </c:pt>
                <c:pt idx="10330">
                  <c:v>311048</c:v>
                </c:pt>
                <c:pt idx="10331">
                  <c:v>302104</c:v>
                </c:pt>
                <c:pt idx="10332">
                  <c:v>215567</c:v>
                </c:pt>
                <c:pt idx="10333">
                  <c:v>257919</c:v>
                </c:pt>
                <c:pt idx="10334">
                  <c:v>202657</c:v>
                </c:pt>
                <c:pt idx="10335">
                  <c:v>203912</c:v>
                </c:pt>
                <c:pt idx="10336">
                  <c:v>180965</c:v>
                </c:pt>
                <c:pt idx="10337">
                  <c:v>191939</c:v>
                </c:pt>
                <c:pt idx="10338">
                  <c:v>162349</c:v>
                </c:pt>
                <c:pt idx="10339">
                  <c:v>148252</c:v>
                </c:pt>
                <c:pt idx="10340">
                  <c:v>91160</c:v>
                </c:pt>
                <c:pt idx="10341">
                  <c:v>55930</c:v>
                </c:pt>
                <c:pt idx="10342">
                  <c:v>82159</c:v>
                </c:pt>
                <c:pt idx="10343">
                  <c:v>85580</c:v>
                </c:pt>
                <c:pt idx="10344">
                  <c:v>134280</c:v>
                </c:pt>
                <c:pt idx="10345">
                  <c:v>6859</c:v>
                </c:pt>
                <c:pt idx="10346">
                  <c:v>3555</c:v>
                </c:pt>
                <c:pt idx="10347">
                  <c:v>2659</c:v>
                </c:pt>
                <c:pt idx="10348">
                  <c:v>5436</c:v>
                </c:pt>
                <c:pt idx="10349">
                  <c:v>7761</c:v>
                </c:pt>
                <c:pt idx="10350">
                  <c:v>10969</c:v>
                </c:pt>
                <c:pt idx="10351">
                  <c:v>8804</c:v>
                </c:pt>
                <c:pt idx="10352">
                  <c:v>8268</c:v>
                </c:pt>
                <c:pt idx="10353">
                  <c:v>5933</c:v>
                </c:pt>
                <c:pt idx="10354">
                  <c:v>6403</c:v>
                </c:pt>
                <c:pt idx="10355">
                  <c:v>8842</c:v>
                </c:pt>
                <c:pt idx="10356">
                  <c:v>9323</c:v>
                </c:pt>
                <c:pt idx="10357">
                  <c:v>8136</c:v>
                </c:pt>
                <c:pt idx="10358">
                  <c:v>16682</c:v>
                </c:pt>
                <c:pt idx="10359">
                  <c:v>17601</c:v>
                </c:pt>
                <c:pt idx="10360">
                  <c:v>53253</c:v>
                </c:pt>
                <c:pt idx="10361">
                  <c:v>34462</c:v>
                </c:pt>
                <c:pt idx="10362">
                  <c:v>25555</c:v>
                </c:pt>
                <c:pt idx="10363">
                  <c:v>47684</c:v>
                </c:pt>
                <c:pt idx="10364">
                  <c:v>4061</c:v>
                </c:pt>
                <c:pt idx="10365">
                  <c:v>10034</c:v>
                </c:pt>
                <c:pt idx="10366">
                  <c:v>16012</c:v>
                </c:pt>
                <c:pt idx="10367">
                  <c:v>12763</c:v>
                </c:pt>
                <c:pt idx="10368">
                  <c:v>12050</c:v>
                </c:pt>
                <c:pt idx="10369">
                  <c:v>17698</c:v>
                </c:pt>
                <c:pt idx="10370">
                  <c:v>31894</c:v>
                </c:pt>
                <c:pt idx="10371">
                  <c:v>55811</c:v>
                </c:pt>
                <c:pt idx="10372">
                  <c:v>103631</c:v>
                </c:pt>
                <c:pt idx="10373">
                  <c:v>115266</c:v>
                </c:pt>
                <c:pt idx="10374">
                  <c:v>232359</c:v>
                </c:pt>
                <c:pt idx="10375">
                  <c:v>372917</c:v>
                </c:pt>
                <c:pt idx="10376">
                  <c:v>393174</c:v>
                </c:pt>
                <c:pt idx="10377">
                  <c:v>197601</c:v>
                </c:pt>
                <c:pt idx="10378">
                  <c:v>146521</c:v>
                </c:pt>
                <c:pt idx="10379">
                  <c:v>170561</c:v>
                </c:pt>
                <c:pt idx="10380">
                  <c:v>170391</c:v>
                </c:pt>
                <c:pt idx="10381">
                  <c:v>172792</c:v>
                </c:pt>
                <c:pt idx="10382">
                  <c:v>165877</c:v>
                </c:pt>
                <c:pt idx="10383">
                  <c:v>174604</c:v>
                </c:pt>
                <c:pt idx="10384">
                  <c:v>165666</c:v>
                </c:pt>
                <c:pt idx="10385">
                  <c:v>167917</c:v>
                </c:pt>
                <c:pt idx="10386">
                  <c:v>170130</c:v>
                </c:pt>
                <c:pt idx="10387">
                  <c:v>170029</c:v>
                </c:pt>
                <c:pt idx="10388">
                  <c:v>164833</c:v>
                </c:pt>
                <c:pt idx="10389">
                  <c:v>146028</c:v>
                </c:pt>
                <c:pt idx="10390">
                  <c:v>169572</c:v>
                </c:pt>
                <c:pt idx="10391">
                  <c:v>192388</c:v>
                </c:pt>
                <c:pt idx="10392">
                  <c:v>172794</c:v>
                </c:pt>
                <c:pt idx="10393">
                  <c:v>171427</c:v>
                </c:pt>
                <c:pt idx="10394">
                  <c:v>148023</c:v>
                </c:pt>
                <c:pt idx="10395">
                  <c:v>132826</c:v>
                </c:pt>
                <c:pt idx="10396">
                  <c:v>131824</c:v>
                </c:pt>
                <c:pt idx="10397">
                  <c:v>138805</c:v>
                </c:pt>
                <c:pt idx="10398">
                  <c:v>147477</c:v>
                </c:pt>
                <c:pt idx="10399">
                  <c:v>139932</c:v>
                </c:pt>
                <c:pt idx="10400">
                  <c:v>143869</c:v>
                </c:pt>
                <c:pt idx="10401">
                  <c:v>196093</c:v>
                </c:pt>
                <c:pt idx="10402">
                  <c:v>168420</c:v>
                </c:pt>
                <c:pt idx="10403">
                  <c:v>151418</c:v>
                </c:pt>
                <c:pt idx="10404">
                  <c:v>70840</c:v>
                </c:pt>
                <c:pt idx="10405">
                  <c:v>8658</c:v>
                </c:pt>
                <c:pt idx="10406">
                  <c:v>4578</c:v>
                </c:pt>
                <c:pt idx="10407">
                  <c:v>4003</c:v>
                </c:pt>
                <c:pt idx="10408">
                  <c:v>3324</c:v>
                </c:pt>
                <c:pt idx="10409">
                  <c:v>4734</c:v>
                </c:pt>
                <c:pt idx="10410">
                  <c:v>5371</c:v>
                </c:pt>
                <c:pt idx="10411">
                  <c:v>9454</c:v>
                </c:pt>
                <c:pt idx="10412">
                  <c:v>13692</c:v>
                </c:pt>
                <c:pt idx="10413">
                  <c:v>17081</c:v>
                </c:pt>
                <c:pt idx="10414">
                  <c:v>16814</c:v>
                </c:pt>
                <c:pt idx="10415">
                  <c:v>17348</c:v>
                </c:pt>
                <c:pt idx="10416">
                  <c:v>18297</c:v>
                </c:pt>
                <c:pt idx="10417">
                  <c:v>24276</c:v>
                </c:pt>
                <c:pt idx="10418">
                  <c:v>18953</c:v>
                </c:pt>
                <c:pt idx="10419">
                  <c:v>21454</c:v>
                </c:pt>
                <c:pt idx="10420">
                  <c:v>22066</c:v>
                </c:pt>
                <c:pt idx="10421">
                  <c:v>25518</c:v>
                </c:pt>
                <c:pt idx="10422">
                  <c:v>20402</c:v>
                </c:pt>
                <c:pt idx="10423">
                  <c:v>17485</c:v>
                </c:pt>
                <c:pt idx="10424">
                  <c:v>18607</c:v>
                </c:pt>
                <c:pt idx="10425">
                  <c:v>16075</c:v>
                </c:pt>
                <c:pt idx="10426">
                  <c:v>17330</c:v>
                </c:pt>
                <c:pt idx="10427">
                  <c:v>18143</c:v>
                </c:pt>
                <c:pt idx="10428">
                  <c:v>16899</c:v>
                </c:pt>
                <c:pt idx="10429">
                  <c:v>16254</c:v>
                </c:pt>
                <c:pt idx="10430">
                  <c:v>19341</c:v>
                </c:pt>
                <c:pt idx="10431">
                  <c:v>88676</c:v>
                </c:pt>
                <c:pt idx="10432">
                  <c:v>377307</c:v>
                </c:pt>
                <c:pt idx="10433">
                  <c:v>422130</c:v>
                </c:pt>
                <c:pt idx="10434">
                  <c:v>322709</c:v>
                </c:pt>
                <c:pt idx="10435">
                  <c:v>259159</c:v>
                </c:pt>
                <c:pt idx="10436">
                  <c:v>228690</c:v>
                </c:pt>
                <c:pt idx="10437">
                  <c:v>211150</c:v>
                </c:pt>
                <c:pt idx="10438">
                  <c:v>204739</c:v>
                </c:pt>
                <c:pt idx="10439">
                  <c:v>90588</c:v>
                </c:pt>
                <c:pt idx="10440">
                  <c:v>8753</c:v>
                </c:pt>
                <c:pt idx="10441">
                  <c:v>7118</c:v>
                </c:pt>
                <c:pt idx="10442">
                  <c:v>15517</c:v>
                </c:pt>
                <c:pt idx="10443">
                  <c:v>8299</c:v>
                </c:pt>
                <c:pt idx="10444">
                  <c:v>6272</c:v>
                </c:pt>
                <c:pt idx="10445">
                  <c:v>6328</c:v>
                </c:pt>
                <c:pt idx="10446">
                  <c:v>2184</c:v>
                </c:pt>
                <c:pt idx="10447">
                  <c:v>1464</c:v>
                </c:pt>
                <c:pt idx="10448">
                  <c:v>2366</c:v>
                </c:pt>
                <c:pt idx="10449">
                  <c:v>5913</c:v>
                </c:pt>
                <c:pt idx="10450">
                  <c:v>4374</c:v>
                </c:pt>
                <c:pt idx="10451">
                  <c:v>1998</c:v>
                </c:pt>
                <c:pt idx="10452">
                  <c:v>2884</c:v>
                </c:pt>
                <c:pt idx="10453">
                  <c:v>1510</c:v>
                </c:pt>
                <c:pt idx="10454">
                  <c:v>1860</c:v>
                </c:pt>
                <c:pt idx="10455">
                  <c:v>1842</c:v>
                </c:pt>
                <c:pt idx="10456">
                  <c:v>2344</c:v>
                </c:pt>
                <c:pt idx="10457">
                  <c:v>2464</c:v>
                </c:pt>
                <c:pt idx="10458">
                  <c:v>1196</c:v>
                </c:pt>
                <c:pt idx="10459">
                  <c:v>62621</c:v>
                </c:pt>
                <c:pt idx="10460">
                  <c:v>94786</c:v>
                </c:pt>
                <c:pt idx="10461">
                  <c:v>90608</c:v>
                </c:pt>
                <c:pt idx="10462">
                  <c:v>129878</c:v>
                </c:pt>
                <c:pt idx="10463">
                  <c:v>117785</c:v>
                </c:pt>
                <c:pt idx="10464">
                  <c:v>101978</c:v>
                </c:pt>
                <c:pt idx="10465">
                  <c:v>112123</c:v>
                </c:pt>
                <c:pt idx="10466">
                  <c:v>101120</c:v>
                </c:pt>
                <c:pt idx="10467">
                  <c:v>112483</c:v>
                </c:pt>
                <c:pt idx="10468">
                  <c:v>118584</c:v>
                </c:pt>
                <c:pt idx="10469">
                  <c:v>96146</c:v>
                </c:pt>
                <c:pt idx="10470">
                  <c:v>8074</c:v>
                </c:pt>
                <c:pt idx="10471">
                  <c:v>15332</c:v>
                </c:pt>
                <c:pt idx="10472">
                  <c:v>13871</c:v>
                </c:pt>
                <c:pt idx="10473">
                  <c:v>11305</c:v>
                </c:pt>
                <c:pt idx="10474">
                  <c:v>9696</c:v>
                </c:pt>
                <c:pt idx="10475">
                  <c:v>11166</c:v>
                </c:pt>
                <c:pt idx="10476">
                  <c:v>7680</c:v>
                </c:pt>
                <c:pt idx="10477">
                  <c:v>9746</c:v>
                </c:pt>
                <c:pt idx="10478">
                  <c:v>14375</c:v>
                </c:pt>
                <c:pt idx="10479">
                  <c:v>89855</c:v>
                </c:pt>
                <c:pt idx="10480">
                  <c:v>57356</c:v>
                </c:pt>
                <c:pt idx="10481">
                  <c:v>40467</c:v>
                </c:pt>
                <c:pt idx="10482">
                  <c:v>45228</c:v>
                </c:pt>
                <c:pt idx="10483">
                  <c:v>34444</c:v>
                </c:pt>
                <c:pt idx="10484">
                  <c:v>18567</c:v>
                </c:pt>
                <c:pt idx="10485">
                  <c:v>22971</c:v>
                </c:pt>
                <c:pt idx="10486">
                  <c:v>26451</c:v>
                </c:pt>
                <c:pt idx="10487">
                  <c:v>30419</c:v>
                </c:pt>
                <c:pt idx="10488">
                  <c:v>34708</c:v>
                </c:pt>
                <c:pt idx="10489">
                  <c:v>29569</c:v>
                </c:pt>
                <c:pt idx="10490">
                  <c:v>21450</c:v>
                </c:pt>
                <c:pt idx="10491">
                  <c:v>16774</c:v>
                </c:pt>
                <c:pt idx="10492">
                  <c:v>13459</c:v>
                </c:pt>
                <c:pt idx="10493">
                  <c:v>17266</c:v>
                </c:pt>
                <c:pt idx="10494">
                  <c:v>9172</c:v>
                </c:pt>
                <c:pt idx="10495">
                  <c:v>10067</c:v>
                </c:pt>
                <c:pt idx="10496">
                  <c:v>10112</c:v>
                </c:pt>
                <c:pt idx="10497">
                  <c:v>12855</c:v>
                </c:pt>
                <c:pt idx="10498">
                  <c:v>9657</c:v>
                </c:pt>
                <c:pt idx="10499">
                  <c:v>50401</c:v>
                </c:pt>
                <c:pt idx="10500">
                  <c:v>25124</c:v>
                </c:pt>
                <c:pt idx="10501">
                  <c:v>16168</c:v>
                </c:pt>
                <c:pt idx="10502">
                  <c:v>22376</c:v>
                </c:pt>
                <c:pt idx="10503">
                  <c:v>28087</c:v>
                </c:pt>
                <c:pt idx="10504">
                  <c:v>23578</c:v>
                </c:pt>
                <c:pt idx="10505">
                  <c:v>14203</c:v>
                </c:pt>
                <c:pt idx="10506">
                  <c:v>13953</c:v>
                </c:pt>
                <c:pt idx="10507">
                  <c:v>19912</c:v>
                </c:pt>
                <c:pt idx="10508">
                  <c:v>24328</c:v>
                </c:pt>
                <c:pt idx="10509">
                  <c:v>26396</c:v>
                </c:pt>
                <c:pt idx="10510">
                  <c:v>23902</c:v>
                </c:pt>
                <c:pt idx="10511">
                  <c:v>23320</c:v>
                </c:pt>
                <c:pt idx="10512">
                  <c:v>19120</c:v>
                </c:pt>
                <c:pt idx="10513">
                  <c:v>11818</c:v>
                </c:pt>
                <c:pt idx="10514">
                  <c:v>12528</c:v>
                </c:pt>
                <c:pt idx="10515">
                  <c:v>13205</c:v>
                </c:pt>
                <c:pt idx="10516">
                  <c:v>12796</c:v>
                </c:pt>
                <c:pt idx="10517">
                  <c:v>15235</c:v>
                </c:pt>
                <c:pt idx="10518">
                  <c:v>14751</c:v>
                </c:pt>
                <c:pt idx="10519">
                  <c:v>12624</c:v>
                </c:pt>
                <c:pt idx="10520">
                  <c:v>10576</c:v>
                </c:pt>
                <c:pt idx="10521">
                  <c:v>8029</c:v>
                </c:pt>
                <c:pt idx="10522">
                  <c:v>12038</c:v>
                </c:pt>
                <c:pt idx="10523">
                  <c:v>19839</c:v>
                </c:pt>
                <c:pt idx="10524">
                  <c:v>6586</c:v>
                </c:pt>
                <c:pt idx="10525">
                  <c:v>6343</c:v>
                </c:pt>
                <c:pt idx="10526">
                  <c:v>6304</c:v>
                </c:pt>
                <c:pt idx="10527">
                  <c:v>6810</c:v>
                </c:pt>
                <c:pt idx="10528">
                  <c:v>7439</c:v>
                </c:pt>
                <c:pt idx="10529">
                  <c:v>22113</c:v>
                </c:pt>
                <c:pt idx="10530">
                  <c:v>21772</c:v>
                </c:pt>
                <c:pt idx="10531">
                  <c:v>24932</c:v>
                </c:pt>
                <c:pt idx="10532">
                  <c:v>28979</c:v>
                </c:pt>
                <c:pt idx="10533">
                  <c:v>46972</c:v>
                </c:pt>
                <c:pt idx="10534">
                  <c:v>50972</c:v>
                </c:pt>
                <c:pt idx="10535">
                  <c:v>53925</c:v>
                </c:pt>
                <c:pt idx="10536">
                  <c:v>60193</c:v>
                </c:pt>
                <c:pt idx="10537">
                  <c:v>85977</c:v>
                </c:pt>
                <c:pt idx="10538">
                  <c:v>82876</c:v>
                </c:pt>
                <c:pt idx="10539">
                  <c:v>76421</c:v>
                </c:pt>
                <c:pt idx="10540">
                  <c:v>69141</c:v>
                </c:pt>
                <c:pt idx="10541">
                  <c:v>152062</c:v>
                </c:pt>
                <c:pt idx="10542">
                  <c:v>187796</c:v>
                </c:pt>
                <c:pt idx="10543">
                  <c:v>213535</c:v>
                </c:pt>
                <c:pt idx="10544">
                  <c:v>226084</c:v>
                </c:pt>
                <c:pt idx="10545">
                  <c:v>209055</c:v>
                </c:pt>
                <c:pt idx="10546">
                  <c:v>49373</c:v>
                </c:pt>
                <c:pt idx="10547">
                  <c:v>9400</c:v>
                </c:pt>
                <c:pt idx="10548">
                  <c:v>14114</c:v>
                </c:pt>
                <c:pt idx="10549">
                  <c:v>14546</c:v>
                </c:pt>
                <c:pt idx="10550">
                  <c:v>16146</c:v>
                </c:pt>
                <c:pt idx="10551">
                  <c:v>17963</c:v>
                </c:pt>
                <c:pt idx="10552">
                  <c:v>17555</c:v>
                </c:pt>
                <c:pt idx="10553">
                  <c:v>19243</c:v>
                </c:pt>
                <c:pt idx="10554">
                  <c:v>20872</c:v>
                </c:pt>
                <c:pt idx="10555">
                  <c:v>16737</c:v>
                </c:pt>
                <c:pt idx="10556">
                  <c:v>12569</c:v>
                </c:pt>
                <c:pt idx="10557">
                  <c:v>28619</c:v>
                </c:pt>
                <c:pt idx="10558">
                  <c:v>28321</c:v>
                </c:pt>
                <c:pt idx="10559">
                  <c:v>21337</c:v>
                </c:pt>
                <c:pt idx="10560">
                  <c:v>10099</c:v>
                </c:pt>
                <c:pt idx="10561">
                  <c:v>10489</c:v>
                </c:pt>
                <c:pt idx="10562">
                  <c:v>14724</c:v>
                </c:pt>
                <c:pt idx="10563">
                  <c:v>7313</c:v>
                </c:pt>
                <c:pt idx="10564">
                  <c:v>8208</c:v>
                </c:pt>
                <c:pt idx="10565">
                  <c:v>6518</c:v>
                </c:pt>
                <c:pt idx="10566">
                  <c:v>6952</c:v>
                </c:pt>
                <c:pt idx="10567">
                  <c:v>7525</c:v>
                </c:pt>
                <c:pt idx="10568">
                  <c:v>5604</c:v>
                </c:pt>
                <c:pt idx="10569">
                  <c:v>8900</c:v>
                </c:pt>
                <c:pt idx="10570">
                  <c:v>7692</c:v>
                </c:pt>
                <c:pt idx="10571">
                  <c:v>44842</c:v>
                </c:pt>
                <c:pt idx="10572">
                  <c:v>56213</c:v>
                </c:pt>
                <c:pt idx="10573">
                  <c:v>66071</c:v>
                </c:pt>
                <c:pt idx="10574">
                  <c:v>62625</c:v>
                </c:pt>
                <c:pt idx="10575">
                  <c:v>64618</c:v>
                </c:pt>
                <c:pt idx="10576">
                  <c:v>116233</c:v>
                </c:pt>
                <c:pt idx="10577">
                  <c:v>120440</c:v>
                </c:pt>
                <c:pt idx="10578">
                  <c:v>116844</c:v>
                </c:pt>
                <c:pt idx="10579">
                  <c:v>124401</c:v>
                </c:pt>
                <c:pt idx="10580">
                  <c:v>115582</c:v>
                </c:pt>
                <c:pt idx="10581">
                  <c:v>120918</c:v>
                </c:pt>
                <c:pt idx="10582">
                  <c:v>110471</c:v>
                </c:pt>
                <c:pt idx="10583">
                  <c:v>119387</c:v>
                </c:pt>
                <c:pt idx="10584">
                  <c:v>175264</c:v>
                </c:pt>
                <c:pt idx="10585">
                  <c:v>205352</c:v>
                </c:pt>
                <c:pt idx="10586">
                  <c:v>225077</c:v>
                </c:pt>
                <c:pt idx="10587">
                  <c:v>224360</c:v>
                </c:pt>
                <c:pt idx="10588">
                  <c:v>189457</c:v>
                </c:pt>
                <c:pt idx="10589">
                  <c:v>211666</c:v>
                </c:pt>
                <c:pt idx="10590">
                  <c:v>211240</c:v>
                </c:pt>
                <c:pt idx="10591">
                  <c:v>188480</c:v>
                </c:pt>
                <c:pt idx="10592">
                  <c:v>181986</c:v>
                </c:pt>
                <c:pt idx="10593">
                  <c:v>181677</c:v>
                </c:pt>
                <c:pt idx="10594">
                  <c:v>170974</c:v>
                </c:pt>
                <c:pt idx="10595">
                  <c:v>155462</c:v>
                </c:pt>
                <c:pt idx="10596">
                  <c:v>176200</c:v>
                </c:pt>
                <c:pt idx="10597">
                  <c:v>200963</c:v>
                </c:pt>
                <c:pt idx="10598">
                  <c:v>194909</c:v>
                </c:pt>
                <c:pt idx="10599">
                  <c:v>174977</c:v>
                </c:pt>
                <c:pt idx="10600">
                  <c:v>188832</c:v>
                </c:pt>
                <c:pt idx="10601">
                  <c:v>195486</c:v>
                </c:pt>
                <c:pt idx="10602">
                  <c:v>211254</c:v>
                </c:pt>
                <c:pt idx="10603">
                  <c:v>191928</c:v>
                </c:pt>
                <c:pt idx="10604">
                  <c:v>176680</c:v>
                </c:pt>
                <c:pt idx="10605">
                  <c:v>194754</c:v>
                </c:pt>
                <c:pt idx="10606">
                  <c:v>215645</c:v>
                </c:pt>
                <c:pt idx="10607">
                  <c:v>216448</c:v>
                </c:pt>
                <c:pt idx="10608">
                  <c:v>251672</c:v>
                </c:pt>
                <c:pt idx="10609">
                  <c:v>255289</c:v>
                </c:pt>
                <c:pt idx="10610">
                  <c:v>188679</c:v>
                </c:pt>
                <c:pt idx="10611">
                  <c:v>190012</c:v>
                </c:pt>
                <c:pt idx="10612">
                  <c:v>135047</c:v>
                </c:pt>
                <c:pt idx="10613">
                  <c:v>83467</c:v>
                </c:pt>
                <c:pt idx="10614">
                  <c:v>84313</c:v>
                </c:pt>
                <c:pt idx="10615">
                  <c:v>163788</c:v>
                </c:pt>
                <c:pt idx="10616">
                  <c:v>135773</c:v>
                </c:pt>
                <c:pt idx="10617">
                  <c:v>109818</c:v>
                </c:pt>
                <c:pt idx="10618">
                  <c:v>88337</c:v>
                </c:pt>
                <c:pt idx="10619">
                  <c:v>88087</c:v>
                </c:pt>
                <c:pt idx="10620">
                  <c:v>85118</c:v>
                </c:pt>
                <c:pt idx="10621">
                  <c:v>87117</c:v>
                </c:pt>
                <c:pt idx="10622">
                  <c:v>84945</c:v>
                </c:pt>
                <c:pt idx="10623">
                  <c:v>85930</c:v>
                </c:pt>
                <c:pt idx="10624">
                  <c:v>76557</c:v>
                </c:pt>
                <c:pt idx="10625">
                  <c:v>91312</c:v>
                </c:pt>
                <c:pt idx="10626">
                  <c:v>80983</c:v>
                </c:pt>
                <c:pt idx="10627">
                  <c:v>77796</c:v>
                </c:pt>
                <c:pt idx="10628">
                  <c:v>94566</c:v>
                </c:pt>
                <c:pt idx="10629">
                  <c:v>85860</c:v>
                </c:pt>
                <c:pt idx="10630">
                  <c:v>65781</c:v>
                </c:pt>
                <c:pt idx="10631">
                  <c:v>65730</c:v>
                </c:pt>
                <c:pt idx="10632">
                  <c:v>63378</c:v>
                </c:pt>
                <c:pt idx="10633">
                  <c:v>70737</c:v>
                </c:pt>
                <c:pt idx="10634">
                  <c:v>71442</c:v>
                </c:pt>
                <c:pt idx="10635">
                  <c:v>80703</c:v>
                </c:pt>
                <c:pt idx="10636">
                  <c:v>79590</c:v>
                </c:pt>
                <c:pt idx="10637">
                  <c:v>64560</c:v>
                </c:pt>
                <c:pt idx="10638">
                  <c:v>63900</c:v>
                </c:pt>
                <c:pt idx="10639">
                  <c:v>55671</c:v>
                </c:pt>
                <c:pt idx="10640">
                  <c:v>49977</c:v>
                </c:pt>
                <c:pt idx="10641">
                  <c:v>64771</c:v>
                </c:pt>
                <c:pt idx="10642">
                  <c:v>69669</c:v>
                </c:pt>
                <c:pt idx="10643">
                  <c:v>73057</c:v>
                </c:pt>
                <c:pt idx="10644">
                  <c:v>53967</c:v>
                </c:pt>
                <c:pt idx="10645">
                  <c:v>42239</c:v>
                </c:pt>
                <c:pt idx="10646">
                  <c:v>6985</c:v>
                </c:pt>
                <c:pt idx="10647">
                  <c:v>557</c:v>
                </c:pt>
                <c:pt idx="10648">
                  <c:v>1779</c:v>
                </c:pt>
                <c:pt idx="10649">
                  <c:v>640</c:v>
                </c:pt>
                <c:pt idx="10650">
                  <c:v>1271</c:v>
                </c:pt>
                <c:pt idx="10651">
                  <c:v>3131</c:v>
                </c:pt>
                <c:pt idx="10652">
                  <c:v>736</c:v>
                </c:pt>
                <c:pt idx="10653">
                  <c:v>395</c:v>
                </c:pt>
                <c:pt idx="10654">
                  <c:v>1232</c:v>
                </c:pt>
                <c:pt idx="10655">
                  <c:v>943</c:v>
                </c:pt>
                <c:pt idx="10656">
                  <c:v>380</c:v>
                </c:pt>
                <c:pt idx="10657">
                  <c:v>533</c:v>
                </c:pt>
                <c:pt idx="10658">
                  <c:v>309</c:v>
                </c:pt>
                <c:pt idx="10659">
                  <c:v>699</c:v>
                </c:pt>
                <c:pt idx="10660">
                  <c:v>943</c:v>
                </c:pt>
                <c:pt idx="10661">
                  <c:v>1430</c:v>
                </c:pt>
                <c:pt idx="10662">
                  <c:v>2066</c:v>
                </c:pt>
                <c:pt idx="10663">
                  <c:v>300</c:v>
                </c:pt>
                <c:pt idx="10664">
                  <c:v>201</c:v>
                </c:pt>
                <c:pt idx="10665">
                  <c:v>133</c:v>
                </c:pt>
                <c:pt idx="10666">
                  <c:v>149</c:v>
                </c:pt>
                <c:pt idx="10667">
                  <c:v>98</c:v>
                </c:pt>
                <c:pt idx="10668">
                  <c:v>10797</c:v>
                </c:pt>
                <c:pt idx="10669">
                  <c:v>5279</c:v>
                </c:pt>
                <c:pt idx="10670">
                  <c:v>3989</c:v>
                </c:pt>
                <c:pt idx="10671">
                  <c:v>5537</c:v>
                </c:pt>
                <c:pt idx="10672">
                  <c:v>3887</c:v>
                </c:pt>
                <c:pt idx="10673">
                  <c:v>2025</c:v>
                </c:pt>
                <c:pt idx="10674">
                  <c:v>1178</c:v>
                </c:pt>
                <c:pt idx="10675">
                  <c:v>2187</c:v>
                </c:pt>
                <c:pt idx="10676">
                  <c:v>3221</c:v>
                </c:pt>
                <c:pt idx="10677">
                  <c:v>5564</c:v>
                </c:pt>
                <c:pt idx="10678">
                  <c:v>9699</c:v>
                </c:pt>
                <c:pt idx="10679">
                  <c:v>36061</c:v>
                </c:pt>
                <c:pt idx="10680">
                  <c:v>37429</c:v>
                </c:pt>
                <c:pt idx="10681">
                  <c:v>59294</c:v>
                </c:pt>
                <c:pt idx="10682">
                  <c:v>37998</c:v>
                </c:pt>
                <c:pt idx="10683">
                  <c:v>38577</c:v>
                </c:pt>
                <c:pt idx="10684">
                  <c:v>54261</c:v>
                </c:pt>
                <c:pt idx="10685">
                  <c:v>42474</c:v>
                </c:pt>
                <c:pt idx="10686">
                  <c:v>20275</c:v>
                </c:pt>
                <c:pt idx="10687">
                  <c:v>36892</c:v>
                </c:pt>
                <c:pt idx="10688">
                  <c:v>35366</c:v>
                </c:pt>
                <c:pt idx="10689">
                  <c:v>33125</c:v>
                </c:pt>
                <c:pt idx="10690">
                  <c:v>50011</c:v>
                </c:pt>
                <c:pt idx="10691">
                  <c:v>42469</c:v>
                </c:pt>
                <c:pt idx="10692">
                  <c:v>49907</c:v>
                </c:pt>
                <c:pt idx="10693">
                  <c:v>45430</c:v>
                </c:pt>
                <c:pt idx="10694">
                  <c:v>45966</c:v>
                </c:pt>
                <c:pt idx="10695">
                  <c:v>48390</c:v>
                </c:pt>
                <c:pt idx="10696">
                  <c:v>49990</c:v>
                </c:pt>
                <c:pt idx="10697">
                  <c:v>50962</c:v>
                </c:pt>
                <c:pt idx="10698">
                  <c:v>63564</c:v>
                </c:pt>
                <c:pt idx="10699">
                  <c:v>53570</c:v>
                </c:pt>
                <c:pt idx="10700">
                  <c:v>40738</c:v>
                </c:pt>
                <c:pt idx="10701">
                  <c:v>52315</c:v>
                </c:pt>
                <c:pt idx="10702">
                  <c:v>40504</c:v>
                </c:pt>
                <c:pt idx="10703">
                  <c:v>32763</c:v>
                </c:pt>
                <c:pt idx="10704">
                  <c:v>38979</c:v>
                </c:pt>
                <c:pt idx="10705">
                  <c:v>38126</c:v>
                </c:pt>
                <c:pt idx="10706">
                  <c:v>40192</c:v>
                </c:pt>
                <c:pt idx="10707">
                  <c:v>29908</c:v>
                </c:pt>
                <c:pt idx="10708">
                  <c:v>14775</c:v>
                </c:pt>
                <c:pt idx="10709">
                  <c:v>12155</c:v>
                </c:pt>
                <c:pt idx="10710">
                  <c:v>15676</c:v>
                </c:pt>
                <c:pt idx="10711">
                  <c:v>13101</c:v>
                </c:pt>
                <c:pt idx="10712">
                  <c:v>12633</c:v>
                </c:pt>
                <c:pt idx="10713">
                  <c:v>19336</c:v>
                </c:pt>
                <c:pt idx="10714">
                  <c:v>10296</c:v>
                </c:pt>
                <c:pt idx="10715">
                  <c:v>13135</c:v>
                </c:pt>
                <c:pt idx="10716">
                  <c:v>15259</c:v>
                </c:pt>
                <c:pt idx="10717">
                  <c:v>16608</c:v>
                </c:pt>
                <c:pt idx="10718">
                  <c:v>24090</c:v>
                </c:pt>
                <c:pt idx="10719">
                  <c:v>22508</c:v>
                </c:pt>
                <c:pt idx="10720">
                  <c:v>23423</c:v>
                </c:pt>
                <c:pt idx="10721">
                  <c:v>8415</c:v>
                </c:pt>
                <c:pt idx="10722">
                  <c:v>30852</c:v>
                </c:pt>
                <c:pt idx="10723">
                  <c:v>56136</c:v>
                </c:pt>
                <c:pt idx="10724">
                  <c:v>55196</c:v>
                </c:pt>
                <c:pt idx="10725">
                  <c:v>78916</c:v>
                </c:pt>
                <c:pt idx="10726">
                  <c:v>76067</c:v>
                </c:pt>
                <c:pt idx="10727">
                  <c:v>85397</c:v>
                </c:pt>
                <c:pt idx="10728">
                  <c:v>62363</c:v>
                </c:pt>
                <c:pt idx="10729">
                  <c:v>68821</c:v>
                </c:pt>
                <c:pt idx="10730">
                  <c:v>52702</c:v>
                </c:pt>
                <c:pt idx="10731">
                  <c:v>69531</c:v>
                </c:pt>
                <c:pt idx="10732">
                  <c:v>60070</c:v>
                </c:pt>
                <c:pt idx="10733">
                  <c:v>57676</c:v>
                </c:pt>
                <c:pt idx="10734">
                  <c:v>71101</c:v>
                </c:pt>
                <c:pt idx="10735">
                  <c:v>63538</c:v>
                </c:pt>
                <c:pt idx="10736">
                  <c:v>41749</c:v>
                </c:pt>
                <c:pt idx="10737">
                  <c:v>31108</c:v>
                </c:pt>
                <c:pt idx="10738">
                  <c:v>31688</c:v>
                </c:pt>
                <c:pt idx="10739">
                  <c:v>47666</c:v>
                </c:pt>
                <c:pt idx="10740">
                  <c:v>57593</c:v>
                </c:pt>
                <c:pt idx="10741">
                  <c:v>56251</c:v>
                </c:pt>
                <c:pt idx="10742">
                  <c:v>34249</c:v>
                </c:pt>
                <c:pt idx="10743">
                  <c:v>27269</c:v>
                </c:pt>
                <c:pt idx="10744">
                  <c:v>47236</c:v>
                </c:pt>
                <c:pt idx="10745">
                  <c:v>52521</c:v>
                </c:pt>
                <c:pt idx="10746">
                  <c:v>56352</c:v>
                </c:pt>
                <c:pt idx="10747">
                  <c:v>46973</c:v>
                </c:pt>
                <c:pt idx="10748">
                  <c:v>35122</c:v>
                </c:pt>
                <c:pt idx="10749">
                  <c:v>32708</c:v>
                </c:pt>
                <c:pt idx="10750">
                  <c:v>48401</c:v>
                </c:pt>
                <c:pt idx="10751">
                  <c:v>44008</c:v>
                </c:pt>
                <c:pt idx="10752">
                  <c:v>3350</c:v>
                </c:pt>
                <c:pt idx="10753">
                  <c:v>74074</c:v>
                </c:pt>
                <c:pt idx="10754">
                  <c:v>69993</c:v>
                </c:pt>
                <c:pt idx="10755">
                  <c:v>56456</c:v>
                </c:pt>
                <c:pt idx="10756">
                  <c:v>36014</c:v>
                </c:pt>
                <c:pt idx="10757">
                  <c:v>27466</c:v>
                </c:pt>
                <c:pt idx="10758">
                  <c:v>26545</c:v>
                </c:pt>
                <c:pt idx="10759">
                  <c:v>32326</c:v>
                </c:pt>
                <c:pt idx="10760">
                  <c:v>29624</c:v>
                </c:pt>
                <c:pt idx="10761">
                  <c:v>29642</c:v>
                </c:pt>
                <c:pt idx="10762">
                  <c:v>24577</c:v>
                </c:pt>
                <c:pt idx="10763">
                  <c:v>40328</c:v>
                </c:pt>
                <c:pt idx="10764">
                  <c:v>41985</c:v>
                </c:pt>
                <c:pt idx="10765">
                  <c:v>57163</c:v>
                </c:pt>
                <c:pt idx="10766">
                  <c:v>19615</c:v>
                </c:pt>
                <c:pt idx="10767">
                  <c:v>15935</c:v>
                </c:pt>
                <c:pt idx="10768">
                  <c:v>19737</c:v>
                </c:pt>
                <c:pt idx="10769">
                  <c:v>18689</c:v>
                </c:pt>
                <c:pt idx="10770">
                  <c:v>24753</c:v>
                </c:pt>
                <c:pt idx="10771">
                  <c:v>28464</c:v>
                </c:pt>
                <c:pt idx="10772">
                  <c:v>24577</c:v>
                </c:pt>
                <c:pt idx="10773">
                  <c:v>21592</c:v>
                </c:pt>
                <c:pt idx="10774">
                  <c:v>32969</c:v>
                </c:pt>
                <c:pt idx="10775">
                  <c:v>42630</c:v>
                </c:pt>
                <c:pt idx="10776">
                  <c:v>40624</c:v>
                </c:pt>
                <c:pt idx="10777">
                  <c:v>39673</c:v>
                </c:pt>
                <c:pt idx="10778">
                  <c:v>34552</c:v>
                </c:pt>
                <c:pt idx="10779">
                  <c:v>50418</c:v>
                </c:pt>
                <c:pt idx="10780">
                  <c:v>26644</c:v>
                </c:pt>
                <c:pt idx="10781">
                  <c:v>20402</c:v>
                </c:pt>
                <c:pt idx="10782">
                  <c:v>30787</c:v>
                </c:pt>
                <c:pt idx="10783">
                  <c:v>35717</c:v>
                </c:pt>
                <c:pt idx="10784">
                  <c:v>22557</c:v>
                </c:pt>
                <c:pt idx="10785">
                  <c:v>20403</c:v>
                </c:pt>
                <c:pt idx="10786">
                  <c:v>17553</c:v>
                </c:pt>
                <c:pt idx="10787">
                  <c:v>25424</c:v>
                </c:pt>
                <c:pt idx="10788">
                  <c:v>34531</c:v>
                </c:pt>
                <c:pt idx="10789">
                  <c:v>41411</c:v>
                </c:pt>
                <c:pt idx="10790">
                  <c:v>41583</c:v>
                </c:pt>
                <c:pt idx="10791">
                  <c:v>17964</c:v>
                </c:pt>
                <c:pt idx="10792">
                  <c:v>35070</c:v>
                </c:pt>
                <c:pt idx="10793">
                  <c:v>30376</c:v>
                </c:pt>
                <c:pt idx="10794">
                  <c:v>24040</c:v>
                </c:pt>
                <c:pt idx="10795">
                  <c:v>22459</c:v>
                </c:pt>
                <c:pt idx="10796">
                  <c:v>35980</c:v>
                </c:pt>
                <c:pt idx="10797">
                  <c:v>35181</c:v>
                </c:pt>
                <c:pt idx="10798">
                  <c:v>32660</c:v>
                </c:pt>
                <c:pt idx="10799">
                  <c:v>39084</c:v>
                </c:pt>
                <c:pt idx="10800">
                  <c:v>49287</c:v>
                </c:pt>
                <c:pt idx="10801">
                  <c:v>38590</c:v>
                </c:pt>
                <c:pt idx="10802">
                  <c:v>33889</c:v>
                </c:pt>
                <c:pt idx="10803">
                  <c:v>36560</c:v>
                </c:pt>
                <c:pt idx="10804">
                  <c:v>40414</c:v>
                </c:pt>
                <c:pt idx="10805">
                  <c:v>49297</c:v>
                </c:pt>
                <c:pt idx="10806">
                  <c:v>40558</c:v>
                </c:pt>
                <c:pt idx="10807">
                  <c:v>34393</c:v>
                </c:pt>
                <c:pt idx="10808">
                  <c:v>33533</c:v>
                </c:pt>
                <c:pt idx="10809">
                  <c:v>33543</c:v>
                </c:pt>
                <c:pt idx="10810">
                  <c:v>32199</c:v>
                </c:pt>
                <c:pt idx="10811">
                  <c:v>43592</c:v>
                </c:pt>
                <c:pt idx="10812">
                  <c:v>33367</c:v>
                </c:pt>
                <c:pt idx="10813">
                  <c:v>26458</c:v>
                </c:pt>
                <c:pt idx="10814">
                  <c:v>24292</c:v>
                </c:pt>
                <c:pt idx="10815">
                  <c:v>21423</c:v>
                </c:pt>
                <c:pt idx="10816">
                  <c:v>51524</c:v>
                </c:pt>
                <c:pt idx="10817">
                  <c:v>85999</c:v>
                </c:pt>
                <c:pt idx="10818">
                  <c:v>91172</c:v>
                </c:pt>
                <c:pt idx="10819">
                  <c:v>134221</c:v>
                </c:pt>
                <c:pt idx="10820">
                  <c:v>152375</c:v>
                </c:pt>
                <c:pt idx="10821">
                  <c:v>134366</c:v>
                </c:pt>
                <c:pt idx="10822">
                  <c:v>145839</c:v>
                </c:pt>
                <c:pt idx="10823">
                  <c:v>123484</c:v>
                </c:pt>
                <c:pt idx="10824">
                  <c:v>115566</c:v>
                </c:pt>
                <c:pt idx="10825">
                  <c:v>138400</c:v>
                </c:pt>
                <c:pt idx="10826">
                  <c:v>93546</c:v>
                </c:pt>
                <c:pt idx="10827">
                  <c:v>105305</c:v>
                </c:pt>
                <c:pt idx="10828">
                  <c:v>99180</c:v>
                </c:pt>
                <c:pt idx="10829">
                  <c:v>92540</c:v>
                </c:pt>
                <c:pt idx="10830">
                  <c:v>95963</c:v>
                </c:pt>
                <c:pt idx="10831">
                  <c:v>111103</c:v>
                </c:pt>
                <c:pt idx="10832">
                  <c:v>82531</c:v>
                </c:pt>
                <c:pt idx="10833">
                  <c:v>76369</c:v>
                </c:pt>
                <c:pt idx="10834">
                  <c:v>79421</c:v>
                </c:pt>
                <c:pt idx="10835">
                  <c:v>85898</c:v>
                </c:pt>
                <c:pt idx="10836">
                  <c:v>123308</c:v>
                </c:pt>
                <c:pt idx="10837">
                  <c:v>83990</c:v>
                </c:pt>
                <c:pt idx="10838">
                  <c:v>112954</c:v>
                </c:pt>
                <c:pt idx="10839">
                  <c:v>106274</c:v>
                </c:pt>
                <c:pt idx="10840">
                  <c:v>84782</c:v>
                </c:pt>
                <c:pt idx="10841">
                  <c:v>78656</c:v>
                </c:pt>
                <c:pt idx="10842">
                  <c:v>63560</c:v>
                </c:pt>
                <c:pt idx="10843">
                  <c:v>81078</c:v>
                </c:pt>
                <c:pt idx="10844">
                  <c:v>130676</c:v>
                </c:pt>
                <c:pt idx="10845">
                  <c:v>144818</c:v>
                </c:pt>
                <c:pt idx="10846">
                  <c:v>163674</c:v>
                </c:pt>
                <c:pt idx="10847">
                  <c:v>143571</c:v>
                </c:pt>
                <c:pt idx="10848">
                  <c:v>84453</c:v>
                </c:pt>
                <c:pt idx="10849">
                  <c:v>74749</c:v>
                </c:pt>
                <c:pt idx="10850">
                  <c:v>96555</c:v>
                </c:pt>
                <c:pt idx="10851">
                  <c:v>143554</c:v>
                </c:pt>
                <c:pt idx="10852">
                  <c:v>118917</c:v>
                </c:pt>
                <c:pt idx="10853">
                  <c:v>141870</c:v>
                </c:pt>
                <c:pt idx="10854">
                  <c:v>103479</c:v>
                </c:pt>
                <c:pt idx="10855">
                  <c:v>108764</c:v>
                </c:pt>
                <c:pt idx="10856">
                  <c:v>92941</c:v>
                </c:pt>
                <c:pt idx="10857">
                  <c:v>77081</c:v>
                </c:pt>
                <c:pt idx="10858">
                  <c:v>118686</c:v>
                </c:pt>
                <c:pt idx="10859">
                  <c:v>266328</c:v>
                </c:pt>
                <c:pt idx="10860">
                  <c:v>475221</c:v>
                </c:pt>
                <c:pt idx="10861">
                  <c:v>200724</c:v>
                </c:pt>
                <c:pt idx="10862">
                  <c:v>226378</c:v>
                </c:pt>
                <c:pt idx="10863">
                  <c:v>227035</c:v>
                </c:pt>
                <c:pt idx="10864">
                  <c:v>220129</c:v>
                </c:pt>
                <c:pt idx="10865">
                  <c:v>257030</c:v>
                </c:pt>
                <c:pt idx="10866">
                  <c:v>298556</c:v>
                </c:pt>
                <c:pt idx="10867">
                  <c:v>318419</c:v>
                </c:pt>
                <c:pt idx="10868">
                  <c:v>235994</c:v>
                </c:pt>
                <c:pt idx="10869">
                  <c:v>207475</c:v>
                </c:pt>
                <c:pt idx="10870">
                  <c:v>293003</c:v>
                </c:pt>
                <c:pt idx="10871">
                  <c:v>117168</c:v>
                </c:pt>
                <c:pt idx="10872">
                  <c:v>114531</c:v>
                </c:pt>
                <c:pt idx="10873">
                  <c:v>160720</c:v>
                </c:pt>
                <c:pt idx="10874">
                  <c:v>181384</c:v>
                </c:pt>
                <c:pt idx="10875">
                  <c:v>152374</c:v>
                </c:pt>
                <c:pt idx="10876">
                  <c:v>110892</c:v>
                </c:pt>
                <c:pt idx="10877">
                  <c:v>80442</c:v>
                </c:pt>
                <c:pt idx="10878">
                  <c:v>106030</c:v>
                </c:pt>
                <c:pt idx="10879">
                  <c:v>98783</c:v>
                </c:pt>
                <c:pt idx="10880">
                  <c:v>117935</c:v>
                </c:pt>
                <c:pt idx="10881">
                  <c:v>157457</c:v>
                </c:pt>
                <c:pt idx="10882">
                  <c:v>98155</c:v>
                </c:pt>
                <c:pt idx="10883">
                  <c:v>103471</c:v>
                </c:pt>
                <c:pt idx="10884">
                  <c:v>81554</c:v>
                </c:pt>
                <c:pt idx="10885">
                  <c:v>134296</c:v>
                </c:pt>
                <c:pt idx="10886">
                  <c:v>154154</c:v>
                </c:pt>
                <c:pt idx="10887">
                  <c:v>156528</c:v>
                </c:pt>
                <c:pt idx="10888">
                  <c:v>195517</c:v>
                </c:pt>
                <c:pt idx="10889">
                  <c:v>67253</c:v>
                </c:pt>
                <c:pt idx="10890">
                  <c:v>3770</c:v>
                </c:pt>
                <c:pt idx="10891">
                  <c:v>2619</c:v>
                </c:pt>
                <c:pt idx="10892">
                  <c:v>3117</c:v>
                </c:pt>
                <c:pt idx="10893">
                  <c:v>21266</c:v>
                </c:pt>
                <c:pt idx="10894">
                  <c:v>41937</c:v>
                </c:pt>
                <c:pt idx="10895">
                  <c:v>45048</c:v>
                </c:pt>
                <c:pt idx="10896">
                  <c:v>45916</c:v>
                </c:pt>
                <c:pt idx="10897">
                  <c:v>25287</c:v>
                </c:pt>
                <c:pt idx="10898">
                  <c:v>32982</c:v>
                </c:pt>
                <c:pt idx="10899">
                  <c:v>62079</c:v>
                </c:pt>
                <c:pt idx="10900">
                  <c:v>134292</c:v>
                </c:pt>
                <c:pt idx="10901">
                  <c:v>140980</c:v>
                </c:pt>
                <c:pt idx="10902">
                  <c:v>139111</c:v>
                </c:pt>
                <c:pt idx="10903">
                  <c:v>90841</c:v>
                </c:pt>
                <c:pt idx="10904">
                  <c:v>82070</c:v>
                </c:pt>
                <c:pt idx="10905">
                  <c:v>105572</c:v>
                </c:pt>
                <c:pt idx="10906">
                  <c:v>114620</c:v>
                </c:pt>
                <c:pt idx="10907">
                  <c:v>158273</c:v>
                </c:pt>
                <c:pt idx="10908">
                  <c:v>185577</c:v>
                </c:pt>
                <c:pt idx="10909">
                  <c:v>177941</c:v>
                </c:pt>
                <c:pt idx="10910">
                  <c:v>126982</c:v>
                </c:pt>
                <c:pt idx="10911">
                  <c:v>93531</c:v>
                </c:pt>
                <c:pt idx="10912">
                  <c:v>105513</c:v>
                </c:pt>
                <c:pt idx="10913">
                  <c:v>114119</c:v>
                </c:pt>
                <c:pt idx="10914">
                  <c:v>96134</c:v>
                </c:pt>
                <c:pt idx="10915">
                  <c:v>89546</c:v>
                </c:pt>
                <c:pt idx="10916">
                  <c:v>102439</c:v>
                </c:pt>
                <c:pt idx="10917">
                  <c:v>94190</c:v>
                </c:pt>
                <c:pt idx="10918">
                  <c:v>90223</c:v>
                </c:pt>
                <c:pt idx="10919">
                  <c:v>82150</c:v>
                </c:pt>
                <c:pt idx="10920">
                  <c:v>76071</c:v>
                </c:pt>
                <c:pt idx="10921">
                  <c:v>123453</c:v>
                </c:pt>
                <c:pt idx="10922">
                  <c:v>135671</c:v>
                </c:pt>
                <c:pt idx="10923">
                  <c:v>127193</c:v>
                </c:pt>
                <c:pt idx="10924">
                  <c:v>123293</c:v>
                </c:pt>
                <c:pt idx="10925">
                  <c:v>110027</c:v>
                </c:pt>
                <c:pt idx="10926">
                  <c:v>127672</c:v>
                </c:pt>
                <c:pt idx="10927">
                  <c:v>124542</c:v>
                </c:pt>
                <c:pt idx="10928">
                  <c:v>86512</c:v>
                </c:pt>
                <c:pt idx="10929">
                  <c:v>91592</c:v>
                </c:pt>
                <c:pt idx="10930">
                  <c:v>92121</c:v>
                </c:pt>
                <c:pt idx="10931">
                  <c:v>78242</c:v>
                </c:pt>
                <c:pt idx="10932">
                  <c:v>81373</c:v>
                </c:pt>
                <c:pt idx="10933">
                  <c:v>57773</c:v>
                </c:pt>
                <c:pt idx="10934">
                  <c:v>65452</c:v>
                </c:pt>
                <c:pt idx="10935">
                  <c:v>76159</c:v>
                </c:pt>
                <c:pt idx="10936">
                  <c:v>82354</c:v>
                </c:pt>
                <c:pt idx="10937">
                  <c:v>96510</c:v>
                </c:pt>
                <c:pt idx="10938">
                  <c:v>76041</c:v>
                </c:pt>
                <c:pt idx="10939">
                  <c:v>74127</c:v>
                </c:pt>
                <c:pt idx="10940">
                  <c:v>73747</c:v>
                </c:pt>
                <c:pt idx="10941">
                  <c:v>89623</c:v>
                </c:pt>
                <c:pt idx="10942">
                  <c:v>92714</c:v>
                </c:pt>
                <c:pt idx="10943">
                  <c:v>95333</c:v>
                </c:pt>
                <c:pt idx="10944">
                  <c:v>102606</c:v>
                </c:pt>
                <c:pt idx="10945">
                  <c:v>82858</c:v>
                </c:pt>
                <c:pt idx="10946">
                  <c:v>99444</c:v>
                </c:pt>
                <c:pt idx="10947">
                  <c:v>114934</c:v>
                </c:pt>
                <c:pt idx="10948">
                  <c:v>112945</c:v>
                </c:pt>
                <c:pt idx="10949">
                  <c:v>122421</c:v>
                </c:pt>
                <c:pt idx="10950">
                  <c:v>102172</c:v>
                </c:pt>
                <c:pt idx="10951">
                  <c:v>70970</c:v>
                </c:pt>
                <c:pt idx="10952">
                  <c:v>111178</c:v>
                </c:pt>
                <c:pt idx="10953">
                  <c:v>175996</c:v>
                </c:pt>
                <c:pt idx="10954">
                  <c:v>214679</c:v>
                </c:pt>
                <c:pt idx="10955">
                  <c:v>179461</c:v>
                </c:pt>
                <c:pt idx="10956">
                  <c:v>191955</c:v>
                </c:pt>
                <c:pt idx="10957">
                  <c:v>239152</c:v>
                </c:pt>
                <c:pt idx="10958">
                  <c:v>210396</c:v>
                </c:pt>
                <c:pt idx="10959">
                  <c:v>146390</c:v>
                </c:pt>
                <c:pt idx="10960">
                  <c:v>174523</c:v>
                </c:pt>
                <c:pt idx="10961">
                  <c:v>141927</c:v>
                </c:pt>
                <c:pt idx="10962">
                  <c:v>130187</c:v>
                </c:pt>
                <c:pt idx="10963">
                  <c:v>115330</c:v>
                </c:pt>
                <c:pt idx="10964">
                  <c:v>149463</c:v>
                </c:pt>
                <c:pt idx="10965">
                  <c:v>121983</c:v>
                </c:pt>
                <c:pt idx="10966">
                  <c:v>80861</c:v>
                </c:pt>
                <c:pt idx="10967">
                  <c:v>147819</c:v>
                </c:pt>
                <c:pt idx="10968">
                  <c:v>154208</c:v>
                </c:pt>
                <c:pt idx="10969">
                  <c:v>181931</c:v>
                </c:pt>
                <c:pt idx="10970">
                  <c:v>178349</c:v>
                </c:pt>
                <c:pt idx="10971">
                  <c:v>199670</c:v>
                </c:pt>
                <c:pt idx="10972">
                  <c:v>573139</c:v>
                </c:pt>
                <c:pt idx="10973">
                  <c:v>2028079</c:v>
                </c:pt>
                <c:pt idx="10974">
                  <c:v>1505980</c:v>
                </c:pt>
                <c:pt idx="10975">
                  <c:v>1246964</c:v>
                </c:pt>
                <c:pt idx="10976">
                  <c:v>979066</c:v>
                </c:pt>
                <c:pt idx="10977">
                  <c:v>900028</c:v>
                </c:pt>
                <c:pt idx="10978">
                  <c:v>821156</c:v>
                </c:pt>
                <c:pt idx="10979">
                  <c:v>869799</c:v>
                </c:pt>
                <c:pt idx="10980">
                  <c:v>1016702</c:v>
                </c:pt>
                <c:pt idx="10981">
                  <c:v>716820</c:v>
                </c:pt>
                <c:pt idx="10982">
                  <c:v>155161</c:v>
                </c:pt>
                <c:pt idx="10983">
                  <c:v>188183</c:v>
                </c:pt>
                <c:pt idx="10984">
                  <c:v>243573</c:v>
                </c:pt>
                <c:pt idx="10985">
                  <c:v>194371</c:v>
                </c:pt>
                <c:pt idx="10986">
                  <c:v>190098</c:v>
                </c:pt>
                <c:pt idx="10987">
                  <c:v>191108</c:v>
                </c:pt>
                <c:pt idx="10988">
                  <c:v>214637</c:v>
                </c:pt>
                <c:pt idx="10989">
                  <c:v>154452</c:v>
                </c:pt>
                <c:pt idx="10990">
                  <c:v>164289</c:v>
                </c:pt>
                <c:pt idx="10991">
                  <c:v>133229</c:v>
                </c:pt>
                <c:pt idx="10992">
                  <c:v>131643</c:v>
                </c:pt>
                <c:pt idx="10993">
                  <c:v>128564</c:v>
                </c:pt>
                <c:pt idx="10994">
                  <c:v>108148</c:v>
                </c:pt>
                <c:pt idx="10995">
                  <c:v>120814</c:v>
                </c:pt>
                <c:pt idx="10996">
                  <c:v>114739</c:v>
                </c:pt>
                <c:pt idx="10997">
                  <c:v>117777</c:v>
                </c:pt>
                <c:pt idx="10998">
                  <c:v>136464</c:v>
                </c:pt>
                <c:pt idx="10999">
                  <c:v>122818</c:v>
                </c:pt>
                <c:pt idx="11000">
                  <c:v>134620</c:v>
                </c:pt>
                <c:pt idx="11001">
                  <c:v>129915</c:v>
                </c:pt>
                <c:pt idx="11002">
                  <c:v>146712</c:v>
                </c:pt>
                <c:pt idx="11003">
                  <c:v>164067</c:v>
                </c:pt>
                <c:pt idx="11004">
                  <c:v>99549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A504-46C0-A320-6E73DC29A8C2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007 Weekly Reach</c:v>
                </c:pt>
              </c:strCache>
            </c:strRef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Sheet1!$H$2:$H$11007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457</c:v>
                </c:pt>
                <c:pt idx="8444">
                  <c:v>1024</c:v>
                </c:pt>
                <c:pt idx="8445">
                  <c:v>1617</c:v>
                </c:pt>
                <c:pt idx="8446">
                  <c:v>2003</c:v>
                </c:pt>
                <c:pt idx="8447">
                  <c:v>2341</c:v>
                </c:pt>
                <c:pt idx="8448">
                  <c:v>2685</c:v>
                </c:pt>
                <c:pt idx="8449">
                  <c:v>3085</c:v>
                </c:pt>
                <c:pt idx="8450">
                  <c:v>4399</c:v>
                </c:pt>
                <c:pt idx="8451">
                  <c:v>6777</c:v>
                </c:pt>
                <c:pt idx="8452">
                  <c:v>7455</c:v>
                </c:pt>
                <c:pt idx="8453">
                  <c:v>8649</c:v>
                </c:pt>
                <c:pt idx="8454">
                  <c:v>13096</c:v>
                </c:pt>
                <c:pt idx="8455">
                  <c:v>14578</c:v>
                </c:pt>
                <c:pt idx="8456">
                  <c:v>15752</c:v>
                </c:pt>
                <c:pt idx="8457">
                  <c:v>16137</c:v>
                </c:pt>
                <c:pt idx="8458">
                  <c:v>15806</c:v>
                </c:pt>
                <c:pt idx="8459">
                  <c:v>15610</c:v>
                </c:pt>
                <c:pt idx="8460">
                  <c:v>15363</c:v>
                </c:pt>
                <c:pt idx="8461">
                  <c:v>12055</c:v>
                </c:pt>
                <c:pt idx="8462">
                  <c:v>10878</c:v>
                </c:pt>
                <c:pt idx="8463">
                  <c:v>9569</c:v>
                </c:pt>
                <c:pt idx="8464">
                  <c:v>9055</c:v>
                </c:pt>
                <c:pt idx="8465">
                  <c:v>9146</c:v>
                </c:pt>
                <c:pt idx="8466">
                  <c:v>8757</c:v>
                </c:pt>
                <c:pt idx="8467">
                  <c:v>8998</c:v>
                </c:pt>
                <c:pt idx="8468">
                  <c:v>10042</c:v>
                </c:pt>
                <c:pt idx="8469">
                  <c:v>10924</c:v>
                </c:pt>
                <c:pt idx="8470">
                  <c:v>10996</c:v>
                </c:pt>
                <c:pt idx="8471">
                  <c:v>10709</c:v>
                </c:pt>
                <c:pt idx="8472">
                  <c:v>10673</c:v>
                </c:pt>
                <c:pt idx="8473">
                  <c:v>10538</c:v>
                </c:pt>
                <c:pt idx="8474">
                  <c:v>3847</c:v>
                </c:pt>
                <c:pt idx="8475">
                  <c:v>4607</c:v>
                </c:pt>
                <c:pt idx="8476">
                  <c:v>5340</c:v>
                </c:pt>
                <c:pt idx="8477">
                  <c:v>5937</c:v>
                </c:pt>
                <c:pt idx="8478">
                  <c:v>5557</c:v>
                </c:pt>
                <c:pt idx="8479">
                  <c:v>5291</c:v>
                </c:pt>
                <c:pt idx="8480">
                  <c:v>6141</c:v>
                </c:pt>
                <c:pt idx="8481">
                  <c:v>9045</c:v>
                </c:pt>
                <c:pt idx="8482">
                  <c:v>9375</c:v>
                </c:pt>
                <c:pt idx="8483">
                  <c:v>9895</c:v>
                </c:pt>
                <c:pt idx="8484">
                  <c:v>9970</c:v>
                </c:pt>
                <c:pt idx="8485">
                  <c:v>9774</c:v>
                </c:pt>
                <c:pt idx="8486">
                  <c:v>10045</c:v>
                </c:pt>
                <c:pt idx="8487">
                  <c:v>9315</c:v>
                </c:pt>
                <c:pt idx="8488">
                  <c:v>6464</c:v>
                </c:pt>
                <c:pt idx="8489">
                  <c:v>6183</c:v>
                </c:pt>
                <c:pt idx="8490">
                  <c:v>6016</c:v>
                </c:pt>
                <c:pt idx="8491">
                  <c:v>6003</c:v>
                </c:pt>
                <c:pt idx="8492">
                  <c:v>6149</c:v>
                </c:pt>
                <c:pt idx="8493">
                  <c:v>5823</c:v>
                </c:pt>
                <c:pt idx="8494">
                  <c:v>5484</c:v>
                </c:pt>
                <c:pt idx="8495">
                  <c:v>5274</c:v>
                </c:pt>
                <c:pt idx="8496">
                  <c:v>5350</c:v>
                </c:pt>
                <c:pt idx="8497">
                  <c:v>5660</c:v>
                </c:pt>
                <c:pt idx="8498">
                  <c:v>5880</c:v>
                </c:pt>
                <c:pt idx="8499">
                  <c:v>6071</c:v>
                </c:pt>
                <c:pt idx="8500">
                  <c:v>5994</c:v>
                </c:pt>
                <c:pt idx="8501">
                  <c:v>6095</c:v>
                </c:pt>
                <c:pt idx="8502">
                  <c:v>6298</c:v>
                </c:pt>
                <c:pt idx="8503">
                  <c:v>6503</c:v>
                </c:pt>
                <c:pt idx="8504">
                  <c:v>6460</c:v>
                </c:pt>
                <c:pt idx="8505">
                  <c:v>6286</c:v>
                </c:pt>
                <c:pt idx="8506">
                  <c:v>6317</c:v>
                </c:pt>
                <c:pt idx="8507">
                  <c:v>6187</c:v>
                </c:pt>
                <c:pt idx="8508">
                  <c:v>6299</c:v>
                </c:pt>
                <c:pt idx="8509">
                  <c:v>6417</c:v>
                </c:pt>
                <c:pt idx="8510">
                  <c:v>6654</c:v>
                </c:pt>
                <c:pt idx="8511">
                  <c:v>6554</c:v>
                </c:pt>
                <c:pt idx="8512">
                  <c:v>6536</c:v>
                </c:pt>
                <c:pt idx="8513">
                  <c:v>6702</c:v>
                </c:pt>
                <c:pt idx="8514">
                  <c:v>7713</c:v>
                </c:pt>
                <c:pt idx="8515">
                  <c:v>8262</c:v>
                </c:pt>
                <c:pt idx="8516">
                  <c:v>8131</c:v>
                </c:pt>
                <c:pt idx="8517">
                  <c:v>7988</c:v>
                </c:pt>
                <c:pt idx="8518">
                  <c:v>7964</c:v>
                </c:pt>
                <c:pt idx="8519">
                  <c:v>13189</c:v>
                </c:pt>
                <c:pt idx="8520">
                  <c:v>14273</c:v>
                </c:pt>
                <c:pt idx="8521">
                  <c:v>14006</c:v>
                </c:pt>
                <c:pt idx="8522">
                  <c:v>14398</c:v>
                </c:pt>
                <c:pt idx="8523">
                  <c:v>14553</c:v>
                </c:pt>
                <c:pt idx="8524">
                  <c:v>14935</c:v>
                </c:pt>
                <c:pt idx="8525">
                  <c:v>14834</c:v>
                </c:pt>
                <c:pt idx="8526">
                  <c:v>9254</c:v>
                </c:pt>
                <c:pt idx="8527">
                  <c:v>7895</c:v>
                </c:pt>
                <c:pt idx="8528">
                  <c:v>16989</c:v>
                </c:pt>
                <c:pt idx="8529">
                  <c:v>16701</c:v>
                </c:pt>
                <c:pt idx="8530">
                  <c:v>16519</c:v>
                </c:pt>
                <c:pt idx="8531">
                  <c:v>16405</c:v>
                </c:pt>
                <c:pt idx="8532">
                  <c:v>16037</c:v>
                </c:pt>
                <c:pt idx="8533">
                  <c:v>16101</c:v>
                </c:pt>
                <c:pt idx="8534">
                  <c:v>16134</c:v>
                </c:pt>
                <c:pt idx="8535">
                  <c:v>5989</c:v>
                </c:pt>
                <c:pt idx="8536">
                  <c:v>4764</c:v>
                </c:pt>
                <c:pt idx="8537">
                  <c:v>4460</c:v>
                </c:pt>
                <c:pt idx="8538">
                  <c:v>4075</c:v>
                </c:pt>
                <c:pt idx="8539">
                  <c:v>3913</c:v>
                </c:pt>
                <c:pt idx="8540">
                  <c:v>3726</c:v>
                </c:pt>
                <c:pt idx="8541">
                  <c:v>3660</c:v>
                </c:pt>
                <c:pt idx="8542">
                  <c:v>3802</c:v>
                </c:pt>
                <c:pt idx="8543">
                  <c:v>3560</c:v>
                </c:pt>
                <c:pt idx="8544">
                  <c:v>3739</c:v>
                </c:pt>
                <c:pt idx="8545">
                  <c:v>4039</c:v>
                </c:pt>
                <c:pt idx="8546">
                  <c:v>4235</c:v>
                </c:pt>
                <c:pt idx="8547">
                  <c:v>4203</c:v>
                </c:pt>
                <c:pt idx="8548">
                  <c:v>4173</c:v>
                </c:pt>
                <c:pt idx="8549">
                  <c:v>3555</c:v>
                </c:pt>
                <c:pt idx="8550">
                  <c:v>3466</c:v>
                </c:pt>
                <c:pt idx="8551">
                  <c:v>3334</c:v>
                </c:pt>
                <c:pt idx="8552">
                  <c:v>2815</c:v>
                </c:pt>
                <c:pt idx="8553">
                  <c:v>1091</c:v>
                </c:pt>
                <c:pt idx="8554">
                  <c:v>1464</c:v>
                </c:pt>
                <c:pt idx="8555">
                  <c:v>1811</c:v>
                </c:pt>
                <c:pt idx="8556">
                  <c:v>2634</c:v>
                </c:pt>
                <c:pt idx="8557">
                  <c:v>3624</c:v>
                </c:pt>
                <c:pt idx="8558">
                  <c:v>3636</c:v>
                </c:pt>
                <c:pt idx="8559">
                  <c:v>3696</c:v>
                </c:pt>
                <c:pt idx="8560">
                  <c:v>3757</c:v>
                </c:pt>
                <c:pt idx="8561">
                  <c:v>3827</c:v>
                </c:pt>
                <c:pt idx="8562">
                  <c:v>4075</c:v>
                </c:pt>
                <c:pt idx="8563">
                  <c:v>3589</c:v>
                </c:pt>
                <c:pt idx="8564">
                  <c:v>2867</c:v>
                </c:pt>
                <c:pt idx="8565">
                  <c:v>2880</c:v>
                </c:pt>
                <c:pt idx="8566">
                  <c:v>2784</c:v>
                </c:pt>
                <c:pt idx="8567">
                  <c:v>2591</c:v>
                </c:pt>
                <c:pt idx="8568">
                  <c:v>2379</c:v>
                </c:pt>
                <c:pt idx="8569">
                  <c:v>2164</c:v>
                </c:pt>
                <c:pt idx="8570">
                  <c:v>2118</c:v>
                </c:pt>
                <c:pt idx="8571">
                  <c:v>2138</c:v>
                </c:pt>
                <c:pt idx="8572">
                  <c:v>982</c:v>
                </c:pt>
                <c:pt idx="8573">
                  <c:v>1796</c:v>
                </c:pt>
                <c:pt idx="8574">
                  <c:v>2577</c:v>
                </c:pt>
                <c:pt idx="8575">
                  <c:v>3815</c:v>
                </c:pt>
                <c:pt idx="8576">
                  <c:v>4505</c:v>
                </c:pt>
                <c:pt idx="8577">
                  <c:v>4275</c:v>
                </c:pt>
                <c:pt idx="8578">
                  <c:v>3975</c:v>
                </c:pt>
                <c:pt idx="8579">
                  <c:v>3887</c:v>
                </c:pt>
                <c:pt idx="8580">
                  <c:v>3108</c:v>
                </c:pt>
                <c:pt idx="8581">
                  <c:v>2411</c:v>
                </c:pt>
                <c:pt idx="8582">
                  <c:v>1297</c:v>
                </c:pt>
                <c:pt idx="8583">
                  <c:v>717</c:v>
                </c:pt>
                <c:pt idx="8584">
                  <c:v>692</c:v>
                </c:pt>
                <c:pt idx="8585">
                  <c:v>283</c:v>
                </c:pt>
                <c:pt idx="8586">
                  <c:v>350</c:v>
                </c:pt>
                <c:pt idx="8587">
                  <c:v>468</c:v>
                </c:pt>
                <c:pt idx="8588">
                  <c:v>580</c:v>
                </c:pt>
                <c:pt idx="8589">
                  <c:v>628</c:v>
                </c:pt>
                <c:pt idx="8590">
                  <c:v>595</c:v>
                </c:pt>
                <c:pt idx="8591">
                  <c:v>543</c:v>
                </c:pt>
                <c:pt idx="8592">
                  <c:v>445</c:v>
                </c:pt>
                <c:pt idx="8593">
                  <c:v>400</c:v>
                </c:pt>
                <c:pt idx="8594">
                  <c:v>305</c:v>
                </c:pt>
                <c:pt idx="8595">
                  <c:v>209</c:v>
                </c:pt>
                <c:pt idx="8596">
                  <c:v>743</c:v>
                </c:pt>
                <c:pt idx="8597">
                  <c:v>763</c:v>
                </c:pt>
                <c:pt idx="8598">
                  <c:v>2124</c:v>
                </c:pt>
                <c:pt idx="8599">
                  <c:v>3045</c:v>
                </c:pt>
                <c:pt idx="8600">
                  <c:v>3365</c:v>
                </c:pt>
                <c:pt idx="8601">
                  <c:v>3636</c:v>
                </c:pt>
                <c:pt idx="8602">
                  <c:v>3764</c:v>
                </c:pt>
                <c:pt idx="8603">
                  <c:v>3340</c:v>
                </c:pt>
                <c:pt idx="8604">
                  <c:v>3376</c:v>
                </c:pt>
                <c:pt idx="8605">
                  <c:v>2085</c:v>
                </c:pt>
                <c:pt idx="8606">
                  <c:v>1305</c:v>
                </c:pt>
                <c:pt idx="8607">
                  <c:v>1103</c:v>
                </c:pt>
                <c:pt idx="8608">
                  <c:v>875</c:v>
                </c:pt>
                <c:pt idx="8609">
                  <c:v>837</c:v>
                </c:pt>
                <c:pt idx="8610">
                  <c:v>825</c:v>
                </c:pt>
                <c:pt idx="8611">
                  <c:v>786</c:v>
                </c:pt>
                <c:pt idx="8612">
                  <c:v>819</c:v>
                </c:pt>
                <c:pt idx="8613">
                  <c:v>864</c:v>
                </c:pt>
                <c:pt idx="8614">
                  <c:v>819</c:v>
                </c:pt>
                <c:pt idx="8615">
                  <c:v>5150</c:v>
                </c:pt>
                <c:pt idx="8616">
                  <c:v>5843</c:v>
                </c:pt>
                <c:pt idx="8617">
                  <c:v>6532</c:v>
                </c:pt>
                <c:pt idx="8618">
                  <c:v>7033</c:v>
                </c:pt>
                <c:pt idx="8619">
                  <c:v>7047</c:v>
                </c:pt>
                <c:pt idx="8620">
                  <c:v>7066</c:v>
                </c:pt>
                <c:pt idx="8621">
                  <c:v>7011</c:v>
                </c:pt>
                <c:pt idx="8622">
                  <c:v>5394</c:v>
                </c:pt>
                <c:pt idx="8623">
                  <c:v>4764</c:v>
                </c:pt>
                <c:pt idx="8624">
                  <c:v>3521</c:v>
                </c:pt>
                <c:pt idx="8625">
                  <c:v>2132</c:v>
                </c:pt>
                <c:pt idx="8626">
                  <c:v>1742</c:v>
                </c:pt>
                <c:pt idx="8627">
                  <c:v>1711</c:v>
                </c:pt>
                <c:pt idx="8628">
                  <c:v>1637</c:v>
                </c:pt>
                <c:pt idx="8629">
                  <c:v>3076</c:v>
                </c:pt>
                <c:pt idx="8630">
                  <c:v>4848</c:v>
                </c:pt>
                <c:pt idx="8631">
                  <c:v>6978</c:v>
                </c:pt>
                <c:pt idx="8632">
                  <c:v>9872</c:v>
                </c:pt>
                <c:pt idx="8633">
                  <c:v>10459</c:v>
                </c:pt>
                <c:pt idx="8634">
                  <c:v>10643</c:v>
                </c:pt>
                <c:pt idx="8635">
                  <c:v>10710</c:v>
                </c:pt>
                <c:pt idx="8636">
                  <c:v>10565</c:v>
                </c:pt>
                <c:pt idx="8637">
                  <c:v>12033</c:v>
                </c:pt>
                <c:pt idx="8638">
                  <c:v>12139</c:v>
                </c:pt>
                <c:pt idx="8639">
                  <c:v>11280</c:v>
                </c:pt>
                <c:pt idx="8640">
                  <c:v>11275</c:v>
                </c:pt>
                <c:pt idx="8641">
                  <c:v>11460</c:v>
                </c:pt>
                <c:pt idx="8642">
                  <c:v>11438</c:v>
                </c:pt>
                <c:pt idx="8643">
                  <c:v>11526</c:v>
                </c:pt>
                <c:pt idx="8644">
                  <c:v>10073</c:v>
                </c:pt>
                <c:pt idx="8645">
                  <c:v>7660</c:v>
                </c:pt>
                <c:pt idx="8646">
                  <c:v>2552</c:v>
                </c:pt>
                <c:pt idx="8647">
                  <c:v>1533</c:v>
                </c:pt>
                <c:pt idx="8648">
                  <c:v>1366</c:v>
                </c:pt>
                <c:pt idx="8649">
                  <c:v>1422</c:v>
                </c:pt>
                <c:pt idx="8650">
                  <c:v>1398</c:v>
                </c:pt>
                <c:pt idx="8651">
                  <c:v>1364</c:v>
                </c:pt>
                <c:pt idx="8652">
                  <c:v>1343</c:v>
                </c:pt>
                <c:pt idx="8653">
                  <c:v>1305</c:v>
                </c:pt>
                <c:pt idx="8654">
                  <c:v>1260</c:v>
                </c:pt>
                <c:pt idx="8655">
                  <c:v>5783</c:v>
                </c:pt>
                <c:pt idx="8656">
                  <c:v>10466</c:v>
                </c:pt>
                <c:pt idx="8657">
                  <c:v>11417</c:v>
                </c:pt>
                <c:pt idx="8658">
                  <c:v>12141</c:v>
                </c:pt>
                <c:pt idx="8659">
                  <c:v>12624</c:v>
                </c:pt>
                <c:pt idx="8660">
                  <c:v>12803</c:v>
                </c:pt>
                <c:pt idx="8661">
                  <c:v>13002</c:v>
                </c:pt>
                <c:pt idx="8662">
                  <c:v>11066</c:v>
                </c:pt>
                <c:pt idx="8663">
                  <c:v>8236</c:v>
                </c:pt>
                <c:pt idx="8664">
                  <c:v>7476</c:v>
                </c:pt>
                <c:pt idx="8665">
                  <c:v>5761</c:v>
                </c:pt>
                <c:pt idx="8666">
                  <c:v>3131</c:v>
                </c:pt>
                <c:pt idx="8667">
                  <c:v>1141</c:v>
                </c:pt>
                <c:pt idx="8668">
                  <c:v>576</c:v>
                </c:pt>
                <c:pt idx="8669">
                  <c:v>463</c:v>
                </c:pt>
                <c:pt idx="8670">
                  <c:v>495</c:v>
                </c:pt>
                <c:pt idx="8671">
                  <c:v>484</c:v>
                </c:pt>
                <c:pt idx="8672">
                  <c:v>494</c:v>
                </c:pt>
                <c:pt idx="8673">
                  <c:v>484</c:v>
                </c:pt>
                <c:pt idx="8674">
                  <c:v>535</c:v>
                </c:pt>
                <c:pt idx="8675">
                  <c:v>621</c:v>
                </c:pt>
                <c:pt idx="8676">
                  <c:v>649</c:v>
                </c:pt>
                <c:pt idx="8677">
                  <c:v>645</c:v>
                </c:pt>
                <c:pt idx="8678">
                  <c:v>683</c:v>
                </c:pt>
                <c:pt idx="8679">
                  <c:v>2921</c:v>
                </c:pt>
                <c:pt idx="8680">
                  <c:v>12909</c:v>
                </c:pt>
                <c:pt idx="8681">
                  <c:v>13989</c:v>
                </c:pt>
                <c:pt idx="8682">
                  <c:v>14989</c:v>
                </c:pt>
                <c:pt idx="8683">
                  <c:v>15515</c:v>
                </c:pt>
                <c:pt idx="8684">
                  <c:v>16354</c:v>
                </c:pt>
                <c:pt idx="8685">
                  <c:v>16977</c:v>
                </c:pt>
                <c:pt idx="8686">
                  <c:v>17008</c:v>
                </c:pt>
                <c:pt idx="8687">
                  <c:v>10475</c:v>
                </c:pt>
                <c:pt idx="8688">
                  <c:v>10360</c:v>
                </c:pt>
                <c:pt idx="8689">
                  <c:v>10119</c:v>
                </c:pt>
                <c:pt idx="8690">
                  <c:v>9091</c:v>
                </c:pt>
                <c:pt idx="8691">
                  <c:v>6800</c:v>
                </c:pt>
                <c:pt idx="8692">
                  <c:v>7521</c:v>
                </c:pt>
                <c:pt idx="8693">
                  <c:v>7394</c:v>
                </c:pt>
                <c:pt idx="8694">
                  <c:v>7615</c:v>
                </c:pt>
                <c:pt idx="8695">
                  <c:v>7537</c:v>
                </c:pt>
                <c:pt idx="8696">
                  <c:v>7563</c:v>
                </c:pt>
                <c:pt idx="8697">
                  <c:v>7735</c:v>
                </c:pt>
                <c:pt idx="8698">
                  <c:v>7246</c:v>
                </c:pt>
                <c:pt idx="8699">
                  <c:v>6934</c:v>
                </c:pt>
                <c:pt idx="8700">
                  <c:v>6784</c:v>
                </c:pt>
                <c:pt idx="8701">
                  <c:v>5719</c:v>
                </c:pt>
                <c:pt idx="8702">
                  <c:v>4243</c:v>
                </c:pt>
                <c:pt idx="8703">
                  <c:v>3834</c:v>
                </c:pt>
                <c:pt idx="8704">
                  <c:v>2158</c:v>
                </c:pt>
                <c:pt idx="8705">
                  <c:v>963</c:v>
                </c:pt>
                <c:pt idx="8706">
                  <c:v>5132</c:v>
                </c:pt>
                <c:pt idx="8707">
                  <c:v>5820</c:v>
                </c:pt>
                <c:pt idx="8708">
                  <c:v>5878</c:v>
                </c:pt>
                <c:pt idx="8709">
                  <c:v>5850</c:v>
                </c:pt>
                <c:pt idx="8710">
                  <c:v>5858</c:v>
                </c:pt>
                <c:pt idx="8711">
                  <c:v>5889</c:v>
                </c:pt>
                <c:pt idx="8712">
                  <c:v>5971</c:v>
                </c:pt>
                <c:pt idx="8713">
                  <c:v>1341</c:v>
                </c:pt>
                <c:pt idx="8714">
                  <c:v>607</c:v>
                </c:pt>
                <c:pt idx="8715">
                  <c:v>544</c:v>
                </c:pt>
                <c:pt idx="8716">
                  <c:v>537</c:v>
                </c:pt>
                <c:pt idx="8717">
                  <c:v>512</c:v>
                </c:pt>
                <c:pt idx="8718">
                  <c:v>471</c:v>
                </c:pt>
                <c:pt idx="8719">
                  <c:v>471</c:v>
                </c:pt>
                <c:pt idx="8720">
                  <c:v>431</c:v>
                </c:pt>
                <c:pt idx="8721">
                  <c:v>408</c:v>
                </c:pt>
                <c:pt idx="8722">
                  <c:v>5248</c:v>
                </c:pt>
                <c:pt idx="8723">
                  <c:v>5924</c:v>
                </c:pt>
                <c:pt idx="8724">
                  <c:v>7049</c:v>
                </c:pt>
                <c:pt idx="8725">
                  <c:v>7646</c:v>
                </c:pt>
                <c:pt idx="8726">
                  <c:v>7852</c:v>
                </c:pt>
                <c:pt idx="8727">
                  <c:v>8377</c:v>
                </c:pt>
                <c:pt idx="8728">
                  <c:v>8879</c:v>
                </c:pt>
                <c:pt idx="8729">
                  <c:v>7510</c:v>
                </c:pt>
                <c:pt idx="8730">
                  <c:v>7367</c:v>
                </c:pt>
                <c:pt idx="8731">
                  <c:v>6036</c:v>
                </c:pt>
                <c:pt idx="8732">
                  <c:v>5506</c:v>
                </c:pt>
                <c:pt idx="8733">
                  <c:v>5364</c:v>
                </c:pt>
                <c:pt idx="8734">
                  <c:v>4425</c:v>
                </c:pt>
                <c:pt idx="8735">
                  <c:v>4332</c:v>
                </c:pt>
                <c:pt idx="8736">
                  <c:v>8783</c:v>
                </c:pt>
                <c:pt idx="8737">
                  <c:v>9570</c:v>
                </c:pt>
                <c:pt idx="8738">
                  <c:v>10406</c:v>
                </c:pt>
                <c:pt idx="8739">
                  <c:v>11220</c:v>
                </c:pt>
                <c:pt idx="8740">
                  <c:v>11531</c:v>
                </c:pt>
                <c:pt idx="8741">
                  <c:v>12096</c:v>
                </c:pt>
                <c:pt idx="8742">
                  <c:v>11600</c:v>
                </c:pt>
                <c:pt idx="8743">
                  <c:v>12669</c:v>
                </c:pt>
                <c:pt idx="8744">
                  <c:v>12823</c:v>
                </c:pt>
                <c:pt idx="8745">
                  <c:v>12268</c:v>
                </c:pt>
                <c:pt idx="8746">
                  <c:v>12008</c:v>
                </c:pt>
                <c:pt idx="8747">
                  <c:v>11942</c:v>
                </c:pt>
                <c:pt idx="8748">
                  <c:v>12004</c:v>
                </c:pt>
                <c:pt idx="8749">
                  <c:v>12085</c:v>
                </c:pt>
                <c:pt idx="8750">
                  <c:v>7703</c:v>
                </c:pt>
                <c:pt idx="8751">
                  <c:v>7035</c:v>
                </c:pt>
                <c:pt idx="8752">
                  <c:v>8859</c:v>
                </c:pt>
                <c:pt idx="8753">
                  <c:v>9004</c:v>
                </c:pt>
                <c:pt idx="8754">
                  <c:v>8877</c:v>
                </c:pt>
                <c:pt idx="8755">
                  <c:v>7982</c:v>
                </c:pt>
                <c:pt idx="8756">
                  <c:v>7975</c:v>
                </c:pt>
                <c:pt idx="8757">
                  <c:v>8416</c:v>
                </c:pt>
                <c:pt idx="8758">
                  <c:v>8490</c:v>
                </c:pt>
                <c:pt idx="8759">
                  <c:v>6299</c:v>
                </c:pt>
                <c:pt idx="8760">
                  <c:v>5911</c:v>
                </c:pt>
                <c:pt idx="8761">
                  <c:v>5899</c:v>
                </c:pt>
                <c:pt idx="8762">
                  <c:v>5742</c:v>
                </c:pt>
                <c:pt idx="8763">
                  <c:v>4417</c:v>
                </c:pt>
                <c:pt idx="8764">
                  <c:v>1090</c:v>
                </c:pt>
                <c:pt idx="8765">
                  <c:v>2605</c:v>
                </c:pt>
                <c:pt idx="8766">
                  <c:v>3439</c:v>
                </c:pt>
                <c:pt idx="8767">
                  <c:v>3720</c:v>
                </c:pt>
                <c:pt idx="8768">
                  <c:v>5649</c:v>
                </c:pt>
                <c:pt idx="8769">
                  <c:v>7415</c:v>
                </c:pt>
                <c:pt idx="8770">
                  <c:v>8079</c:v>
                </c:pt>
                <c:pt idx="8771">
                  <c:v>8188</c:v>
                </c:pt>
                <c:pt idx="8772">
                  <c:v>8013</c:v>
                </c:pt>
                <c:pt idx="8773">
                  <c:v>7886</c:v>
                </c:pt>
                <c:pt idx="8774">
                  <c:v>8048</c:v>
                </c:pt>
                <c:pt idx="8775">
                  <c:v>7012</c:v>
                </c:pt>
                <c:pt idx="8776">
                  <c:v>5869</c:v>
                </c:pt>
                <c:pt idx="8777">
                  <c:v>4391</c:v>
                </c:pt>
                <c:pt idx="8778">
                  <c:v>5434</c:v>
                </c:pt>
                <c:pt idx="8779">
                  <c:v>6103</c:v>
                </c:pt>
                <c:pt idx="8780">
                  <c:v>6373</c:v>
                </c:pt>
                <c:pt idx="8781">
                  <c:v>6557</c:v>
                </c:pt>
                <c:pt idx="8782">
                  <c:v>6337</c:v>
                </c:pt>
                <c:pt idx="8783">
                  <c:v>6234</c:v>
                </c:pt>
                <c:pt idx="8784">
                  <c:v>6226</c:v>
                </c:pt>
                <c:pt idx="8785">
                  <c:v>4827</c:v>
                </c:pt>
                <c:pt idx="8786">
                  <c:v>5891</c:v>
                </c:pt>
                <c:pt idx="8787">
                  <c:v>6300</c:v>
                </c:pt>
                <c:pt idx="8788">
                  <c:v>5981</c:v>
                </c:pt>
                <c:pt idx="8789">
                  <c:v>5596</c:v>
                </c:pt>
                <c:pt idx="8790">
                  <c:v>5644</c:v>
                </c:pt>
                <c:pt idx="8791">
                  <c:v>5721</c:v>
                </c:pt>
                <c:pt idx="8792">
                  <c:v>5821</c:v>
                </c:pt>
                <c:pt idx="8793">
                  <c:v>3350</c:v>
                </c:pt>
                <c:pt idx="8794">
                  <c:v>2294</c:v>
                </c:pt>
                <c:pt idx="8795">
                  <c:v>1728</c:v>
                </c:pt>
                <c:pt idx="8796">
                  <c:v>1039</c:v>
                </c:pt>
                <c:pt idx="8797">
                  <c:v>975</c:v>
                </c:pt>
                <c:pt idx="8798">
                  <c:v>1366</c:v>
                </c:pt>
                <c:pt idx="8799">
                  <c:v>1648</c:v>
                </c:pt>
                <c:pt idx="8800">
                  <c:v>4744</c:v>
                </c:pt>
                <c:pt idx="8801">
                  <c:v>5638</c:v>
                </c:pt>
                <c:pt idx="8802">
                  <c:v>5786</c:v>
                </c:pt>
                <c:pt idx="8803">
                  <c:v>5898</c:v>
                </c:pt>
                <c:pt idx="8804">
                  <c:v>5873</c:v>
                </c:pt>
                <c:pt idx="8805">
                  <c:v>5740</c:v>
                </c:pt>
                <c:pt idx="8806">
                  <c:v>5695</c:v>
                </c:pt>
                <c:pt idx="8807">
                  <c:v>1857</c:v>
                </c:pt>
                <c:pt idx="8808">
                  <c:v>992</c:v>
                </c:pt>
                <c:pt idx="8809">
                  <c:v>854</c:v>
                </c:pt>
                <c:pt idx="8810">
                  <c:v>840</c:v>
                </c:pt>
                <c:pt idx="8811">
                  <c:v>3294</c:v>
                </c:pt>
                <c:pt idx="8812">
                  <c:v>5014</c:v>
                </c:pt>
                <c:pt idx="8813">
                  <c:v>5856</c:v>
                </c:pt>
                <c:pt idx="8814">
                  <c:v>6136</c:v>
                </c:pt>
                <c:pt idx="8815">
                  <c:v>6290</c:v>
                </c:pt>
                <c:pt idx="8816">
                  <c:v>6309</c:v>
                </c:pt>
                <c:pt idx="8817">
                  <c:v>6330</c:v>
                </c:pt>
                <c:pt idx="8818">
                  <c:v>6197</c:v>
                </c:pt>
                <c:pt idx="8819">
                  <c:v>7659</c:v>
                </c:pt>
                <c:pt idx="8820">
                  <c:v>7816</c:v>
                </c:pt>
                <c:pt idx="8821">
                  <c:v>7939</c:v>
                </c:pt>
                <c:pt idx="8822">
                  <c:v>8090</c:v>
                </c:pt>
                <c:pt idx="8823">
                  <c:v>8180</c:v>
                </c:pt>
                <c:pt idx="8824">
                  <c:v>8824</c:v>
                </c:pt>
                <c:pt idx="8825">
                  <c:v>7840</c:v>
                </c:pt>
                <c:pt idx="8826">
                  <c:v>5833</c:v>
                </c:pt>
                <c:pt idx="8827">
                  <c:v>5277</c:v>
                </c:pt>
                <c:pt idx="8828">
                  <c:v>4724</c:v>
                </c:pt>
                <c:pt idx="8829">
                  <c:v>4469</c:v>
                </c:pt>
                <c:pt idx="8830">
                  <c:v>4299</c:v>
                </c:pt>
                <c:pt idx="8831">
                  <c:v>2149</c:v>
                </c:pt>
                <c:pt idx="8832">
                  <c:v>7460</c:v>
                </c:pt>
                <c:pt idx="8833">
                  <c:v>10441</c:v>
                </c:pt>
                <c:pt idx="8834">
                  <c:v>11043</c:v>
                </c:pt>
                <c:pt idx="8835">
                  <c:v>11177</c:v>
                </c:pt>
                <c:pt idx="8836">
                  <c:v>11232</c:v>
                </c:pt>
                <c:pt idx="8837">
                  <c:v>11252</c:v>
                </c:pt>
                <c:pt idx="8838">
                  <c:v>11538</c:v>
                </c:pt>
                <c:pt idx="8839">
                  <c:v>8793</c:v>
                </c:pt>
                <c:pt idx="8840">
                  <c:v>6824</c:v>
                </c:pt>
                <c:pt idx="8841">
                  <c:v>6674</c:v>
                </c:pt>
                <c:pt idx="8842">
                  <c:v>6786</c:v>
                </c:pt>
                <c:pt idx="8843">
                  <c:v>6728</c:v>
                </c:pt>
                <c:pt idx="8844">
                  <c:v>6740</c:v>
                </c:pt>
                <c:pt idx="8845">
                  <c:v>6065</c:v>
                </c:pt>
                <c:pt idx="8846">
                  <c:v>4724</c:v>
                </c:pt>
                <c:pt idx="8847">
                  <c:v>5710</c:v>
                </c:pt>
                <c:pt idx="8848">
                  <c:v>6877</c:v>
                </c:pt>
                <c:pt idx="8849">
                  <c:v>6671</c:v>
                </c:pt>
                <c:pt idx="8850">
                  <c:v>6615</c:v>
                </c:pt>
                <c:pt idx="8851">
                  <c:v>6581</c:v>
                </c:pt>
                <c:pt idx="8852">
                  <c:v>6376</c:v>
                </c:pt>
                <c:pt idx="8853">
                  <c:v>6691</c:v>
                </c:pt>
                <c:pt idx="8854">
                  <c:v>5573</c:v>
                </c:pt>
                <c:pt idx="8855">
                  <c:v>3927</c:v>
                </c:pt>
                <c:pt idx="8856">
                  <c:v>4365</c:v>
                </c:pt>
                <c:pt idx="8857">
                  <c:v>4578</c:v>
                </c:pt>
                <c:pt idx="8858">
                  <c:v>4616</c:v>
                </c:pt>
                <c:pt idx="8859">
                  <c:v>4664</c:v>
                </c:pt>
                <c:pt idx="8860">
                  <c:v>4785</c:v>
                </c:pt>
                <c:pt idx="8861">
                  <c:v>5415</c:v>
                </c:pt>
                <c:pt idx="8862">
                  <c:v>5824</c:v>
                </c:pt>
                <c:pt idx="8863">
                  <c:v>6325</c:v>
                </c:pt>
                <c:pt idx="8864">
                  <c:v>6077</c:v>
                </c:pt>
                <c:pt idx="8865">
                  <c:v>6067</c:v>
                </c:pt>
                <c:pt idx="8866">
                  <c:v>6352</c:v>
                </c:pt>
                <c:pt idx="8867">
                  <c:v>6165</c:v>
                </c:pt>
                <c:pt idx="8868">
                  <c:v>5471</c:v>
                </c:pt>
                <c:pt idx="8869">
                  <c:v>4827</c:v>
                </c:pt>
                <c:pt idx="8870">
                  <c:v>4764</c:v>
                </c:pt>
                <c:pt idx="8871">
                  <c:v>4744</c:v>
                </c:pt>
                <c:pt idx="8872">
                  <c:v>4340</c:v>
                </c:pt>
                <c:pt idx="8873">
                  <c:v>3840</c:v>
                </c:pt>
                <c:pt idx="8874">
                  <c:v>3720</c:v>
                </c:pt>
                <c:pt idx="8875">
                  <c:v>3720</c:v>
                </c:pt>
                <c:pt idx="8876">
                  <c:v>3795</c:v>
                </c:pt>
                <c:pt idx="8877">
                  <c:v>1378</c:v>
                </c:pt>
                <c:pt idx="8878">
                  <c:v>1036</c:v>
                </c:pt>
                <c:pt idx="8879">
                  <c:v>959</c:v>
                </c:pt>
                <c:pt idx="8880">
                  <c:v>942</c:v>
                </c:pt>
                <c:pt idx="8881">
                  <c:v>878</c:v>
                </c:pt>
                <c:pt idx="8882">
                  <c:v>844</c:v>
                </c:pt>
                <c:pt idx="8883">
                  <c:v>3058</c:v>
                </c:pt>
                <c:pt idx="8884">
                  <c:v>5793</c:v>
                </c:pt>
                <c:pt idx="8885">
                  <c:v>6221</c:v>
                </c:pt>
                <c:pt idx="8886">
                  <c:v>6244</c:v>
                </c:pt>
                <c:pt idx="8887">
                  <c:v>6214</c:v>
                </c:pt>
                <c:pt idx="8888">
                  <c:v>6252</c:v>
                </c:pt>
                <c:pt idx="8889">
                  <c:v>6223</c:v>
                </c:pt>
                <c:pt idx="8890">
                  <c:v>4935</c:v>
                </c:pt>
                <c:pt idx="8891">
                  <c:v>5315</c:v>
                </c:pt>
                <c:pt idx="8892">
                  <c:v>5579</c:v>
                </c:pt>
                <c:pt idx="8893">
                  <c:v>5681</c:v>
                </c:pt>
                <c:pt idx="8894">
                  <c:v>5765</c:v>
                </c:pt>
                <c:pt idx="8895">
                  <c:v>6322</c:v>
                </c:pt>
                <c:pt idx="8896">
                  <c:v>7050</c:v>
                </c:pt>
                <c:pt idx="8897">
                  <c:v>6743</c:v>
                </c:pt>
                <c:pt idx="8898">
                  <c:v>5515</c:v>
                </c:pt>
                <c:pt idx="8899">
                  <c:v>5143</c:v>
                </c:pt>
                <c:pt idx="8900">
                  <c:v>5003</c:v>
                </c:pt>
                <c:pt idx="8901">
                  <c:v>4969</c:v>
                </c:pt>
                <c:pt idx="8902">
                  <c:v>3168</c:v>
                </c:pt>
                <c:pt idx="8903">
                  <c:v>948</c:v>
                </c:pt>
                <c:pt idx="8904">
                  <c:v>460</c:v>
                </c:pt>
                <c:pt idx="8905">
                  <c:v>2892</c:v>
                </c:pt>
                <c:pt idx="8906">
                  <c:v>3355</c:v>
                </c:pt>
                <c:pt idx="8907">
                  <c:v>3402</c:v>
                </c:pt>
                <c:pt idx="8908">
                  <c:v>4980</c:v>
                </c:pt>
                <c:pt idx="8909">
                  <c:v>6805</c:v>
                </c:pt>
                <c:pt idx="8910">
                  <c:v>7714</c:v>
                </c:pt>
                <c:pt idx="8911">
                  <c:v>7892</c:v>
                </c:pt>
                <c:pt idx="8912">
                  <c:v>8366</c:v>
                </c:pt>
                <c:pt idx="8913">
                  <c:v>9321</c:v>
                </c:pt>
                <c:pt idx="8914">
                  <c:v>9591</c:v>
                </c:pt>
                <c:pt idx="8915">
                  <c:v>9056</c:v>
                </c:pt>
                <c:pt idx="8916">
                  <c:v>7872</c:v>
                </c:pt>
                <c:pt idx="8917">
                  <c:v>6795</c:v>
                </c:pt>
                <c:pt idx="8918">
                  <c:v>6526</c:v>
                </c:pt>
                <c:pt idx="8919">
                  <c:v>3893</c:v>
                </c:pt>
                <c:pt idx="8920">
                  <c:v>2807</c:v>
                </c:pt>
                <c:pt idx="8921">
                  <c:v>2921</c:v>
                </c:pt>
                <c:pt idx="8922">
                  <c:v>3001</c:v>
                </c:pt>
                <c:pt idx="8923">
                  <c:v>2954</c:v>
                </c:pt>
                <c:pt idx="8924">
                  <c:v>2904</c:v>
                </c:pt>
                <c:pt idx="8925">
                  <c:v>2908</c:v>
                </c:pt>
                <c:pt idx="8926">
                  <c:v>2896</c:v>
                </c:pt>
                <c:pt idx="8927">
                  <c:v>1277</c:v>
                </c:pt>
                <c:pt idx="8928">
                  <c:v>509</c:v>
                </c:pt>
                <c:pt idx="8929">
                  <c:v>303</c:v>
                </c:pt>
                <c:pt idx="8930">
                  <c:v>258</c:v>
                </c:pt>
                <c:pt idx="8931">
                  <c:v>243</c:v>
                </c:pt>
                <c:pt idx="8932">
                  <c:v>1597</c:v>
                </c:pt>
                <c:pt idx="8933">
                  <c:v>3145</c:v>
                </c:pt>
                <c:pt idx="8934">
                  <c:v>3538</c:v>
                </c:pt>
                <c:pt idx="8935">
                  <c:v>3595</c:v>
                </c:pt>
                <c:pt idx="8936">
                  <c:v>4664</c:v>
                </c:pt>
                <c:pt idx="8937">
                  <c:v>7199</c:v>
                </c:pt>
                <c:pt idx="8938">
                  <c:v>7610</c:v>
                </c:pt>
                <c:pt idx="8939">
                  <c:v>10175</c:v>
                </c:pt>
                <c:pt idx="8940">
                  <c:v>10195</c:v>
                </c:pt>
                <c:pt idx="8941">
                  <c:v>10130</c:v>
                </c:pt>
                <c:pt idx="8942">
                  <c:v>10358</c:v>
                </c:pt>
                <c:pt idx="8943">
                  <c:v>10320</c:v>
                </c:pt>
                <c:pt idx="8944">
                  <c:v>9498</c:v>
                </c:pt>
                <c:pt idx="8945">
                  <c:v>9309</c:v>
                </c:pt>
                <c:pt idx="8946">
                  <c:v>5157</c:v>
                </c:pt>
                <c:pt idx="8947">
                  <c:v>4655</c:v>
                </c:pt>
                <c:pt idx="8948">
                  <c:v>4616</c:v>
                </c:pt>
                <c:pt idx="8949">
                  <c:v>2997</c:v>
                </c:pt>
                <c:pt idx="8950">
                  <c:v>878</c:v>
                </c:pt>
                <c:pt idx="8951">
                  <c:v>1956</c:v>
                </c:pt>
                <c:pt idx="8952">
                  <c:v>3660</c:v>
                </c:pt>
                <c:pt idx="8953">
                  <c:v>4417</c:v>
                </c:pt>
                <c:pt idx="8954">
                  <c:v>5422</c:v>
                </c:pt>
                <c:pt idx="8955">
                  <c:v>6052</c:v>
                </c:pt>
                <c:pt idx="8956">
                  <c:v>6481</c:v>
                </c:pt>
                <c:pt idx="8957">
                  <c:v>53385</c:v>
                </c:pt>
                <c:pt idx="8958">
                  <c:v>95588</c:v>
                </c:pt>
                <c:pt idx="8959">
                  <c:v>94992</c:v>
                </c:pt>
                <c:pt idx="8960">
                  <c:v>94412</c:v>
                </c:pt>
                <c:pt idx="8961">
                  <c:v>94394</c:v>
                </c:pt>
                <c:pt idx="8962">
                  <c:v>94492</c:v>
                </c:pt>
                <c:pt idx="8963">
                  <c:v>94613</c:v>
                </c:pt>
                <c:pt idx="8964">
                  <c:v>48259</c:v>
                </c:pt>
                <c:pt idx="8965">
                  <c:v>5190</c:v>
                </c:pt>
                <c:pt idx="8966">
                  <c:v>5399</c:v>
                </c:pt>
                <c:pt idx="8967">
                  <c:v>6034</c:v>
                </c:pt>
                <c:pt idx="8968">
                  <c:v>21680</c:v>
                </c:pt>
                <c:pt idx="8969">
                  <c:v>123316</c:v>
                </c:pt>
                <c:pt idx="8970">
                  <c:v>328477</c:v>
                </c:pt>
                <c:pt idx="8971">
                  <c:v>469650</c:v>
                </c:pt>
                <c:pt idx="8972">
                  <c:v>542464</c:v>
                </c:pt>
                <c:pt idx="8973">
                  <c:v>656339</c:v>
                </c:pt>
                <c:pt idx="8974">
                  <c:v>767220</c:v>
                </c:pt>
                <c:pt idx="8975">
                  <c:v>861601</c:v>
                </c:pt>
                <c:pt idx="8976">
                  <c:v>873949</c:v>
                </c:pt>
                <c:pt idx="8977">
                  <c:v>820589</c:v>
                </c:pt>
                <c:pt idx="8978">
                  <c:v>790886</c:v>
                </c:pt>
                <c:pt idx="8979">
                  <c:v>831684</c:v>
                </c:pt>
                <c:pt idx="8980">
                  <c:v>796225</c:v>
                </c:pt>
                <c:pt idx="8981">
                  <c:v>760282</c:v>
                </c:pt>
                <c:pt idx="8982">
                  <c:v>760098</c:v>
                </c:pt>
                <c:pt idx="8983">
                  <c:v>817357</c:v>
                </c:pt>
                <c:pt idx="8984">
                  <c:v>884359</c:v>
                </c:pt>
                <c:pt idx="8985">
                  <c:v>865962</c:v>
                </c:pt>
                <c:pt idx="8986">
                  <c:v>866880</c:v>
                </c:pt>
                <c:pt idx="8987">
                  <c:v>852409</c:v>
                </c:pt>
                <c:pt idx="8988">
                  <c:v>855693</c:v>
                </c:pt>
                <c:pt idx="8989">
                  <c:v>825505</c:v>
                </c:pt>
                <c:pt idx="8990">
                  <c:v>824557</c:v>
                </c:pt>
                <c:pt idx="8991">
                  <c:v>801376</c:v>
                </c:pt>
                <c:pt idx="8992">
                  <c:v>823309</c:v>
                </c:pt>
                <c:pt idx="8993">
                  <c:v>877312</c:v>
                </c:pt>
                <c:pt idx="8994">
                  <c:v>956107</c:v>
                </c:pt>
                <c:pt idx="8995">
                  <c:v>999784</c:v>
                </c:pt>
                <c:pt idx="8996">
                  <c:v>1031263</c:v>
                </c:pt>
                <c:pt idx="8997">
                  <c:v>997388</c:v>
                </c:pt>
                <c:pt idx="8998">
                  <c:v>974535</c:v>
                </c:pt>
                <c:pt idx="8999">
                  <c:v>953575</c:v>
                </c:pt>
                <c:pt idx="9000">
                  <c:v>903771</c:v>
                </c:pt>
                <c:pt idx="9001">
                  <c:v>818762</c:v>
                </c:pt>
                <c:pt idx="9002">
                  <c:v>773009</c:v>
                </c:pt>
                <c:pt idx="9003">
                  <c:v>712773</c:v>
                </c:pt>
                <c:pt idx="9004">
                  <c:v>714513</c:v>
                </c:pt>
                <c:pt idx="9005">
                  <c:v>713240</c:v>
                </c:pt>
                <c:pt idx="9006">
                  <c:v>725394</c:v>
                </c:pt>
                <c:pt idx="9007">
                  <c:v>755750</c:v>
                </c:pt>
                <c:pt idx="9008">
                  <c:v>796212</c:v>
                </c:pt>
                <c:pt idx="9009">
                  <c:v>898301</c:v>
                </c:pt>
                <c:pt idx="9010">
                  <c:v>1013193</c:v>
                </c:pt>
                <c:pt idx="9011">
                  <c:v>1089321</c:v>
                </c:pt>
                <c:pt idx="9012">
                  <c:v>1103006</c:v>
                </c:pt>
                <c:pt idx="9013">
                  <c:v>1127487</c:v>
                </c:pt>
                <c:pt idx="9014">
                  <c:v>1148556</c:v>
                </c:pt>
                <c:pt idx="9015">
                  <c:v>1095372</c:v>
                </c:pt>
                <c:pt idx="9016">
                  <c:v>1039854</c:v>
                </c:pt>
                <c:pt idx="9017">
                  <c:v>978017</c:v>
                </c:pt>
                <c:pt idx="9018">
                  <c:v>937116</c:v>
                </c:pt>
                <c:pt idx="9019">
                  <c:v>924820</c:v>
                </c:pt>
                <c:pt idx="9020">
                  <c:v>866012</c:v>
                </c:pt>
                <c:pt idx="9021">
                  <c:v>825678</c:v>
                </c:pt>
                <c:pt idx="9022">
                  <c:v>799447</c:v>
                </c:pt>
                <c:pt idx="9023">
                  <c:v>785561</c:v>
                </c:pt>
                <c:pt idx="9024">
                  <c:v>755812</c:v>
                </c:pt>
                <c:pt idx="9025">
                  <c:v>654859</c:v>
                </c:pt>
                <c:pt idx="9026">
                  <c:v>625953</c:v>
                </c:pt>
                <c:pt idx="9027">
                  <c:v>631738</c:v>
                </c:pt>
                <c:pt idx="9028">
                  <c:v>614115</c:v>
                </c:pt>
                <c:pt idx="9029">
                  <c:v>651169</c:v>
                </c:pt>
                <c:pt idx="9030">
                  <c:v>766717</c:v>
                </c:pt>
                <c:pt idx="9031">
                  <c:v>884856</c:v>
                </c:pt>
                <c:pt idx="9032">
                  <c:v>975326</c:v>
                </c:pt>
                <c:pt idx="9033">
                  <c:v>1006821</c:v>
                </c:pt>
                <c:pt idx="9034">
                  <c:v>982671</c:v>
                </c:pt>
                <c:pt idx="9035">
                  <c:v>951582</c:v>
                </c:pt>
                <c:pt idx="9036">
                  <c:v>924522</c:v>
                </c:pt>
                <c:pt idx="9037">
                  <c:v>854154</c:v>
                </c:pt>
                <c:pt idx="9038">
                  <c:v>792792</c:v>
                </c:pt>
                <c:pt idx="9039">
                  <c:v>747397</c:v>
                </c:pt>
                <c:pt idx="9040">
                  <c:v>721406</c:v>
                </c:pt>
                <c:pt idx="9041">
                  <c:v>723665</c:v>
                </c:pt>
                <c:pt idx="9042">
                  <c:v>761266</c:v>
                </c:pt>
                <c:pt idx="9043">
                  <c:v>729067</c:v>
                </c:pt>
                <c:pt idx="9044">
                  <c:v>640092</c:v>
                </c:pt>
                <c:pt idx="9045">
                  <c:v>578586</c:v>
                </c:pt>
                <c:pt idx="9046">
                  <c:v>530077</c:v>
                </c:pt>
                <c:pt idx="9047">
                  <c:v>566582</c:v>
                </c:pt>
                <c:pt idx="9048">
                  <c:v>598559</c:v>
                </c:pt>
                <c:pt idx="9049">
                  <c:v>580260</c:v>
                </c:pt>
                <c:pt idx="9050">
                  <c:v>609348</c:v>
                </c:pt>
                <c:pt idx="9051">
                  <c:v>660699</c:v>
                </c:pt>
                <c:pt idx="9052">
                  <c:v>676951</c:v>
                </c:pt>
                <c:pt idx="9053">
                  <c:v>752998</c:v>
                </c:pt>
                <c:pt idx="9054">
                  <c:v>844038</c:v>
                </c:pt>
                <c:pt idx="9055">
                  <c:v>873079</c:v>
                </c:pt>
                <c:pt idx="9056">
                  <c:v>907859</c:v>
                </c:pt>
                <c:pt idx="9057">
                  <c:v>947160</c:v>
                </c:pt>
                <c:pt idx="9058">
                  <c:v>999092</c:v>
                </c:pt>
                <c:pt idx="9059">
                  <c:v>1086237</c:v>
                </c:pt>
                <c:pt idx="9060">
                  <c:v>1138064</c:v>
                </c:pt>
                <c:pt idx="9061">
                  <c:v>1104865</c:v>
                </c:pt>
                <c:pt idx="9062">
                  <c:v>1123144</c:v>
                </c:pt>
                <c:pt idx="9063">
                  <c:v>1086885</c:v>
                </c:pt>
                <c:pt idx="9064">
                  <c:v>1034957</c:v>
                </c:pt>
                <c:pt idx="9065">
                  <c:v>949219</c:v>
                </c:pt>
                <c:pt idx="9066">
                  <c:v>847081</c:v>
                </c:pt>
                <c:pt idx="9067">
                  <c:v>719579</c:v>
                </c:pt>
                <c:pt idx="9068">
                  <c:v>619183</c:v>
                </c:pt>
                <c:pt idx="9069">
                  <c:v>552203</c:v>
                </c:pt>
                <c:pt idx="9070">
                  <c:v>530019</c:v>
                </c:pt>
                <c:pt idx="9071">
                  <c:v>534052</c:v>
                </c:pt>
                <c:pt idx="9072">
                  <c:v>539575</c:v>
                </c:pt>
                <c:pt idx="9073">
                  <c:v>533649</c:v>
                </c:pt>
                <c:pt idx="9074">
                  <c:v>547853</c:v>
                </c:pt>
                <c:pt idx="9075">
                  <c:v>558907</c:v>
                </c:pt>
                <c:pt idx="9076">
                  <c:v>583309</c:v>
                </c:pt>
                <c:pt idx="9077">
                  <c:v>642388</c:v>
                </c:pt>
                <c:pt idx="9078">
                  <c:v>670494</c:v>
                </c:pt>
                <c:pt idx="9079">
                  <c:v>677675</c:v>
                </c:pt>
                <c:pt idx="9080">
                  <c:v>741740</c:v>
                </c:pt>
                <c:pt idx="9081">
                  <c:v>786000</c:v>
                </c:pt>
                <c:pt idx="9082">
                  <c:v>811544</c:v>
                </c:pt>
                <c:pt idx="9083">
                  <c:v>859402</c:v>
                </c:pt>
                <c:pt idx="9084">
                  <c:v>894305</c:v>
                </c:pt>
                <c:pt idx="9085">
                  <c:v>975932</c:v>
                </c:pt>
                <c:pt idx="9086">
                  <c:v>1057967</c:v>
                </c:pt>
                <c:pt idx="9087">
                  <c:v>1090144</c:v>
                </c:pt>
                <c:pt idx="9088">
                  <c:v>1165279</c:v>
                </c:pt>
                <c:pt idx="9089">
                  <c:v>1231982</c:v>
                </c:pt>
                <c:pt idx="9090">
                  <c:v>1258598</c:v>
                </c:pt>
                <c:pt idx="9091">
                  <c:v>1210715</c:v>
                </c:pt>
                <c:pt idx="9092">
                  <c:v>1187342</c:v>
                </c:pt>
                <c:pt idx="9093">
                  <c:v>1098995</c:v>
                </c:pt>
                <c:pt idx="9094">
                  <c:v>981521</c:v>
                </c:pt>
                <c:pt idx="9095">
                  <c:v>970690</c:v>
                </c:pt>
                <c:pt idx="9096">
                  <c:v>1080040</c:v>
                </c:pt>
                <c:pt idx="9097">
                  <c:v>1106839</c:v>
                </c:pt>
                <c:pt idx="9098">
                  <c:v>1197058</c:v>
                </c:pt>
                <c:pt idx="9099">
                  <c:v>1288330</c:v>
                </c:pt>
                <c:pt idx="9100">
                  <c:v>1375796</c:v>
                </c:pt>
                <c:pt idx="9101">
                  <c:v>1438920</c:v>
                </c:pt>
                <c:pt idx="9102">
                  <c:v>1447100</c:v>
                </c:pt>
                <c:pt idx="9103">
                  <c:v>1413470</c:v>
                </c:pt>
                <c:pt idx="9104">
                  <c:v>1384294</c:v>
                </c:pt>
                <c:pt idx="9105">
                  <c:v>1327811</c:v>
                </c:pt>
                <c:pt idx="9106">
                  <c:v>1227122</c:v>
                </c:pt>
                <c:pt idx="9107">
                  <c:v>1097963</c:v>
                </c:pt>
                <c:pt idx="9108">
                  <c:v>997667</c:v>
                </c:pt>
                <c:pt idx="9109">
                  <c:v>783859</c:v>
                </c:pt>
                <c:pt idx="9110">
                  <c:v>636004</c:v>
                </c:pt>
                <c:pt idx="9111">
                  <c:v>553879</c:v>
                </c:pt>
                <c:pt idx="9112">
                  <c:v>596793</c:v>
                </c:pt>
                <c:pt idx="9113">
                  <c:v>602151</c:v>
                </c:pt>
                <c:pt idx="9114">
                  <c:v>623320</c:v>
                </c:pt>
                <c:pt idx="9115">
                  <c:v>611088</c:v>
                </c:pt>
                <c:pt idx="9116">
                  <c:v>625552</c:v>
                </c:pt>
                <c:pt idx="9117">
                  <c:v>678348</c:v>
                </c:pt>
                <c:pt idx="9118">
                  <c:v>843078</c:v>
                </c:pt>
                <c:pt idx="9119">
                  <c:v>965489</c:v>
                </c:pt>
                <c:pt idx="9120">
                  <c:v>1060729</c:v>
                </c:pt>
                <c:pt idx="9121">
                  <c:v>1087430</c:v>
                </c:pt>
                <c:pt idx="9122">
                  <c:v>1087537</c:v>
                </c:pt>
                <c:pt idx="9123">
                  <c:v>1120907</c:v>
                </c:pt>
                <c:pt idx="9124">
                  <c:v>1171803</c:v>
                </c:pt>
                <c:pt idx="9125">
                  <c:v>1145632</c:v>
                </c:pt>
                <c:pt idx="9126">
                  <c:v>1120073</c:v>
                </c:pt>
                <c:pt idx="9127">
                  <c:v>1086463</c:v>
                </c:pt>
                <c:pt idx="9128">
                  <c:v>1099483</c:v>
                </c:pt>
                <c:pt idx="9129">
                  <c:v>1214944</c:v>
                </c:pt>
                <c:pt idx="9130">
                  <c:v>1383131</c:v>
                </c:pt>
                <c:pt idx="9131">
                  <c:v>1442890</c:v>
                </c:pt>
                <c:pt idx="9132">
                  <c:v>1495272</c:v>
                </c:pt>
                <c:pt idx="9133">
                  <c:v>1485058</c:v>
                </c:pt>
                <c:pt idx="9134">
                  <c:v>1456724</c:v>
                </c:pt>
                <c:pt idx="9135">
                  <c:v>1397244</c:v>
                </c:pt>
                <c:pt idx="9136">
                  <c:v>1273731</c:v>
                </c:pt>
                <c:pt idx="9137">
                  <c:v>1090567</c:v>
                </c:pt>
                <c:pt idx="9138">
                  <c:v>929470</c:v>
                </c:pt>
                <c:pt idx="9139">
                  <c:v>778424</c:v>
                </c:pt>
                <c:pt idx="9140">
                  <c:v>663778</c:v>
                </c:pt>
                <c:pt idx="9141">
                  <c:v>654901</c:v>
                </c:pt>
                <c:pt idx="9142">
                  <c:v>664081</c:v>
                </c:pt>
                <c:pt idx="9143">
                  <c:v>704996</c:v>
                </c:pt>
                <c:pt idx="9144">
                  <c:v>730302</c:v>
                </c:pt>
                <c:pt idx="9145">
                  <c:v>698963</c:v>
                </c:pt>
                <c:pt idx="9146">
                  <c:v>636510</c:v>
                </c:pt>
                <c:pt idx="9147">
                  <c:v>642614</c:v>
                </c:pt>
                <c:pt idx="9148">
                  <c:v>646086</c:v>
                </c:pt>
                <c:pt idx="9149">
                  <c:v>639384</c:v>
                </c:pt>
                <c:pt idx="9150">
                  <c:v>637997</c:v>
                </c:pt>
                <c:pt idx="9151">
                  <c:v>612304</c:v>
                </c:pt>
                <c:pt idx="9152">
                  <c:v>614819</c:v>
                </c:pt>
                <c:pt idx="9153">
                  <c:v>642920</c:v>
                </c:pt>
                <c:pt idx="9154">
                  <c:v>614292</c:v>
                </c:pt>
                <c:pt idx="9155">
                  <c:v>542986</c:v>
                </c:pt>
                <c:pt idx="9156">
                  <c:v>463311</c:v>
                </c:pt>
                <c:pt idx="9157">
                  <c:v>346802</c:v>
                </c:pt>
                <c:pt idx="9158">
                  <c:v>569445</c:v>
                </c:pt>
                <c:pt idx="9159">
                  <c:v>915893</c:v>
                </c:pt>
                <c:pt idx="9160">
                  <c:v>1127716</c:v>
                </c:pt>
                <c:pt idx="9161">
                  <c:v>1229136</c:v>
                </c:pt>
                <c:pt idx="9162">
                  <c:v>1326202</c:v>
                </c:pt>
                <c:pt idx="9163">
                  <c:v>1419531</c:v>
                </c:pt>
                <c:pt idx="9164">
                  <c:v>1487932</c:v>
                </c:pt>
                <c:pt idx="9165">
                  <c:v>1521264</c:v>
                </c:pt>
                <c:pt idx="9166">
                  <c:v>1474605</c:v>
                </c:pt>
                <c:pt idx="9167">
                  <c:v>1436752</c:v>
                </c:pt>
                <c:pt idx="9168">
                  <c:v>1404188</c:v>
                </c:pt>
                <c:pt idx="9169">
                  <c:v>1332206</c:v>
                </c:pt>
                <c:pt idx="9170">
                  <c:v>1276816</c:v>
                </c:pt>
                <c:pt idx="9171">
                  <c:v>1247981</c:v>
                </c:pt>
                <c:pt idx="9172">
                  <c:v>1293037</c:v>
                </c:pt>
                <c:pt idx="9173">
                  <c:v>1345978</c:v>
                </c:pt>
                <c:pt idx="9174">
                  <c:v>1401969</c:v>
                </c:pt>
                <c:pt idx="9175">
                  <c:v>1534914</c:v>
                </c:pt>
                <c:pt idx="9176">
                  <c:v>1731561</c:v>
                </c:pt>
                <c:pt idx="9177">
                  <c:v>1836132</c:v>
                </c:pt>
                <c:pt idx="9178">
                  <c:v>1829631</c:v>
                </c:pt>
                <c:pt idx="9179">
                  <c:v>1814312</c:v>
                </c:pt>
                <c:pt idx="9180">
                  <c:v>1792010</c:v>
                </c:pt>
                <c:pt idx="9181">
                  <c:v>1707410</c:v>
                </c:pt>
                <c:pt idx="9182">
                  <c:v>1515663</c:v>
                </c:pt>
                <c:pt idx="9183">
                  <c:v>1259186</c:v>
                </c:pt>
                <c:pt idx="9184">
                  <c:v>1073180</c:v>
                </c:pt>
                <c:pt idx="9185">
                  <c:v>1071463</c:v>
                </c:pt>
                <c:pt idx="9186">
                  <c:v>1041110</c:v>
                </c:pt>
                <c:pt idx="9187">
                  <c:v>1101236</c:v>
                </c:pt>
                <c:pt idx="9188">
                  <c:v>1169149</c:v>
                </c:pt>
                <c:pt idx="9189">
                  <c:v>1325722</c:v>
                </c:pt>
                <c:pt idx="9190">
                  <c:v>1440846</c:v>
                </c:pt>
                <c:pt idx="9191">
                  <c:v>1524959</c:v>
                </c:pt>
                <c:pt idx="9192">
                  <c:v>1615786</c:v>
                </c:pt>
                <c:pt idx="9193">
                  <c:v>1659964</c:v>
                </c:pt>
                <c:pt idx="9194">
                  <c:v>1636387</c:v>
                </c:pt>
                <c:pt idx="9195">
                  <c:v>1660517</c:v>
                </c:pt>
                <c:pt idx="9196">
                  <c:v>1578387</c:v>
                </c:pt>
                <c:pt idx="9197">
                  <c:v>1494659</c:v>
                </c:pt>
                <c:pt idx="9198">
                  <c:v>1485391</c:v>
                </c:pt>
                <c:pt idx="9199">
                  <c:v>1508613</c:v>
                </c:pt>
                <c:pt idx="9200">
                  <c:v>1585299</c:v>
                </c:pt>
                <c:pt idx="9201">
                  <c:v>1621965</c:v>
                </c:pt>
                <c:pt idx="9202">
                  <c:v>1630519</c:v>
                </c:pt>
                <c:pt idx="9203">
                  <c:v>1655595</c:v>
                </c:pt>
                <c:pt idx="9204">
                  <c:v>1683700</c:v>
                </c:pt>
                <c:pt idx="9205">
                  <c:v>1679715</c:v>
                </c:pt>
                <c:pt idx="9206">
                  <c:v>1587878</c:v>
                </c:pt>
                <c:pt idx="9207">
                  <c:v>1377788</c:v>
                </c:pt>
                <c:pt idx="9208">
                  <c:v>1245785</c:v>
                </c:pt>
                <c:pt idx="9209">
                  <c:v>1215940</c:v>
                </c:pt>
                <c:pt idx="9210">
                  <c:v>1274247</c:v>
                </c:pt>
                <c:pt idx="9211">
                  <c:v>1337687</c:v>
                </c:pt>
                <c:pt idx="9212">
                  <c:v>1366900</c:v>
                </c:pt>
                <c:pt idx="9213">
                  <c:v>1377777</c:v>
                </c:pt>
                <c:pt idx="9214">
                  <c:v>1452365</c:v>
                </c:pt>
                <c:pt idx="9215">
                  <c:v>1419606</c:v>
                </c:pt>
                <c:pt idx="9216">
                  <c:v>1371963</c:v>
                </c:pt>
                <c:pt idx="9217">
                  <c:v>1355878</c:v>
                </c:pt>
                <c:pt idx="9218">
                  <c:v>1267748</c:v>
                </c:pt>
                <c:pt idx="9219">
                  <c:v>1179676</c:v>
                </c:pt>
                <c:pt idx="9220">
                  <c:v>1086657</c:v>
                </c:pt>
                <c:pt idx="9221">
                  <c:v>979998</c:v>
                </c:pt>
                <c:pt idx="9222">
                  <c:v>948574</c:v>
                </c:pt>
                <c:pt idx="9223">
                  <c:v>932024</c:v>
                </c:pt>
                <c:pt idx="9224">
                  <c:v>877383</c:v>
                </c:pt>
                <c:pt idx="9225">
                  <c:v>813601</c:v>
                </c:pt>
                <c:pt idx="9226">
                  <c:v>754563</c:v>
                </c:pt>
                <c:pt idx="9227">
                  <c:v>693049</c:v>
                </c:pt>
                <c:pt idx="9228">
                  <c:v>707462</c:v>
                </c:pt>
                <c:pt idx="9229">
                  <c:v>900685</c:v>
                </c:pt>
                <c:pt idx="9230">
                  <c:v>1010273</c:v>
                </c:pt>
                <c:pt idx="9231">
                  <c:v>985857</c:v>
                </c:pt>
                <c:pt idx="9232">
                  <c:v>954180</c:v>
                </c:pt>
                <c:pt idx="9233">
                  <c:v>919629</c:v>
                </c:pt>
                <c:pt idx="9234">
                  <c:v>887080</c:v>
                </c:pt>
                <c:pt idx="9235">
                  <c:v>729379</c:v>
                </c:pt>
                <c:pt idx="9236">
                  <c:v>332147</c:v>
                </c:pt>
                <c:pt idx="9237">
                  <c:v>7238</c:v>
                </c:pt>
                <c:pt idx="9238">
                  <c:v>6589</c:v>
                </c:pt>
                <c:pt idx="9239">
                  <c:v>6491</c:v>
                </c:pt>
                <c:pt idx="9240">
                  <c:v>5157</c:v>
                </c:pt>
                <c:pt idx="9241">
                  <c:v>2267</c:v>
                </c:pt>
                <c:pt idx="9242">
                  <c:v>1675</c:v>
                </c:pt>
                <c:pt idx="9243">
                  <c:v>1606</c:v>
                </c:pt>
                <c:pt idx="9244">
                  <c:v>1554</c:v>
                </c:pt>
                <c:pt idx="9245">
                  <c:v>1522</c:v>
                </c:pt>
                <c:pt idx="9246">
                  <c:v>1133</c:v>
                </c:pt>
                <c:pt idx="9247">
                  <c:v>807</c:v>
                </c:pt>
                <c:pt idx="9248">
                  <c:v>1218</c:v>
                </c:pt>
                <c:pt idx="9249">
                  <c:v>1205</c:v>
                </c:pt>
                <c:pt idx="9250">
                  <c:v>1185</c:v>
                </c:pt>
                <c:pt idx="9251">
                  <c:v>1177</c:v>
                </c:pt>
                <c:pt idx="9252">
                  <c:v>1198</c:v>
                </c:pt>
                <c:pt idx="9253">
                  <c:v>1214</c:v>
                </c:pt>
                <c:pt idx="9254">
                  <c:v>717</c:v>
                </c:pt>
                <c:pt idx="9255">
                  <c:v>290</c:v>
                </c:pt>
                <c:pt idx="9256">
                  <c:v>294</c:v>
                </c:pt>
                <c:pt idx="9257">
                  <c:v>285</c:v>
                </c:pt>
                <c:pt idx="9258">
                  <c:v>288</c:v>
                </c:pt>
                <c:pt idx="9259">
                  <c:v>278</c:v>
                </c:pt>
                <c:pt idx="9260">
                  <c:v>267</c:v>
                </c:pt>
                <c:pt idx="9261">
                  <c:v>7686</c:v>
                </c:pt>
                <c:pt idx="9262">
                  <c:v>9645</c:v>
                </c:pt>
                <c:pt idx="9263">
                  <c:v>10861</c:v>
                </c:pt>
                <c:pt idx="9264">
                  <c:v>11081</c:v>
                </c:pt>
                <c:pt idx="9265">
                  <c:v>11124</c:v>
                </c:pt>
                <c:pt idx="9266">
                  <c:v>11150</c:v>
                </c:pt>
                <c:pt idx="9267">
                  <c:v>11164</c:v>
                </c:pt>
                <c:pt idx="9268">
                  <c:v>9987</c:v>
                </c:pt>
                <c:pt idx="9269">
                  <c:v>8962</c:v>
                </c:pt>
                <c:pt idx="9270">
                  <c:v>9837</c:v>
                </c:pt>
                <c:pt idx="9271">
                  <c:v>10019</c:v>
                </c:pt>
                <c:pt idx="9272">
                  <c:v>10075</c:v>
                </c:pt>
                <c:pt idx="9273">
                  <c:v>10190</c:v>
                </c:pt>
                <c:pt idx="9274">
                  <c:v>11129</c:v>
                </c:pt>
                <c:pt idx="9275">
                  <c:v>11586</c:v>
                </c:pt>
                <c:pt idx="9276">
                  <c:v>9666</c:v>
                </c:pt>
                <c:pt idx="9277">
                  <c:v>7862</c:v>
                </c:pt>
                <c:pt idx="9278">
                  <c:v>7536</c:v>
                </c:pt>
                <c:pt idx="9279">
                  <c:v>7517</c:v>
                </c:pt>
                <c:pt idx="9280">
                  <c:v>7301</c:v>
                </c:pt>
                <c:pt idx="9281">
                  <c:v>3418</c:v>
                </c:pt>
                <c:pt idx="9282">
                  <c:v>769</c:v>
                </c:pt>
                <c:pt idx="9283">
                  <c:v>359</c:v>
                </c:pt>
                <c:pt idx="9284">
                  <c:v>315</c:v>
                </c:pt>
                <c:pt idx="9285">
                  <c:v>278</c:v>
                </c:pt>
                <c:pt idx="9286">
                  <c:v>260</c:v>
                </c:pt>
                <c:pt idx="9287">
                  <c:v>243</c:v>
                </c:pt>
                <c:pt idx="9288">
                  <c:v>230</c:v>
                </c:pt>
                <c:pt idx="9289">
                  <c:v>357771</c:v>
                </c:pt>
                <c:pt idx="9290">
                  <c:v>693443</c:v>
                </c:pt>
                <c:pt idx="9291">
                  <c:v>893460</c:v>
                </c:pt>
                <c:pt idx="9292">
                  <c:v>1061348</c:v>
                </c:pt>
                <c:pt idx="9293">
                  <c:v>1186143</c:v>
                </c:pt>
                <c:pt idx="9294">
                  <c:v>1285042</c:v>
                </c:pt>
                <c:pt idx="9295">
                  <c:v>1346432</c:v>
                </c:pt>
                <c:pt idx="9296">
                  <c:v>1364839</c:v>
                </c:pt>
                <c:pt idx="9297">
                  <c:v>1308030</c:v>
                </c:pt>
                <c:pt idx="9298">
                  <c:v>1263486</c:v>
                </c:pt>
                <c:pt idx="9299">
                  <c:v>1148557</c:v>
                </c:pt>
                <c:pt idx="9300">
                  <c:v>1097044</c:v>
                </c:pt>
                <c:pt idx="9301">
                  <c:v>1079859</c:v>
                </c:pt>
                <c:pt idx="9302">
                  <c:v>1081240</c:v>
                </c:pt>
                <c:pt idx="9303">
                  <c:v>1074894</c:v>
                </c:pt>
                <c:pt idx="9304">
                  <c:v>1052730</c:v>
                </c:pt>
                <c:pt idx="9305">
                  <c:v>1002721</c:v>
                </c:pt>
                <c:pt idx="9306">
                  <c:v>1002056</c:v>
                </c:pt>
                <c:pt idx="9307">
                  <c:v>1141620</c:v>
                </c:pt>
                <c:pt idx="9308">
                  <c:v>1246433</c:v>
                </c:pt>
                <c:pt idx="9309">
                  <c:v>1293090</c:v>
                </c:pt>
                <c:pt idx="9310">
                  <c:v>1378313</c:v>
                </c:pt>
                <c:pt idx="9311">
                  <c:v>1545810</c:v>
                </c:pt>
                <c:pt idx="9312">
                  <c:v>1670415</c:v>
                </c:pt>
                <c:pt idx="9313">
                  <c:v>1857476</c:v>
                </c:pt>
                <c:pt idx="9314">
                  <c:v>1987641</c:v>
                </c:pt>
                <c:pt idx="9315">
                  <c:v>2071121</c:v>
                </c:pt>
                <c:pt idx="9316">
                  <c:v>2134477</c:v>
                </c:pt>
                <c:pt idx="9317">
                  <c:v>2160912</c:v>
                </c:pt>
                <c:pt idx="9318">
                  <c:v>2187691</c:v>
                </c:pt>
                <c:pt idx="9319">
                  <c:v>2145764</c:v>
                </c:pt>
                <c:pt idx="9320">
                  <c:v>2053635</c:v>
                </c:pt>
                <c:pt idx="9321">
                  <c:v>2014543</c:v>
                </c:pt>
                <c:pt idx="9322">
                  <c:v>1979982</c:v>
                </c:pt>
                <c:pt idx="9323">
                  <c:v>1984930</c:v>
                </c:pt>
                <c:pt idx="9324">
                  <c:v>1924488</c:v>
                </c:pt>
                <c:pt idx="9325">
                  <c:v>1879643</c:v>
                </c:pt>
                <c:pt idx="9326">
                  <c:v>1824378</c:v>
                </c:pt>
                <c:pt idx="9327">
                  <c:v>1754021</c:v>
                </c:pt>
                <c:pt idx="9328">
                  <c:v>1709612</c:v>
                </c:pt>
                <c:pt idx="9329">
                  <c:v>1668160</c:v>
                </c:pt>
                <c:pt idx="9330">
                  <c:v>1726705</c:v>
                </c:pt>
                <c:pt idx="9331">
                  <c:v>1647497</c:v>
                </c:pt>
                <c:pt idx="9332">
                  <c:v>1543096</c:v>
                </c:pt>
                <c:pt idx="9333">
                  <c:v>1426010</c:v>
                </c:pt>
                <c:pt idx="9334">
                  <c:v>1371277</c:v>
                </c:pt>
                <c:pt idx="9335">
                  <c:v>1331382</c:v>
                </c:pt>
                <c:pt idx="9336">
                  <c:v>1504792</c:v>
                </c:pt>
                <c:pt idx="9337">
                  <c:v>1460378</c:v>
                </c:pt>
                <c:pt idx="9338">
                  <c:v>1601948</c:v>
                </c:pt>
                <c:pt idx="9339">
                  <c:v>1704747</c:v>
                </c:pt>
                <c:pt idx="9340">
                  <c:v>1847209</c:v>
                </c:pt>
                <c:pt idx="9341">
                  <c:v>1866742</c:v>
                </c:pt>
                <c:pt idx="9342">
                  <c:v>1893914</c:v>
                </c:pt>
                <c:pt idx="9343">
                  <c:v>1812643</c:v>
                </c:pt>
                <c:pt idx="9344">
                  <c:v>1723758</c:v>
                </c:pt>
                <c:pt idx="9345">
                  <c:v>1588166</c:v>
                </c:pt>
                <c:pt idx="9346">
                  <c:v>1535115</c:v>
                </c:pt>
                <c:pt idx="9347">
                  <c:v>1306051</c:v>
                </c:pt>
                <c:pt idx="9348">
                  <c:v>1277401</c:v>
                </c:pt>
                <c:pt idx="9349">
                  <c:v>1284230</c:v>
                </c:pt>
                <c:pt idx="9350">
                  <c:v>1350158</c:v>
                </c:pt>
                <c:pt idx="9351">
                  <c:v>1464370</c:v>
                </c:pt>
                <c:pt idx="9352">
                  <c:v>1623882</c:v>
                </c:pt>
                <c:pt idx="9353">
                  <c:v>1715326</c:v>
                </c:pt>
                <c:pt idx="9354">
                  <c:v>1851546</c:v>
                </c:pt>
                <c:pt idx="9355">
                  <c:v>1912802</c:v>
                </c:pt>
                <c:pt idx="9356">
                  <c:v>1957256</c:v>
                </c:pt>
                <c:pt idx="9357">
                  <c:v>1955632</c:v>
                </c:pt>
                <c:pt idx="9358">
                  <c:v>1892447</c:v>
                </c:pt>
                <c:pt idx="9359">
                  <c:v>1788094</c:v>
                </c:pt>
                <c:pt idx="9360">
                  <c:v>1754407</c:v>
                </c:pt>
                <c:pt idx="9361">
                  <c:v>1781802</c:v>
                </c:pt>
                <c:pt idx="9362">
                  <c:v>1835400</c:v>
                </c:pt>
                <c:pt idx="9363">
                  <c:v>1988420</c:v>
                </c:pt>
                <c:pt idx="9364">
                  <c:v>2115030</c:v>
                </c:pt>
                <c:pt idx="9365">
                  <c:v>2220120</c:v>
                </c:pt>
                <c:pt idx="9366">
                  <c:v>2191740</c:v>
                </c:pt>
                <c:pt idx="9367">
                  <c:v>2127890</c:v>
                </c:pt>
                <c:pt idx="9368">
                  <c:v>2016134</c:v>
                </c:pt>
                <c:pt idx="9369">
                  <c:v>2035224</c:v>
                </c:pt>
                <c:pt idx="9370">
                  <c:v>2020754</c:v>
                </c:pt>
                <c:pt idx="9371">
                  <c:v>2043435</c:v>
                </c:pt>
                <c:pt idx="9372">
                  <c:v>2066225</c:v>
                </c:pt>
                <c:pt idx="9373">
                  <c:v>2167867</c:v>
                </c:pt>
                <c:pt idx="9374">
                  <c:v>2244641</c:v>
                </c:pt>
                <c:pt idx="9375">
                  <c:v>2319011</c:v>
                </c:pt>
                <c:pt idx="9376">
                  <c:v>2315933</c:v>
                </c:pt>
                <c:pt idx="9377">
                  <c:v>2310327</c:v>
                </c:pt>
                <c:pt idx="9378">
                  <c:v>2282166</c:v>
                </c:pt>
                <c:pt idx="9379">
                  <c:v>2235443</c:v>
                </c:pt>
                <c:pt idx="9380">
                  <c:v>2230167</c:v>
                </c:pt>
                <c:pt idx="9381">
                  <c:v>2241202</c:v>
                </c:pt>
                <c:pt idx="9382">
                  <c:v>2257356</c:v>
                </c:pt>
                <c:pt idx="9383">
                  <c:v>2186177</c:v>
                </c:pt>
                <c:pt idx="9384">
                  <c:v>2107717</c:v>
                </c:pt>
                <c:pt idx="9385">
                  <c:v>2090821</c:v>
                </c:pt>
                <c:pt idx="9386">
                  <c:v>2002501</c:v>
                </c:pt>
                <c:pt idx="9387">
                  <c:v>1991132</c:v>
                </c:pt>
                <c:pt idx="9388">
                  <c:v>2045495</c:v>
                </c:pt>
                <c:pt idx="9389">
                  <c:v>2092517</c:v>
                </c:pt>
                <c:pt idx="9390">
                  <c:v>2025909</c:v>
                </c:pt>
                <c:pt idx="9391">
                  <c:v>1979067</c:v>
                </c:pt>
                <c:pt idx="9392">
                  <c:v>1956687</c:v>
                </c:pt>
                <c:pt idx="9393">
                  <c:v>1964344</c:v>
                </c:pt>
                <c:pt idx="9394">
                  <c:v>1925773</c:v>
                </c:pt>
                <c:pt idx="9395">
                  <c:v>1731618</c:v>
                </c:pt>
                <c:pt idx="9396">
                  <c:v>1399014</c:v>
                </c:pt>
                <c:pt idx="9397">
                  <c:v>1315958</c:v>
                </c:pt>
                <c:pt idx="9398">
                  <c:v>1374665</c:v>
                </c:pt>
                <c:pt idx="9399">
                  <c:v>1441890</c:v>
                </c:pt>
                <c:pt idx="9400">
                  <c:v>1468646</c:v>
                </c:pt>
                <c:pt idx="9401">
                  <c:v>1501721</c:v>
                </c:pt>
                <c:pt idx="9402">
                  <c:v>1588983</c:v>
                </c:pt>
                <c:pt idx="9403">
                  <c:v>1600675</c:v>
                </c:pt>
                <c:pt idx="9404">
                  <c:v>1696177</c:v>
                </c:pt>
                <c:pt idx="9405">
                  <c:v>1736034</c:v>
                </c:pt>
                <c:pt idx="9406">
                  <c:v>1740016</c:v>
                </c:pt>
                <c:pt idx="9407">
                  <c:v>1794768</c:v>
                </c:pt>
                <c:pt idx="9408">
                  <c:v>1841304</c:v>
                </c:pt>
                <c:pt idx="9409">
                  <c:v>1828876</c:v>
                </c:pt>
                <c:pt idx="9410">
                  <c:v>1839431</c:v>
                </c:pt>
                <c:pt idx="9411">
                  <c:v>1859632</c:v>
                </c:pt>
                <c:pt idx="9412">
                  <c:v>1868143</c:v>
                </c:pt>
                <c:pt idx="9413">
                  <c:v>1838469</c:v>
                </c:pt>
                <c:pt idx="9414">
                  <c:v>1755535</c:v>
                </c:pt>
                <c:pt idx="9415">
                  <c:v>1675281</c:v>
                </c:pt>
                <c:pt idx="9416">
                  <c:v>1649817</c:v>
                </c:pt>
                <c:pt idx="9417">
                  <c:v>1652860</c:v>
                </c:pt>
                <c:pt idx="9418">
                  <c:v>1580580</c:v>
                </c:pt>
                <c:pt idx="9419">
                  <c:v>1521618</c:v>
                </c:pt>
                <c:pt idx="9420">
                  <c:v>1520129</c:v>
                </c:pt>
                <c:pt idx="9421">
                  <c:v>1459217</c:v>
                </c:pt>
                <c:pt idx="9422">
                  <c:v>1401890</c:v>
                </c:pt>
                <c:pt idx="9423">
                  <c:v>1332599</c:v>
                </c:pt>
                <c:pt idx="9424">
                  <c:v>1224825</c:v>
                </c:pt>
                <c:pt idx="9425">
                  <c:v>1172680</c:v>
                </c:pt>
                <c:pt idx="9426">
                  <c:v>1106414</c:v>
                </c:pt>
                <c:pt idx="9427">
                  <c:v>1151849</c:v>
                </c:pt>
                <c:pt idx="9428">
                  <c:v>1226909</c:v>
                </c:pt>
                <c:pt idx="9429">
                  <c:v>1385742</c:v>
                </c:pt>
                <c:pt idx="9430">
                  <c:v>1490129</c:v>
                </c:pt>
                <c:pt idx="9431">
                  <c:v>1546368</c:v>
                </c:pt>
                <c:pt idx="9432">
                  <c:v>1585864</c:v>
                </c:pt>
                <c:pt idx="9433">
                  <c:v>1703105</c:v>
                </c:pt>
                <c:pt idx="9434">
                  <c:v>1827740</c:v>
                </c:pt>
                <c:pt idx="9435">
                  <c:v>2027883</c:v>
                </c:pt>
                <c:pt idx="9436">
                  <c:v>2192743</c:v>
                </c:pt>
                <c:pt idx="9437">
                  <c:v>2286284</c:v>
                </c:pt>
                <c:pt idx="9438">
                  <c:v>2446054</c:v>
                </c:pt>
                <c:pt idx="9439">
                  <c:v>2603917</c:v>
                </c:pt>
                <c:pt idx="9440">
                  <c:v>2677828</c:v>
                </c:pt>
                <c:pt idx="9441">
                  <c:v>2663355</c:v>
                </c:pt>
                <c:pt idx="9442">
                  <c:v>2592917</c:v>
                </c:pt>
                <c:pt idx="9443">
                  <c:v>2470138</c:v>
                </c:pt>
                <c:pt idx="9444">
                  <c:v>2357707</c:v>
                </c:pt>
                <c:pt idx="9445">
                  <c:v>2282609</c:v>
                </c:pt>
                <c:pt idx="9446">
                  <c:v>2145548</c:v>
                </c:pt>
                <c:pt idx="9447">
                  <c:v>2023261</c:v>
                </c:pt>
                <c:pt idx="9448">
                  <c:v>1955780</c:v>
                </c:pt>
                <c:pt idx="9449">
                  <c:v>1861060</c:v>
                </c:pt>
                <c:pt idx="9450">
                  <c:v>1782879</c:v>
                </c:pt>
                <c:pt idx="9451">
                  <c:v>1700390</c:v>
                </c:pt>
                <c:pt idx="9452">
                  <c:v>1635658</c:v>
                </c:pt>
                <c:pt idx="9453">
                  <c:v>1560080</c:v>
                </c:pt>
                <c:pt idx="9454">
                  <c:v>1491965</c:v>
                </c:pt>
                <c:pt idx="9455">
                  <c:v>1476487</c:v>
                </c:pt>
                <c:pt idx="9456">
                  <c:v>1425981</c:v>
                </c:pt>
                <c:pt idx="9457">
                  <c:v>1585594</c:v>
                </c:pt>
                <c:pt idx="9458">
                  <c:v>1706789</c:v>
                </c:pt>
                <c:pt idx="9459">
                  <c:v>1862361</c:v>
                </c:pt>
                <c:pt idx="9460">
                  <c:v>2083179</c:v>
                </c:pt>
                <c:pt idx="9461">
                  <c:v>2220766</c:v>
                </c:pt>
                <c:pt idx="9462">
                  <c:v>2334177</c:v>
                </c:pt>
                <c:pt idx="9463">
                  <c:v>2464251</c:v>
                </c:pt>
                <c:pt idx="9464">
                  <c:v>2466175</c:v>
                </c:pt>
                <c:pt idx="9465">
                  <c:v>2442009</c:v>
                </c:pt>
                <c:pt idx="9466">
                  <c:v>2387318</c:v>
                </c:pt>
                <c:pt idx="9467">
                  <c:v>2328038</c:v>
                </c:pt>
                <c:pt idx="9468">
                  <c:v>2271629</c:v>
                </c:pt>
                <c:pt idx="9469">
                  <c:v>2207803</c:v>
                </c:pt>
                <c:pt idx="9470">
                  <c:v>2056711</c:v>
                </c:pt>
                <c:pt idx="9471">
                  <c:v>2011109</c:v>
                </c:pt>
                <c:pt idx="9472">
                  <c:v>1916764</c:v>
                </c:pt>
                <c:pt idx="9473">
                  <c:v>1872123</c:v>
                </c:pt>
                <c:pt idx="9474">
                  <c:v>1893474</c:v>
                </c:pt>
                <c:pt idx="9475">
                  <c:v>1906295</c:v>
                </c:pt>
                <c:pt idx="9476">
                  <c:v>1916656</c:v>
                </c:pt>
                <c:pt idx="9477">
                  <c:v>2002257</c:v>
                </c:pt>
                <c:pt idx="9478">
                  <c:v>2061204</c:v>
                </c:pt>
                <c:pt idx="9479">
                  <c:v>2094694</c:v>
                </c:pt>
                <c:pt idx="9480">
                  <c:v>2090041</c:v>
                </c:pt>
                <c:pt idx="9481">
                  <c:v>1990557</c:v>
                </c:pt>
                <c:pt idx="9482">
                  <c:v>1998144</c:v>
                </c:pt>
                <c:pt idx="9483">
                  <c:v>2040856</c:v>
                </c:pt>
                <c:pt idx="9484">
                  <c:v>2037355</c:v>
                </c:pt>
                <c:pt idx="9485">
                  <c:v>2011466</c:v>
                </c:pt>
                <c:pt idx="9486">
                  <c:v>2076236</c:v>
                </c:pt>
                <c:pt idx="9487">
                  <c:v>2166091</c:v>
                </c:pt>
                <c:pt idx="9488">
                  <c:v>2309766</c:v>
                </c:pt>
                <c:pt idx="9489">
                  <c:v>2276944</c:v>
                </c:pt>
                <c:pt idx="9490">
                  <c:v>2212047</c:v>
                </c:pt>
                <c:pt idx="9491">
                  <c:v>2193596</c:v>
                </c:pt>
                <c:pt idx="9492">
                  <c:v>2165413</c:v>
                </c:pt>
                <c:pt idx="9493">
                  <c:v>2096849</c:v>
                </c:pt>
                <c:pt idx="9494">
                  <c:v>1970225</c:v>
                </c:pt>
                <c:pt idx="9495">
                  <c:v>1821851</c:v>
                </c:pt>
                <c:pt idx="9496">
                  <c:v>1780019</c:v>
                </c:pt>
                <c:pt idx="9497">
                  <c:v>1790495</c:v>
                </c:pt>
                <c:pt idx="9498">
                  <c:v>1735530</c:v>
                </c:pt>
                <c:pt idx="9499">
                  <c:v>1731977</c:v>
                </c:pt>
                <c:pt idx="9500">
                  <c:v>1760088</c:v>
                </c:pt>
                <c:pt idx="9501">
                  <c:v>1836889</c:v>
                </c:pt>
                <c:pt idx="9502">
                  <c:v>1899650</c:v>
                </c:pt>
                <c:pt idx="9503">
                  <c:v>1959859</c:v>
                </c:pt>
                <c:pt idx="9504">
                  <c:v>2031813</c:v>
                </c:pt>
                <c:pt idx="9505">
                  <c:v>2171779</c:v>
                </c:pt>
                <c:pt idx="9506">
                  <c:v>2288993</c:v>
                </c:pt>
                <c:pt idx="9507">
                  <c:v>2284229</c:v>
                </c:pt>
                <c:pt idx="9508">
                  <c:v>2282980</c:v>
                </c:pt>
                <c:pt idx="9509">
                  <c:v>2329838</c:v>
                </c:pt>
                <c:pt idx="9510">
                  <c:v>2342074</c:v>
                </c:pt>
                <c:pt idx="9511">
                  <c:v>2293214</c:v>
                </c:pt>
                <c:pt idx="9512">
                  <c:v>2207615</c:v>
                </c:pt>
                <c:pt idx="9513">
                  <c:v>2213095</c:v>
                </c:pt>
                <c:pt idx="9514">
                  <c:v>2214734</c:v>
                </c:pt>
                <c:pt idx="9515">
                  <c:v>2230248</c:v>
                </c:pt>
                <c:pt idx="9516">
                  <c:v>2243609</c:v>
                </c:pt>
                <c:pt idx="9517">
                  <c:v>2241734</c:v>
                </c:pt>
                <c:pt idx="9518">
                  <c:v>2241179</c:v>
                </c:pt>
                <c:pt idx="9519">
                  <c:v>2223900</c:v>
                </c:pt>
                <c:pt idx="9520">
                  <c:v>2031058</c:v>
                </c:pt>
                <c:pt idx="9521">
                  <c:v>1780356</c:v>
                </c:pt>
                <c:pt idx="9522">
                  <c:v>1576983</c:v>
                </c:pt>
                <c:pt idx="9523">
                  <c:v>1416801</c:v>
                </c:pt>
                <c:pt idx="9524">
                  <c:v>1485774</c:v>
                </c:pt>
                <c:pt idx="9525">
                  <c:v>1624261</c:v>
                </c:pt>
                <c:pt idx="9526">
                  <c:v>1685908</c:v>
                </c:pt>
                <c:pt idx="9527">
                  <c:v>1864089</c:v>
                </c:pt>
                <c:pt idx="9528">
                  <c:v>2046352</c:v>
                </c:pt>
                <c:pt idx="9529">
                  <c:v>2235996</c:v>
                </c:pt>
                <c:pt idx="9530">
                  <c:v>2367148</c:v>
                </c:pt>
                <c:pt idx="9531">
                  <c:v>2413036</c:v>
                </c:pt>
                <c:pt idx="9532">
                  <c:v>2445948</c:v>
                </c:pt>
                <c:pt idx="9533">
                  <c:v>2477769</c:v>
                </c:pt>
                <c:pt idx="9534">
                  <c:v>2498885</c:v>
                </c:pt>
                <c:pt idx="9535">
                  <c:v>2478616</c:v>
                </c:pt>
                <c:pt idx="9536">
                  <c:v>2399258</c:v>
                </c:pt>
                <c:pt idx="9537">
                  <c:v>2297426</c:v>
                </c:pt>
                <c:pt idx="9538">
                  <c:v>2255526</c:v>
                </c:pt>
                <c:pt idx="9539">
                  <c:v>2247602</c:v>
                </c:pt>
                <c:pt idx="9540">
                  <c:v>2255598</c:v>
                </c:pt>
                <c:pt idx="9541">
                  <c:v>2249045</c:v>
                </c:pt>
                <c:pt idx="9542">
                  <c:v>2234860</c:v>
                </c:pt>
                <c:pt idx="9543">
                  <c:v>2228411</c:v>
                </c:pt>
                <c:pt idx="9544">
                  <c:v>2196084</c:v>
                </c:pt>
                <c:pt idx="9545">
                  <c:v>2190023</c:v>
                </c:pt>
                <c:pt idx="9546">
                  <c:v>2136467</c:v>
                </c:pt>
                <c:pt idx="9547">
                  <c:v>2090516</c:v>
                </c:pt>
                <c:pt idx="9548">
                  <c:v>2019564</c:v>
                </c:pt>
                <c:pt idx="9549">
                  <c:v>1963028</c:v>
                </c:pt>
                <c:pt idx="9550">
                  <c:v>1855356</c:v>
                </c:pt>
                <c:pt idx="9551">
                  <c:v>1797288</c:v>
                </c:pt>
                <c:pt idx="9552">
                  <c:v>1744568</c:v>
                </c:pt>
                <c:pt idx="9553">
                  <c:v>1698670</c:v>
                </c:pt>
                <c:pt idx="9554">
                  <c:v>1658016</c:v>
                </c:pt>
                <c:pt idx="9555">
                  <c:v>1594965</c:v>
                </c:pt>
                <c:pt idx="9556">
                  <c:v>1557231</c:v>
                </c:pt>
                <c:pt idx="9557">
                  <c:v>1527958</c:v>
                </c:pt>
                <c:pt idx="9558">
                  <c:v>1522575</c:v>
                </c:pt>
                <c:pt idx="9559">
                  <c:v>1530318</c:v>
                </c:pt>
                <c:pt idx="9560">
                  <c:v>1570007</c:v>
                </c:pt>
                <c:pt idx="9561">
                  <c:v>1628654</c:v>
                </c:pt>
                <c:pt idx="9562">
                  <c:v>1697343</c:v>
                </c:pt>
                <c:pt idx="9563">
                  <c:v>1764075</c:v>
                </c:pt>
                <c:pt idx="9564">
                  <c:v>1773155</c:v>
                </c:pt>
                <c:pt idx="9565">
                  <c:v>1771901</c:v>
                </c:pt>
                <c:pt idx="9566">
                  <c:v>1782059</c:v>
                </c:pt>
                <c:pt idx="9567">
                  <c:v>1835778</c:v>
                </c:pt>
                <c:pt idx="9568">
                  <c:v>1807612</c:v>
                </c:pt>
                <c:pt idx="9569">
                  <c:v>1766488</c:v>
                </c:pt>
                <c:pt idx="9570">
                  <c:v>1759200</c:v>
                </c:pt>
                <c:pt idx="9571">
                  <c:v>1782128</c:v>
                </c:pt>
                <c:pt idx="9572">
                  <c:v>1834908</c:v>
                </c:pt>
                <c:pt idx="9573">
                  <c:v>1865974</c:v>
                </c:pt>
                <c:pt idx="9574">
                  <c:v>1809875</c:v>
                </c:pt>
                <c:pt idx="9575">
                  <c:v>1824805</c:v>
                </c:pt>
                <c:pt idx="9576">
                  <c:v>1809638</c:v>
                </c:pt>
                <c:pt idx="9577">
                  <c:v>1783469</c:v>
                </c:pt>
                <c:pt idx="9578">
                  <c:v>1729132</c:v>
                </c:pt>
                <c:pt idx="9579">
                  <c:v>1711641</c:v>
                </c:pt>
                <c:pt idx="9580">
                  <c:v>1698991</c:v>
                </c:pt>
                <c:pt idx="9581">
                  <c:v>1714038</c:v>
                </c:pt>
                <c:pt idx="9582">
                  <c:v>1737511</c:v>
                </c:pt>
                <c:pt idx="9583">
                  <c:v>1811397</c:v>
                </c:pt>
                <c:pt idx="9584">
                  <c:v>1851399</c:v>
                </c:pt>
                <c:pt idx="9585">
                  <c:v>1942071</c:v>
                </c:pt>
                <c:pt idx="9586">
                  <c:v>2006454</c:v>
                </c:pt>
                <c:pt idx="9587">
                  <c:v>2025175</c:v>
                </c:pt>
                <c:pt idx="9588">
                  <c:v>2074945</c:v>
                </c:pt>
                <c:pt idx="9589">
                  <c:v>2084275</c:v>
                </c:pt>
                <c:pt idx="9590">
                  <c:v>2083800</c:v>
                </c:pt>
                <c:pt idx="9591">
                  <c:v>2173389</c:v>
                </c:pt>
                <c:pt idx="9592">
                  <c:v>2151351</c:v>
                </c:pt>
                <c:pt idx="9593">
                  <c:v>2202348</c:v>
                </c:pt>
                <c:pt idx="9594">
                  <c:v>2258581</c:v>
                </c:pt>
                <c:pt idx="9595">
                  <c:v>2226055</c:v>
                </c:pt>
                <c:pt idx="9596">
                  <c:v>2244773</c:v>
                </c:pt>
                <c:pt idx="9597">
                  <c:v>2218312</c:v>
                </c:pt>
                <c:pt idx="9598">
                  <c:v>2171214</c:v>
                </c:pt>
                <c:pt idx="9599">
                  <c:v>2114103</c:v>
                </c:pt>
                <c:pt idx="9600">
                  <c:v>2055510</c:v>
                </c:pt>
                <c:pt idx="9601">
                  <c:v>2094989</c:v>
                </c:pt>
                <c:pt idx="9602">
                  <c:v>2083458</c:v>
                </c:pt>
                <c:pt idx="9603">
                  <c:v>2028639</c:v>
                </c:pt>
                <c:pt idx="9604">
                  <c:v>1971353</c:v>
                </c:pt>
                <c:pt idx="9605">
                  <c:v>1861381</c:v>
                </c:pt>
                <c:pt idx="9606">
                  <c:v>1755821</c:v>
                </c:pt>
                <c:pt idx="9607">
                  <c:v>1662873</c:v>
                </c:pt>
                <c:pt idx="9608">
                  <c:v>1555820</c:v>
                </c:pt>
                <c:pt idx="9609">
                  <c:v>1425237</c:v>
                </c:pt>
                <c:pt idx="9610">
                  <c:v>1272795</c:v>
                </c:pt>
                <c:pt idx="9611">
                  <c:v>1136088</c:v>
                </c:pt>
                <c:pt idx="9612">
                  <c:v>969299</c:v>
                </c:pt>
                <c:pt idx="9613">
                  <c:v>1088514</c:v>
                </c:pt>
                <c:pt idx="9614">
                  <c:v>1363017</c:v>
                </c:pt>
                <c:pt idx="9615">
                  <c:v>1520301</c:v>
                </c:pt>
                <c:pt idx="9616">
                  <c:v>1709251</c:v>
                </c:pt>
                <c:pt idx="9617">
                  <c:v>1888683</c:v>
                </c:pt>
                <c:pt idx="9618">
                  <c:v>2085259</c:v>
                </c:pt>
                <c:pt idx="9619">
                  <c:v>2294178</c:v>
                </c:pt>
                <c:pt idx="9620">
                  <c:v>2447498</c:v>
                </c:pt>
                <c:pt idx="9621">
                  <c:v>2602465</c:v>
                </c:pt>
                <c:pt idx="9622">
                  <c:v>2606217</c:v>
                </c:pt>
                <c:pt idx="9623">
                  <c:v>2610917</c:v>
                </c:pt>
                <c:pt idx="9624">
                  <c:v>2660424</c:v>
                </c:pt>
                <c:pt idx="9625">
                  <c:v>2595201</c:v>
                </c:pt>
                <c:pt idx="9626">
                  <c:v>2553935</c:v>
                </c:pt>
                <c:pt idx="9627">
                  <c:v>2470798</c:v>
                </c:pt>
                <c:pt idx="9628">
                  <c:v>2319314</c:v>
                </c:pt>
                <c:pt idx="9629">
                  <c:v>2381027</c:v>
                </c:pt>
                <c:pt idx="9630">
                  <c:v>2334244</c:v>
                </c:pt>
                <c:pt idx="9631">
                  <c:v>2303157</c:v>
                </c:pt>
                <c:pt idx="9632">
                  <c:v>2329189</c:v>
                </c:pt>
                <c:pt idx="9633">
                  <c:v>2254313</c:v>
                </c:pt>
                <c:pt idx="9634">
                  <c:v>2148607</c:v>
                </c:pt>
                <c:pt idx="9635">
                  <c:v>2109760</c:v>
                </c:pt>
                <c:pt idx="9636">
                  <c:v>2124425</c:v>
                </c:pt>
                <c:pt idx="9637">
                  <c:v>2172703</c:v>
                </c:pt>
                <c:pt idx="9638">
                  <c:v>2142729</c:v>
                </c:pt>
                <c:pt idx="9639">
                  <c:v>2165464</c:v>
                </c:pt>
                <c:pt idx="9640">
                  <c:v>2223630</c:v>
                </c:pt>
                <c:pt idx="9641">
                  <c:v>2294664</c:v>
                </c:pt>
                <c:pt idx="9642">
                  <c:v>2390788</c:v>
                </c:pt>
                <c:pt idx="9643">
                  <c:v>2450130</c:v>
                </c:pt>
                <c:pt idx="9644">
                  <c:v>2366797</c:v>
                </c:pt>
                <c:pt idx="9645">
                  <c:v>2329980</c:v>
                </c:pt>
                <c:pt idx="9646">
                  <c:v>2260575</c:v>
                </c:pt>
                <c:pt idx="9647">
                  <c:v>2211994</c:v>
                </c:pt>
                <c:pt idx="9648">
                  <c:v>2169868</c:v>
                </c:pt>
                <c:pt idx="9649">
                  <c:v>2162853</c:v>
                </c:pt>
                <c:pt idx="9650">
                  <c:v>2038967</c:v>
                </c:pt>
                <c:pt idx="9651">
                  <c:v>2019194</c:v>
                </c:pt>
                <c:pt idx="9652">
                  <c:v>2015440</c:v>
                </c:pt>
                <c:pt idx="9653">
                  <c:v>2036384</c:v>
                </c:pt>
                <c:pt idx="9654">
                  <c:v>2104160</c:v>
                </c:pt>
                <c:pt idx="9655">
                  <c:v>2098573</c:v>
                </c:pt>
                <c:pt idx="9656">
                  <c:v>1947790</c:v>
                </c:pt>
                <c:pt idx="9657">
                  <c:v>1933411</c:v>
                </c:pt>
                <c:pt idx="9658">
                  <c:v>1935384</c:v>
                </c:pt>
                <c:pt idx="9659">
                  <c:v>1904544</c:v>
                </c:pt>
                <c:pt idx="9660">
                  <c:v>1847842</c:v>
                </c:pt>
                <c:pt idx="9661">
                  <c:v>1764493</c:v>
                </c:pt>
                <c:pt idx="9662">
                  <c:v>1713482</c:v>
                </c:pt>
                <c:pt idx="9663">
                  <c:v>1748308</c:v>
                </c:pt>
                <c:pt idx="9664">
                  <c:v>1816599</c:v>
                </c:pt>
                <c:pt idx="9665">
                  <c:v>1911827</c:v>
                </c:pt>
                <c:pt idx="9666">
                  <c:v>2010618</c:v>
                </c:pt>
                <c:pt idx="9667">
                  <c:v>2081632</c:v>
                </c:pt>
                <c:pt idx="9668">
                  <c:v>2117755</c:v>
                </c:pt>
                <c:pt idx="9669">
                  <c:v>2160345</c:v>
                </c:pt>
                <c:pt idx="9670">
                  <c:v>2198288</c:v>
                </c:pt>
                <c:pt idx="9671">
                  <c:v>2197922</c:v>
                </c:pt>
                <c:pt idx="9672">
                  <c:v>2204445</c:v>
                </c:pt>
                <c:pt idx="9673">
                  <c:v>2180578</c:v>
                </c:pt>
                <c:pt idx="9674">
                  <c:v>2178426</c:v>
                </c:pt>
                <c:pt idx="9675">
                  <c:v>2162009</c:v>
                </c:pt>
                <c:pt idx="9676">
                  <c:v>2179110</c:v>
                </c:pt>
                <c:pt idx="9677">
                  <c:v>2112940</c:v>
                </c:pt>
                <c:pt idx="9678">
                  <c:v>2169893</c:v>
                </c:pt>
                <c:pt idx="9679">
                  <c:v>2119502</c:v>
                </c:pt>
                <c:pt idx="9680">
                  <c:v>2063512</c:v>
                </c:pt>
                <c:pt idx="9681">
                  <c:v>2021259</c:v>
                </c:pt>
                <c:pt idx="9682">
                  <c:v>2064442</c:v>
                </c:pt>
                <c:pt idx="9683">
                  <c:v>2191483</c:v>
                </c:pt>
                <c:pt idx="9684">
                  <c:v>2253490</c:v>
                </c:pt>
                <c:pt idx="9685">
                  <c:v>2246333</c:v>
                </c:pt>
                <c:pt idx="9686">
                  <c:v>2204525</c:v>
                </c:pt>
                <c:pt idx="9687">
                  <c:v>2267746</c:v>
                </c:pt>
                <c:pt idx="9688">
                  <c:v>2250537</c:v>
                </c:pt>
                <c:pt idx="9689">
                  <c:v>2243692</c:v>
                </c:pt>
                <c:pt idx="9690">
                  <c:v>2143934</c:v>
                </c:pt>
                <c:pt idx="9691">
                  <c:v>2057756</c:v>
                </c:pt>
                <c:pt idx="9692">
                  <c:v>2065046</c:v>
                </c:pt>
                <c:pt idx="9693">
                  <c:v>2046466</c:v>
                </c:pt>
                <c:pt idx="9694">
                  <c:v>1984899</c:v>
                </c:pt>
                <c:pt idx="9695">
                  <c:v>1954907</c:v>
                </c:pt>
                <c:pt idx="9696">
                  <c:v>1957175</c:v>
                </c:pt>
                <c:pt idx="9697">
                  <c:v>1947500</c:v>
                </c:pt>
                <c:pt idx="9698">
                  <c:v>1934773</c:v>
                </c:pt>
                <c:pt idx="9699">
                  <c:v>1901422</c:v>
                </c:pt>
                <c:pt idx="9700">
                  <c:v>1863622</c:v>
                </c:pt>
                <c:pt idx="9701">
                  <c:v>1814808</c:v>
                </c:pt>
                <c:pt idx="9702">
                  <c:v>1845695</c:v>
                </c:pt>
                <c:pt idx="9703">
                  <c:v>1837963</c:v>
                </c:pt>
                <c:pt idx="9704">
                  <c:v>1766099</c:v>
                </c:pt>
                <c:pt idx="9705">
                  <c:v>1721980</c:v>
                </c:pt>
                <c:pt idx="9706">
                  <c:v>1636115</c:v>
                </c:pt>
                <c:pt idx="9707">
                  <c:v>1587695</c:v>
                </c:pt>
                <c:pt idx="9708">
                  <c:v>1491532</c:v>
                </c:pt>
                <c:pt idx="9709">
                  <c:v>1374668</c:v>
                </c:pt>
                <c:pt idx="9710">
                  <c:v>1251328</c:v>
                </c:pt>
                <c:pt idx="9711">
                  <c:v>1249898</c:v>
                </c:pt>
                <c:pt idx="9712">
                  <c:v>1249111</c:v>
                </c:pt>
                <c:pt idx="9713">
                  <c:v>1220244</c:v>
                </c:pt>
                <c:pt idx="9714">
                  <c:v>1160395</c:v>
                </c:pt>
                <c:pt idx="9715">
                  <c:v>1140912</c:v>
                </c:pt>
                <c:pt idx="9716">
                  <c:v>1109025</c:v>
                </c:pt>
                <c:pt idx="9717">
                  <c:v>1043298</c:v>
                </c:pt>
                <c:pt idx="9718">
                  <c:v>1028861</c:v>
                </c:pt>
                <c:pt idx="9719">
                  <c:v>1037931</c:v>
                </c:pt>
                <c:pt idx="9720">
                  <c:v>1086806</c:v>
                </c:pt>
                <c:pt idx="9721">
                  <c:v>1137952</c:v>
                </c:pt>
                <c:pt idx="9722">
                  <c:v>1255756</c:v>
                </c:pt>
                <c:pt idx="9723">
                  <c:v>1343083</c:v>
                </c:pt>
                <c:pt idx="9724">
                  <c:v>1421188</c:v>
                </c:pt>
                <c:pt idx="9725">
                  <c:v>1476489</c:v>
                </c:pt>
                <c:pt idx="9726">
                  <c:v>1505003</c:v>
                </c:pt>
                <c:pt idx="9727">
                  <c:v>1470553</c:v>
                </c:pt>
                <c:pt idx="9728">
                  <c:v>1417282</c:v>
                </c:pt>
                <c:pt idx="9729">
                  <c:v>1325087</c:v>
                </c:pt>
                <c:pt idx="9730">
                  <c:v>1287014</c:v>
                </c:pt>
                <c:pt idx="9731">
                  <c:v>1271534</c:v>
                </c:pt>
                <c:pt idx="9732">
                  <c:v>1245856</c:v>
                </c:pt>
                <c:pt idx="9733">
                  <c:v>1191953</c:v>
                </c:pt>
                <c:pt idx="9734">
                  <c:v>1193748</c:v>
                </c:pt>
                <c:pt idx="9735">
                  <c:v>1176072</c:v>
                </c:pt>
                <c:pt idx="9736">
                  <c:v>1224319</c:v>
                </c:pt>
                <c:pt idx="9737">
                  <c:v>1338723</c:v>
                </c:pt>
                <c:pt idx="9738">
                  <c:v>1592504</c:v>
                </c:pt>
                <c:pt idx="9739">
                  <c:v>1799351</c:v>
                </c:pt>
                <c:pt idx="9740">
                  <c:v>1985440</c:v>
                </c:pt>
                <c:pt idx="9741">
                  <c:v>2160347</c:v>
                </c:pt>
                <c:pt idx="9742">
                  <c:v>2259879</c:v>
                </c:pt>
                <c:pt idx="9743">
                  <c:v>2318626</c:v>
                </c:pt>
                <c:pt idx="9744">
                  <c:v>2259971</c:v>
                </c:pt>
                <c:pt idx="9745">
                  <c:v>2087678</c:v>
                </c:pt>
                <c:pt idx="9746">
                  <c:v>1928725</c:v>
                </c:pt>
                <c:pt idx="9747">
                  <c:v>1842904</c:v>
                </c:pt>
                <c:pt idx="9748">
                  <c:v>1756898</c:v>
                </c:pt>
                <c:pt idx="9749">
                  <c:v>1744125</c:v>
                </c:pt>
                <c:pt idx="9750">
                  <c:v>1801133</c:v>
                </c:pt>
                <c:pt idx="9751">
                  <c:v>1861133</c:v>
                </c:pt>
                <c:pt idx="9752">
                  <c:v>1906846</c:v>
                </c:pt>
                <c:pt idx="9753">
                  <c:v>2082377</c:v>
                </c:pt>
                <c:pt idx="9754">
                  <c:v>2162458</c:v>
                </c:pt>
                <c:pt idx="9755">
                  <c:v>2266143</c:v>
                </c:pt>
                <c:pt idx="9756">
                  <c:v>2275533</c:v>
                </c:pt>
                <c:pt idx="9757">
                  <c:v>2246818</c:v>
                </c:pt>
                <c:pt idx="9758">
                  <c:v>2337154</c:v>
                </c:pt>
                <c:pt idx="9759">
                  <c:v>2337240</c:v>
                </c:pt>
                <c:pt idx="9760">
                  <c:v>2284388</c:v>
                </c:pt>
                <c:pt idx="9761">
                  <c:v>2282288</c:v>
                </c:pt>
                <c:pt idx="9762">
                  <c:v>2218085</c:v>
                </c:pt>
                <c:pt idx="9763">
                  <c:v>2193608</c:v>
                </c:pt>
                <c:pt idx="9764">
                  <c:v>2197098</c:v>
                </c:pt>
                <c:pt idx="9765">
                  <c:v>2213807</c:v>
                </c:pt>
                <c:pt idx="9766">
                  <c:v>2227100</c:v>
                </c:pt>
                <c:pt idx="9767">
                  <c:v>2249824</c:v>
                </c:pt>
                <c:pt idx="9768">
                  <c:v>2215813</c:v>
                </c:pt>
                <c:pt idx="9769">
                  <c:v>2148524</c:v>
                </c:pt>
                <c:pt idx="9770">
                  <c:v>2161596</c:v>
                </c:pt>
                <c:pt idx="9771">
                  <c:v>2136133</c:v>
                </c:pt>
                <c:pt idx="9772">
                  <c:v>2189066</c:v>
                </c:pt>
                <c:pt idx="9773">
                  <c:v>2230619</c:v>
                </c:pt>
                <c:pt idx="9774">
                  <c:v>2159826</c:v>
                </c:pt>
                <c:pt idx="9775">
                  <c:v>2117092</c:v>
                </c:pt>
                <c:pt idx="9776">
                  <c:v>2115863</c:v>
                </c:pt>
                <c:pt idx="9777">
                  <c:v>2068213</c:v>
                </c:pt>
                <c:pt idx="9778">
                  <c:v>2083906</c:v>
                </c:pt>
                <c:pt idx="9779">
                  <c:v>1926531</c:v>
                </c:pt>
                <c:pt idx="9780">
                  <c:v>1866683</c:v>
                </c:pt>
                <c:pt idx="9781">
                  <c:v>2033185</c:v>
                </c:pt>
                <c:pt idx="9782">
                  <c:v>2174541</c:v>
                </c:pt>
                <c:pt idx="9783">
                  <c:v>2299763</c:v>
                </c:pt>
                <c:pt idx="9784">
                  <c:v>2376173</c:v>
                </c:pt>
                <c:pt idx="9785">
                  <c:v>2459356</c:v>
                </c:pt>
                <c:pt idx="9786">
                  <c:v>2483050</c:v>
                </c:pt>
                <c:pt idx="9787">
                  <c:v>2507875</c:v>
                </c:pt>
                <c:pt idx="9788">
                  <c:v>2532312</c:v>
                </c:pt>
                <c:pt idx="9789">
                  <c:v>2510741</c:v>
                </c:pt>
                <c:pt idx="9790">
                  <c:v>2505362</c:v>
                </c:pt>
                <c:pt idx="9791">
                  <c:v>2548171</c:v>
                </c:pt>
                <c:pt idx="9792">
                  <c:v>2538078</c:v>
                </c:pt>
                <c:pt idx="9793">
                  <c:v>2560575</c:v>
                </c:pt>
                <c:pt idx="9794">
                  <c:v>2556388</c:v>
                </c:pt>
                <c:pt idx="9795">
                  <c:v>2442096</c:v>
                </c:pt>
                <c:pt idx="9796">
                  <c:v>2353042</c:v>
                </c:pt>
                <c:pt idx="9797">
                  <c:v>2258691</c:v>
                </c:pt>
                <c:pt idx="9798">
                  <c:v>2142534</c:v>
                </c:pt>
                <c:pt idx="9799">
                  <c:v>2070409</c:v>
                </c:pt>
                <c:pt idx="9800">
                  <c:v>1967440</c:v>
                </c:pt>
                <c:pt idx="9801">
                  <c:v>1967055</c:v>
                </c:pt>
                <c:pt idx="9802">
                  <c:v>1851873</c:v>
                </c:pt>
                <c:pt idx="9803">
                  <c:v>1803199</c:v>
                </c:pt>
                <c:pt idx="9804">
                  <c:v>1707336</c:v>
                </c:pt>
                <c:pt idx="9805">
                  <c:v>1575867</c:v>
                </c:pt>
                <c:pt idx="9806">
                  <c:v>1422975</c:v>
                </c:pt>
                <c:pt idx="9807">
                  <c:v>1231244</c:v>
                </c:pt>
                <c:pt idx="9808">
                  <c:v>1069393</c:v>
                </c:pt>
                <c:pt idx="9809">
                  <c:v>1000692</c:v>
                </c:pt>
                <c:pt idx="9810">
                  <c:v>996753</c:v>
                </c:pt>
                <c:pt idx="9811">
                  <c:v>1013103</c:v>
                </c:pt>
                <c:pt idx="9812">
                  <c:v>1046855</c:v>
                </c:pt>
                <c:pt idx="9813">
                  <c:v>1054956</c:v>
                </c:pt>
                <c:pt idx="9814">
                  <c:v>1119995</c:v>
                </c:pt>
                <c:pt idx="9815">
                  <c:v>1170370</c:v>
                </c:pt>
                <c:pt idx="9816">
                  <c:v>1264624</c:v>
                </c:pt>
                <c:pt idx="9817">
                  <c:v>1330005</c:v>
                </c:pt>
                <c:pt idx="9818">
                  <c:v>1388030</c:v>
                </c:pt>
                <c:pt idx="9819">
                  <c:v>1379703</c:v>
                </c:pt>
                <c:pt idx="9820">
                  <c:v>1397716</c:v>
                </c:pt>
                <c:pt idx="9821">
                  <c:v>1344834</c:v>
                </c:pt>
                <c:pt idx="9822">
                  <c:v>1347305</c:v>
                </c:pt>
                <c:pt idx="9823">
                  <c:v>1372051</c:v>
                </c:pt>
                <c:pt idx="9824">
                  <c:v>1369422</c:v>
                </c:pt>
                <c:pt idx="9825">
                  <c:v>1360369</c:v>
                </c:pt>
                <c:pt idx="9826">
                  <c:v>1341175</c:v>
                </c:pt>
                <c:pt idx="9827">
                  <c:v>1281432</c:v>
                </c:pt>
                <c:pt idx="9828">
                  <c:v>1264870</c:v>
                </c:pt>
                <c:pt idx="9829">
                  <c:v>1312631</c:v>
                </c:pt>
                <c:pt idx="9830">
                  <c:v>1256148</c:v>
                </c:pt>
                <c:pt idx="9831">
                  <c:v>1196206</c:v>
                </c:pt>
                <c:pt idx="9832">
                  <c:v>1097267</c:v>
                </c:pt>
                <c:pt idx="9833">
                  <c:v>1136021</c:v>
                </c:pt>
                <c:pt idx="9834">
                  <c:v>1241789</c:v>
                </c:pt>
                <c:pt idx="9835">
                  <c:v>1376155</c:v>
                </c:pt>
                <c:pt idx="9836">
                  <c:v>1417915</c:v>
                </c:pt>
                <c:pt idx="9837">
                  <c:v>1410269</c:v>
                </c:pt>
                <c:pt idx="9838">
                  <c:v>1383980</c:v>
                </c:pt>
                <c:pt idx="9839">
                  <c:v>1378520</c:v>
                </c:pt>
                <c:pt idx="9840">
                  <c:v>1354558</c:v>
                </c:pt>
                <c:pt idx="9841">
                  <c:v>1340530</c:v>
                </c:pt>
                <c:pt idx="9842">
                  <c:v>1253524</c:v>
                </c:pt>
                <c:pt idx="9843">
                  <c:v>1244151</c:v>
                </c:pt>
                <c:pt idx="9844">
                  <c:v>1282125</c:v>
                </c:pt>
                <c:pt idx="9845">
                  <c:v>1366656</c:v>
                </c:pt>
                <c:pt idx="9846">
                  <c:v>1419570</c:v>
                </c:pt>
                <c:pt idx="9847">
                  <c:v>1472162</c:v>
                </c:pt>
                <c:pt idx="9848">
                  <c:v>1489992</c:v>
                </c:pt>
                <c:pt idx="9849">
                  <c:v>1507980</c:v>
                </c:pt>
                <c:pt idx="9850">
                  <c:v>1508583</c:v>
                </c:pt>
                <c:pt idx="9851">
                  <c:v>1518015</c:v>
                </c:pt>
                <c:pt idx="9852">
                  <c:v>1507979</c:v>
                </c:pt>
                <c:pt idx="9853">
                  <c:v>1460185</c:v>
                </c:pt>
                <c:pt idx="9854">
                  <c:v>1413054</c:v>
                </c:pt>
                <c:pt idx="9855">
                  <c:v>1399014</c:v>
                </c:pt>
                <c:pt idx="9856">
                  <c:v>1408203</c:v>
                </c:pt>
                <c:pt idx="9857">
                  <c:v>1446134</c:v>
                </c:pt>
                <c:pt idx="9858">
                  <c:v>1381284</c:v>
                </c:pt>
                <c:pt idx="9859">
                  <c:v>1348942</c:v>
                </c:pt>
                <c:pt idx="9860">
                  <c:v>1381723</c:v>
                </c:pt>
                <c:pt idx="9861">
                  <c:v>1370281</c:v>
                </c:pt>
                <c:pt idx="9862">
                  <c:v>1386117</c:v>
                </c:pt>
                <c:pt idx="9863">
                  <c:v>1390833</c:v>
                </c:pt>
                <c:pt idx="9864">
                  <c:v>1398317</c:v>
                </c:pt>
                <c:pt idx="9865">
                  <c:v>1429320</c:v>
                </c:pt>
                <c:pt idx="9866">
                  <c:v>1430666</c:v>
                </c:pt>
                <c:pt idx="9867">
                  <c:v>1445662</c:v>
                </c:pt>
                <c:pt idx="9868">
                  <c:v>1479152</c:v>
                </c:pt>
                <c:pt idx="9869">
                  <c:v>1491903</c:v>
                </c:pt>
                <c:pt idx="9870">
                  <c:v>1468854</c:v>
                </c:pt>
                <c:pt idx="9871">
                  <c:v>1464658</c:v>
                </c:pt>
                <c:pt idx="9872">
                  <c:v>1477795</c:v>
                </c:pt>
                <c:pt idx="9873">
                  <c:v>1467974</c:v>
                </c:pt>
                <c:pt idx="9874">
                  <c:v>1491140</c:v>
                </c:pt>
                <c:pt idx="9875">
                  <c:v>1455683</c:v>
                </c:pt>
                <c:pt idx="9876">
                  <c:v>1384027</c:v>
                </c:pt>
                <c:pt idx="9877">
                  <c:v>1380274</c:v>
                </c:pt>
                <c:pt idx="9878">
                  <c:v>1380075</c:v>
                </c:pt>
                <c:pt idx="9879">
                  <c:v>1375573</c:v>
                </c:pt>
                <c:pt idx="9880">
                  <c:v>1372941</c:v>
                </c:pt>
                <c:pt idx="9881">
                  <c:v>1376188</c:v>
                </c:pt>
                <c:pt idx="9882">
                  <c:v>1471022</c:v>
                </c:pt>
                <c:pt idx="9883">
                  <c:v>1599108</c:v>
                </c:pt>
                <c:pt idx="9884">
                  <c:v>1698874</c:v>
                </c:pt>
                <c:pt idx="9885">
                  <c:v>1871771</c:v>
                </c:pt>
                <c:pt idx="9886">
                  <c:v>1936644</c:v>
                </c:pt>
                <c:pt idx="9887">
                  <c:v>1904349</c:v>
                </c:pt>
                <c:pt idx="9888">
                  <c:v>1793045</c:v>
                </c:pt>
                <c:pt idx="9889">
                  <c:v>1604816</c:v>
                </c:pt>
                <c:pt idx="9890">
                  <c:v>1352246</c:v>
                </c:pt>
                <c:pt idx="9891">
                  <c:v>1061270</c:v>
                </c:pt>
                <c:pt idx="9892">
                  <c:v>794142</c:v>
                </c:pt>
                <c:pt idx="9893">
                  <c:v>679848</c:v>
                </c:pt>
                <c:pt idx="9894">
                  <c:v>762649</c:v>
                </c:pt>
                <c:pt idx="9895">
                  <c:v>938950</c:v>
                </c:pt>
                <c:pt idx="9896">
                  <c:v>1070880</c:v>
                </c:pt>
                <c:pt idx="9897">
                  <c:v>1147127</c:v>
                </c:pt>
                <c:pt idx="9898">
                  <c:v>1199634</c:v>
                </c:pt>
                <c:pt idx="9899">
                  <c:v>1226506</c:v>
                </c:pt>
                <c:pt idx="9900">
                  <c:v>1283087</c:v>
                </c:pt>
                <c:pt idx="9901">
                  <c:v>1277285</c:v>
                </c:pt>
                <c:pt idx="9902">
                  <c:v>1267786</c:v>
                </c:pt>
                <c:pt idx="9903">
                  <c:v>1222947</c:v>
                </c:pt>
                <c:pt idx="9904">
                  <c:v>1233481</c:v>
                </c:pt>
                <c:pt idx="9905">
                  <c:v>1288165</c:v>
                </c:pt>
                <c:pt idx="9906">
                  <c:v>1299701</c:v>
                </c:pt>
                <c:pt idx="9907">
                  <c:v>1310033</c:v>
                </c:pt>
                <c:pt idx="9908">
                  <c:v>1350426</c:v>
                </c:pt>
                <c:pt idx="9909">
                  <c:v>1337068</c:v>
                </c:pt>
                <c:pt idx="9910">
                  <c:v>1282274</c:v>
                </c:pt>
                <c:pt idx="9911">
                  <c:v>1216511</c:v>
                </c:pt>
                <c:pt idx="9912">
                  <c:v>1089827</c:v>
                </c:pt>
                <c:pt idx="9913">
                  <c:v>956384</c:v>
                </c:pt>
                <c:pt idx="9914">
                  <c:v>779096</c:v>
                </c:pt>
                <c:pt idx="9915">
                  <c:v>594286</c:v>
                </c:pt>
                <c:pt idx="9916">
                  <c:v>421126</c:v>
                </c:pt>
                <c:pt idx="9917">
                  <c:v>422536</c:v>
                </c:pt>
                <c:pt idx="9918">
                  <c:v>426956</c:v>
                </c:pt>
                <c:pt idx="9919">
                  <c:v>442876</c:v>
                </c:pt>
                <c:pt idx="9920">
                  <c:v>486432</c:v>
                </c:pt>
                <c:pt idx="9921">
                  <c:v>516426</c:v>
                </c:pt>
                <c:pt idx="9922">
                  <c:v>498881</c:v>
                </c:pt>
                <c:pt idx="9923">
                  <c:v>485922</c:v>
                </c:pt>
                <c:pt idx="9924">
                  <c:v>473679</c:v>
                </c:pt>
                <c:pt idx="9925">
                  <c:v>477301</c:v>
                </c:pt>
                <c:pt idx="9926">
                  <c:v>456023</c:v>
                </c:pt>
                <c:pt idx="9927">
                  <c:v>407215</c:v>
                </c:pt>
                <c:pt idx="9928">
                  <c:v>355396</c:v>
                </c:pt>
                <c:pt idx="9929">
                  <c:v>669327</c:v>
                </c:pt>
                <c:pt idx="9930">
                  <c:v>920888</c:v>
                </c:pt>
                <c:pt idx="9931">
                  <c:v>1020219</c:v>
                </c:pt>
                <c:pt idx="9932">
                  <c:v>1101004</c:v>
                </c:pt>
                <c:pt idx="9933">
                  <c:v>1179569</c:v>
                </c:pt>
                <c:pt idx="9934">
                  <c:v>1205729</c:v>
                </c:pt>
                <c:pt idx="9935">
                  <c:v>1195503</c:v>
                </c:pt>
                <c:pt idx="9936">
                  <c:v>859659</c:v>
                </c:pt>
                <c:pt idx="9937">
                  <c:v>596769</c:v>
                </c:pt>
                <c:pt idx="9938">
                  <c:v>512640</c:v>
                </c:pt>
                <c:pt idx="9939">
                  <c:v>456010</c:v>
                </c:pt>
                <c:pt idx="9940">
                  <c:v>379295</c:v>
                </c:pt>
                <c:pt idx="9941">
                  <c:v>353311</c:v>
                </c:pt>
                <c:pt idx="9942">
                  <c:v>353253</c:v>
                </c:pt>
                <c:pt idx="9943">
                  <c:v>345752</c:v>
                </c:pt>
                <c:pt idx="9944">
                  <c:v>337524</c:v>
                </c:pt>
                <c:pt idx="9945">
                  <c:v>323433</c:v>
                </c:pt>
                <c:pt idx="9946">
                  <c:v>298962</c:v>
                </c:pt>
                <c:pt idx="9947">
                  <c:v>276283</c:v>
                </c:pt>
                <c:pt idx="9948">
                  <c:v>257822</c:v>
                </c:pt>
                <c:pt idx="9949">
                  <c:v>240391</c:v>
                </c:pt>
                <c:pt idx="9950">
                  <c:v>213206</c:v>
                </c:pt>
                <c:pt idx="9951">
                  <c:v>176487</c:v>
                </c:pt>
                <c:pt idx="9952">
                  <c:v>139416</c:v>
                </c:pt>
                <c:pt idx="9953">
                  <c:v>130182</c:v>
                </c:pt>
                <c:pt idx="9954">
                  <c:v>131939</c:v>
                </c:pt>
                <c:pt idx="9955">
                  <c:v>109591</c:v>
                </c:pt>
                <c:pt idx="9956">
                  <c:v>120558</c:v>
                </c:pt>
                <c:pt idx="9957">
                  <c:v>176322</c:v>
                </c:pt>
                <c:pt idx="9958">
                  <c:v>244218</c:v>
                </c:pt>
                <c:pt idx="9959">
                  <c:v>285093</c:v>
                </c:pt>
                <c:pt idx="9960">
                  <c:v>307604</c:v>
                </c:pt>
                <c:pt idx="9961">
                  <c:v>321929</c:v>
                </c:pt>
                <c:pt idx="9962">
                  <c:v>360073</c:v>
                </c:pt>
                <c:pt idx="9963">
                  <c:v>388820</c:v>
                </c:pt>
                <c:pt idx="9964">
                  <c:v>406632</c:v>
                </c:pt>
                <c:pt idx="9965">
                  <c:v>414522</c:v>
                </c:pt>
                <c:pt idx="9966">
                  <c:v>419369</c:v>
                </c:pt>
                <c:pt idx="9967">
                  <c:v>414388</c:v>
                </c:pt>
                <c:pt idx="9968">
                  <c:v>401130</c:v>
                </c:pt>
                <c:pt idx="9969">
                  <c:v>390755</c:v>
                </c:pt>
                <c:pt idx="9970">
                  <c:v>386516</c:v>
                </c:pt>
                <c:pt idx="9971">
                  <c:v>360426</c:v>
                </c:pt>
                <c:pt idx="9972">
                  <c:v>328232</c:v>
                </c:pt>
                <c:pt idx="9973">
                  <c:v>308652</c:v>
                </c:pt>
                <c:pt idx="9974">
                  <c:v>302776</c:v>
                </c:pt>
                <c:pt idx="9975">
                  <c:v>301095</c:v>
                </c:pt>
                <c:pt idx="9976">
                  <c:v>303094</c:v>
                </c:pt>
                <c:pt idx="9977">
                  <c:v>289032</c:v>
                </c:pt>
                <c:pt idx="9978">
                  <c:v>288824</c:v>
                </c:pt>
                <c:pt idx="9979">
                  <c:v>293478</c:v>
                </c:pt>
                <c:pt idx="9980">
                  <c:v>294880</c:v>
                </c:pt>
                <c:pt idx="9981">
                  <c:v>308659</c:v>
                </c:pt>
                <c:pt idx="9982">
                  <c:v>347580</c:v>
                </c:pt>
                <c:pt idx="9983">
                  <c:v>375521</c:v>
                </c:pt>
                <c:pt idx="9984">
                  <c:v>378312</c:v>
                </c:pt>
                <c:pt idx="9985">
                  <c:v>381709</c:v>
                </c:pt>
                <c:pt idx="9986">
                  <c:v>374328</c:v>
                </c:pt>
                <c:pt idx="9987">
                  <c:v>377153</c:v>
                </c:pt>
                <c:pt idx="9988">
                  <c:v>490465</c:v>
                </c:pt>
                <c:pt idx="9989">
                  <c:v>653083</c:v>
                </c:pt>
                <c:pt idx="9990">
                  <c:v>817483</c:v>
                </c:pt>
                <c:pt idx="9991">
                  <c:v>1020601</c:v>
                </c:pt>
                <c:pt idx="9992">
                  <c:v>1254511</c:v>
                </c:pt>
                <c:pt idx="9993">
                  <c:v>1440605</c:v>
                </c:pt>
                <c:pt idx="9994">
                  <c:v>1603270</c:v>
                </c:pt>
                <c:pt idx="9995">
                  <c:v>1743453</c:v>
                </c:pt>
                <c:pt idx="9996">
                  <c:v>1817346</c:v>
                </c:pt>
                <c:pt idx="9997">
                  <c:v>1760288</c:v>
                </c:pt>
                <c:pt idx="9998">
                  <c:v>1622686</c:v>
                </c:pt>
                <c:pt idx="9999">
                  <c:v>1442453</c:v>
                </c:pt>
                <c:pt idx="10000">
                  <c:v>1195921</c:v>
                </c:pt>
                <c:pt idx="10001">
                  <c:v>931971</c:v>
                </c:pt>
                <c:pt idx="10002">
                  <c:v>571327</c:v>
                </c:pt>
                <c:pt idx="10003">
                  <c:v>299540</c:v>
                </c:pt>
                <c:pt idx="10004">
                  <c:v>214729</c:v>
                </c:pt>
                <c:pt idx="10005">
                  <c:v>195185</c:v>
                </c:pt>
                <c:pt idx="10006">
                  <c:v>189315</c:v>
                </c:pt>
                <c:pt idx="10007">
                  <c:v>197795</c:v>
                </c:pt>
                <c:pt idx="10008">
                  <c:v>229161</c:v>
                </c:pt>
                <c:pt idx="10009">
                  <c:v>243466</c:v>
                </c:pt>
                <c:pt idx="10010">
                  <c:v>268746</c:v>
                </c:pt>
                <c:pt idx="10011">
                  <c:v>335984</c:v>
                </c:pt>
                <c:pt idx="10012">
                  <c:v>363257</c:v>
                </c:pt>
                <c:pt idx="10013">
                  <c:v>368510</c:v>
                </c:pt>
                <c:pt idx="10014">
                  <c:v>378958</c:v>
                </c:pt>
                <c:pt idx="10015">
                  <c:v>356813</c:v>
                </c:pt>
                <c:pt idx="10016">
                  <c:v>358917</c:v>
                </c:pt>
                <c:pt idx="10017">
                  <c:v>352927</c:v>
                </c:pt>
                <c:pt idx="10018">
                  <c:v>315226</c:v>
                </c:pt>
                <c:pt idx="10019">
                  <c:v>273958</c:v>
                </c:pt>
                <c:pt idx="10020">
                  <c:v>255711</c:v>
                </c:pt>
                <c:pt idx="10021">
                  <c:v>247331</c:v>
                </c:pt>
                <c:pt idx="10022">
                  <c:v>260697</c:v>
                </c:pt>
                <c:pt idx="10023">
                  <c:v>253140</c:v>
                </c:pt>
                <c:pt idx="10024">
                  <c:v>237273</c:v>
                </c:pt>
                <c:pt idx="10025">
                  <c:v>206834</c:v>
                </c:pt>
                <c:pt idx="10026">
                  <c:v>201487</c:v>
                </c:pt>
                <c:pt idx="10027">
                  <c:v>229116</c:v>
                </c:pt>
                <c:pt idx="10028">
                  <c:v>225470</c:v>
                </c:pt>
                <c:pt idx="10029">
                  <c:v>218224</c:v>
                </c:pt>
                <c:pt idx="10030">
                  <c:v>219884</c:v>
                </c:pt>
                <c:pt idx="10031">
                  <c:v>229249</c:v>
                </c:pt>
                <c:pt idx="10032">
                  <c:v>233633</c:v>
                </c:pt>
                <c:pt idx="10033">
                  <c:v>250398</c:v>
                </c:pt>
                <c:pt idx="10034">
                  <c:v>250295</c:v>
                </c:pt>
                <c:pt idx="10035">
                  <c:v>247015</c:v>
                </c:pt>
                <c:pt idx="10036">
                  <c:v>247925</c:v>
                </c:pt>
                <c:pt idx="10037">
                  <c:v>229421</c:v>
                </c:pt>
                <c:pt idx="10038">
                  <c:v>217442</c:v>
                </c:pt>
                <c:pt idx="10039">
                  <c:v>211991</c:v>
                </c:pt>
                <c:pt idx="10040">
                  <c:v>367521</c:v>
                </c:pt>
                <c:pt idx="10041">
                  <c:v>538283</c:v>
                </c:pt>
                <c:pt idx="10042">
                  <c:v>619484</c:v>
                </c:pt>
                <c:pt idx="10043">
                  <c:v>723402</c:v>
                </c:pt>
                <c:pt idx="10044">
                  <c:v>830648</c:v>
                </c:pt>
                <c:pt idx="10045">
                  <c:v>932204</c:v>
                </c:pt>
                <c:pt idx="10046">
                  <c:v>1059585</c:v>
                </c:pt>
                <c:pt idx="10047">
                  <c:v>1084874</c:v>
                </c:pt>
                <c:pt idx="10048">
                  <c:v>1020113</c:v>
                </c:pt>
                <c:pt idx="10049">
                  <c:v>958719</c:v>
                </c:pt>
                <c:pt idx="10050">
                  <c:v>870274</c:v>
                </c:pt>
                <c:pt idx="10051">
                  <c:v>779225</c:v>
                </c:pt>
                <c:pt idx="10052">
                  <c:v>683838</c:v>
                </c:pt>
                <c:pt idx="10053">
                  <c:v>559363</c:v>
                </c:pt>
                <c:pt idx="10054">
                  <c:v>369555</c:v>
                </c:pt>
                <c:pt idx="10055">
                  <c:v>222134</c:v>
                </c:pt>
                <c:pt idx="10056">
                  <c:v>180056</c:v>
                </c:pt>
                <c:pt idx="10057">
                  <c:v>134033</c:v>
                </c:pt>
                <c:pt idx="10058">
                  <c:v>82948</c:v>
                </c:pt>
                <c:pt idx="10059">
                  <c:v>46813</c:v>
                </c:pt>
                <c:pt idx="10060">
                  <c:v>17840</c:v>
                </c:pt>
                <c:pt idx="10061">
                  <c:v>10970</c:v>
                </c:pt>
                <c:pt idx="10062">
                  <c:v>220866</c:v>
                </c:pt>
                <c:pt idx="10063">
                  <c:v>400616</c:v>
                </c:pt>
                <c:pt idx="10064">
                  <c:v>478528</c:v>
                </c:pt>
                <c:pt idx="10065">
                  <c:v>536182</c:v>
                </c:pt>
                <c:pt idx="10066">
                  <c:v>603435</c:v>
                </c:pt>
                <c:pt idx="10067">
                  <c:v>655761</c:v>
                </c:pt>
                <c:pt idx="10068">
                  <c:v>698406</c:v>
                </c:pt>
                <c:pt idx="10069">
                  <c:v>680871</c:v>
                </c:pt>
                <c:pt idx="10070">
                  <c:v>601911</c:v>
                </c:pt>
                <c:pt idx="10071">
                  <c:v>574381</c:v>
                </c:pt>
                <c:pt idx="10072">
                  <c:v>568363</c:v>
                </c:pt>
                <c:pt idx="10073">
                  <c:v>552150</c:v>
                </c:pt>
                <c:pt idx="10074">
                  <c:v>570041</c:v>
                </c:pt>
                <c:pt idx="10075">
                  <c:v>595549</c:v>
                </c:pt>
                <c:pt idx="10076">
                  <c:v>613940</c:v>
                </c:pt>
                <c:pt idx="10077">
                  <c:v>681301</c:v>
                </c:pt>
                <c:pt idx="10078">
                  <c:v>754948</c:v>
                </c:pt>
                <c:pt idx="10079">
                  <c:v>787314</c:v>
                </c:pt>
                <c:pt idx="10080">
                  <c:v>814192</c:v>
                </c:pt>
                <c:pt idx="10081">
                  <c:v>809237</c:v>
                </c:pt>
                <c:pt idx="10082">
                  <c:v>823245</c:v>
                </c:pt>
                <c:pt idx="10083">
                  <c:v>846492</c:v>
                </c:pt>
                <c:pt idx="10084">
                  <c:v>842229</c:v>
                </c:pt>
                <c:pt idx="10085">
                  <c:v>808445</c:v>
                </c:pt>
                <c:pt idx="10086">
                  <c:v>781296</c:v>
                </c:pt>
                <c:pt idx="10087">
                  <c:v>763691</c:v>
                </c:pt>
                <c:pt idx="10088">
                  <c:v>758857</c:v>
                </c:pt>
                <c:pt idx="10089">
                  <c:v>778856</c:v>
                </c:pt>
                <c:pt idx="10090">
                  <c:v>879693</c:v>
                </c:pt>
                <c:pt idx="10091">
                  <c:v>920114</c:v>
                </c:pt>
                <c:pt idx="10092">
                  <c:v>941805</c:v>
                </c:pt>
                <c:pt idx="10093">
                  <c:v>974207</c:v>
                </c:pt>
                <c:pt idx="10094">
                  <c:v>984555</c:v>
                </c:pt>
                <c:pt idx="10095">
                  <c:v>990447</c:v>
                </c:pt>
                <c:pt idx="10096">
                  <c:v>960044</c:v>
                </c:pt>
                <c:pt idx="10097">
                  <c:v>852511</c:v>
                </c:pt>
                <c:pt idx="10098">
                  <c:v>892520</c:v>
                </c:pt>
                <c:pt idx="10099">
                  <c:v>962783</c:v>
                </c:pt>
                <c:pt idx="10100">
                  <c:v>968992</c:v>
                </c:pt>
                <c:pt idx="10101">
                  <c:v>963491</c:v>
                </c:pt>
                <c:pt idx="10102">
                  <c:v>1009405</c:v>
                </c:pt>
                <c:pt idx="10103">
                  <c:v>1082050</c:v>
                </c:pt>
                <c:pt idx="10104">
                  <c:v>1199357</c:v>
                </c:pt>
                <c:pt idx="10105">
                  <c:v>1263672</c:v>
                </c:pt>
                <c:pt idx="10106">
                  <c:v>1361290</c:v>
                </c:pt>
                <c:pt idx="10107">
                  <c:v>1450050</c:v>
                </c:pt>
                <c:pt idx="10108">
                  <c:v>1542655</c:v>
                </c:pt>
                <c:pt idx="10109">
                  <c:v>1618404</c:v>
                </c:pt>
                <c:pt idx="10110">
                  <c:v>1681564</c:v>
                </c:pt>
                <c:pt idx="10111">
                  <c:v>1641671</c:v>
                </c:pt>
                <c:pt idx="10112">
                  <c:v>1593554</c:v>
                </c:pt>
                <c:pt idx="10113">
                  <c:v>1528412</c:v>
                </c:pt>
                <c:pt idx="10114">
                  <c:v>1477194</c:v>
                </c:pt>
                <c:pt idx="10115">
                  <c:v>1397801</c:v>
                </c:pt>
                <c:pt idx="10116">
                  <c:v>1316662</c:v>
                </c:pt>
                <c:pt idx="10117">
                  <c:v>1205863</c:v>
                </c:pt>
                <c:pt idx="10118">
                  <c:v>1086168</c:v>
                </c:pt>
                <c:pt idx="10119">
                  <c:v>1054338</c:v>
                </c:pt>
                <c:pt idx="10120">
                  <c:v>1019181</c:v>
                </c:pt>
                <c:pt idx="10121">
                  <c:v>1001888</c:v>
                </c:pt>
                <c:pt idx="10122">
                  <c:v>991140</c:v>
                </c:pt>
                <c:pt idx="10123">
                  <c:v>971615</c:v>
                </c:pt>
                <c:pt idx="10124">
                  <c:v>972707</c:v>
                </c:pt>
                <c:pt idx="10125">
                  <c:v>985340</c:v>
                </c:pt>
                <c:pt idx="10126">
                  <c:v>928946</c:v>
                </c:pt>
                <c:pt idx="10127">
                  <c:v>855513</c:v>
                </c:pt>
                <c:pt idx="10128">
                  <c:v>776153</c:v>
                </c:pt>
                <c:pt idx="10129">
                  <c:v>685205</c:v>
                </c:pt>
                <c:pt idx="10130">
                  <c:v>588982</c:v>
                </c:pt>
                <c:pt idx="10131">
                  <c:v>419740</c:v>
                </c:pt>
                <c:pt idx="10132">
                  <c:v>248437</c:v>
                </c:pt>
                <c:pt idx="10133">
                  <c:v>228067</c:v>
                </c:pt>
                <c:pt idx="10134">
                  <c:v>205038</c:v>
                </c:pt>
                <c:pt idx="10135">
                  <c:v>178652</c:v>
                </c:pt>
                <c:pt idx="10136">
                  <c:v>153735</c:v>
                </c:pt>
                <c:pt idx="10137">
                  <c:v>128843</c:v>
                </c:pt>
                <c:pt idx="10138">
                  <c:v>137409</c:v>
                </c:pt>
                <c:pt idx="10139">
                  <c:v>101704</c:v>
                </c:pt>
                <c:pt idx="10140">
                  <c:v>100515</c:v>
                </c:pt>
                <c:pt idx="10141">
                  <c:v>87815</c:v>
                </c:pt>
                <c:pt idx="10142">
                  <c:v>89752</c:v>
                </c:pt>
                <c:pt idx="10143">
                  <c:v>92646</c:v>
                </c:pt>
                <c:pt idx="10144">
                  <c:v>113599</c:v>
                </c:pt>
                <c:pt idx="10145">
                  <c:v>98207</c:v>
                </c:pt>
                <c:pt idx="10146">
                  <c:v>113496</c:v>
                </c:pt>
                <c:pt idx="10147">
                  <c:v>275555</c:v>
                </c:pt>
                <c:pt idx="10148">
                  <c:v>306121</c:v>
                </c:pt>
                <c:pt idx="10149">
                  <c:v>336759</c:v>
                </c:pt>
                <c:pt idx="10150">
                  <c:v>370616</c:v>
                </c:pt>
                <c:pt idx="10151">
                  <c:v>402987</c:v>
                </c:pt>
                <c:pt idx="10152">
                  <c:v>434741</c:v>
                </c:pt>
                <c:pt idx="10153">
                  <c:v>416881</c:v>
                </c:pt>
                <c:pt idx="10154">
                  <c:v>269074</c:v>
                </c:pt>
                <c:pt idx="10155">
                  <c:v>229609</c:v>
                </c:pt>
                <c:pt idx="10156">
                  <c:v>188637</c:v>
                </c:pt>
                <c:pt idx="10157">
                  <c:v>142480</c:v>
                </c:pt>
                <c:pt idx="10158">
                  <c:v>97294</c:v>
                </c:pt>
                <c:pt idx="10159">
                  <c:v>58470</c:v>
                </c:pt>
                <c:pt idx="10160">
                  <c:v>12590</c:v>
                </c:pt>
                <c:pt idx="10161">
                  <c:v>5628</c:v>
                </c:pt>
                <c:pt idx="10162">
                  <c:v>5172</c:v>
                </c:pt>
                <c:pt idx="10163">
                  <c:v>7326</c:v>
                </c:pt>
                <c:pt idx="10164">
                  <c:v>194152</c:v>
                </c:pt>
                <c:pt idx="10165">
                  <c:v>272449</c:v>
                </c:pt>
                <c:pt idx="10166">
                  <c:v>357364</c:v>
                </c:pt>
                <c:pt idx="10167">
                  <c:v>455734</c:v>
                </c:pt>
                <c:pt idx="10168">
                  <c:v>515178</c:v>
                </c:pt>
                <c:pt idx="10169">
                  <c:v>545089</c:v>
                </c:pt>
                <c:pt idx="10170">
                  <c:v>577700</c:v>
                </c:pt>
                <c:pt idx="10171">
                  <c:v>522055</c:v>
                </c:pt>
                <c:pt idx="10172">
                  <c:v>540281</c:v>
                </c:pt>
                <c:pt idx="10173">
                  <c:v>542878</c:v>
                </c:pt>
                <c:pt idx="10174">
                  <c:v>572515</c:v>
                </c:pt>
                <c:pt idx="10175">
                  <c:v>526911</c:v>
                </c:pt>
                <c:pt idx="10176">
                  <c:v>506990</c:v>
                </c:pt>
                <c:pt idx="10177">
                  <c:v>487069</c:v>
                </c:pt>
                <c:pt idx="10178">
                  <c:v>499180</c:v>
                </c:pt>
                <c:pt idx="10179">
                  <c:v>508579</c:v>
                </c:pt>
                <c:pt idx="10180">
                  <c:v>532761</c:v>
                </c:pt>
                <c:pt idx="10181">
                  <c:v>498906</c:v>
                </c:pt>
                <c:pt idx="10182">
                  <c:v>539664</c:v>
                </c:pt>
                <c:pt idx="10183">
                  <c:v>580113</c:v>
                </c:pt>
                <c:pt idx="10184">
                  <c:v>615721</c:v>
                </c:pt>
                <c:pt idx="10185">
                  <c:v>670427</c:v>
                </c:pt>
                <c:pt idx="10186">
                  <c:v>813341</c:v>
                </c:pt>
                <c:pt idx="10187">
                  <c:v>943675</c:v>
                </c:pt>
                <c:pt idx="10188">
                  <c:v>1064568</c:v>
                </c:pt>
                <c:pt idx="10189">
                  <c:v>1323863</c:v>
                </c:pt>
                <c:pt idx="10190">
                  <c:v>1591377</c:v>
                </c:pt>
                <c:pt idx="10191">
                  <c:v>1670812</c:v>
                </c:pt>
                <c:pt idx="10192">
                  <c:v>1742039</c:v>
                </c:pt>
                <c:pt idx="10193">
                  <c:v>1764697</c:v>
                </c:pt>
                <c:pt idx="10194">
                  <c:v>1741604</c:v>
                </c:pt>
                <c:pt idx="10195">
                  <c:v>1677978</c:v>
                </c:pt>
                <c:pt idx="10196">
                  <c:v>1539168</c:v>
                </c:pt>
                <c:pt idx="10197">
                  <c:v>1317016</c:v>
                </c:pt>
                <c:pt idx="10198">
                  <c:v>1270733</c:v>
                </c:pt>
                <c:pt idx="10199">
                  <c:v>1188067</c:v>
                </c:pt>
                <c:pt idx="10200">
                  <c:v>1151385</c:v>
                </c:pt>
                <c:pt idx="10201">
                  <c:v>1133527</c:v>
                </c:pt>
                <c:pt idx="10202">
                  <c:v>1142832</c:v>
                </c:pt>
                <c:pt idx="10203">
                  <c:v>1149845</c:v>
                </c:pt>
                <c:pt idx="10204">
                  <c:v>1117447</c:v>
                </c:pt>
                <c:pt idx="10205">
                  <c:v>1086454</c:v>
                </c:pt>
                <c:pt idx="10206">
                  <c:v>1110335</c:v>
                </c:pt>
                <c:pt idx="10207">
                  <c:v>1102066</c:v>
                </c:pt>
                <c:pt idx="10208">
                  <c:v>1043316</c:v>
                </c:pt>
                <c:pt idx="10209">
                  <c:v>925360</c:v>
                </c:pt>
                <c:pt idx="10210">
                  <c:v>850582</c:v>
                </c:pt>
                <c:pt idx="10211">
                  <c:v>767024</c:v>
                </c:pt>
                <c:pt idx="10212">
                  <c:v>664034</c:v>
                </c:pt>
                <c:pt idx="10213">
                  <c:v>537250</c:v>
                </c:pt>
                <c:pt idx="10214">
                  <c:v>432037</c:v>
                </c:pt>
                <c:pt idx="10215">
                  <c:v>351890</c:v>
                </c:pt>
                <c:pt idx="10216">
                  <c:v>303910</c:v>
                </c:pt>
                <c:pt idx="10217">
                  <c:v>271686</c:v>
                </c:pt>
                <c:pt idx="10218">
                  <c:v>249962</c:v>
                </c:pt>
                <c:pt idx="10219">
                  <c:v>255769</c:v>
                </c:pt>
                <c:pt idx="10220">
                  <c:v>282138</c:v>
                </c:pt>
                <c:pt idx="10221">
                  <c:v>350253</c:v>
                </c:pt>
                <c:pt idx="10222">
                  <c:v>402832</c:v>
                </c:pt>
                <c:pt idx="10223">
                  <c:v>464306</c:v>
                </c:pt>
                <c:pt idx="10224">
                  <c:v>512947</c:v>
                </c:pt>
                <c:pt idx="10225">
                  <c:v>540627</c:v>
                </c:pt>
                <c:pt idx="10226">
                  <c:v>575953</c:v>
                </c:pt>
                <c:pt idx="10227">
                  <c:v>604280</c:v>
                </c:pt>
                <c:pt idx="10228">
                  <c:v>595271</c:v>
                </c:pt>
                <c:pt idx="10229">
                  <c:v>611838</c:v>
                </c:pt>
                <c:pt idx="10230">
                  <c:v>623899</c:v>
                </c:pt>
                <c:pt idx="10231">
                  <c:v>609058</c:v>
                </c:pt>
                <c:pt idx="10232">
                  <c:v>652403</c:v>
                </c:pt>
                <c:pt idx="10233">
                  <c:v>721033</c:v>
                </c:pt>
                <c:pt idx="10234">
                  <c:v>787150</c:v>
                </c:pt>
                <c:pt idx="10235">
                  <c:v>848118</c:v>
                </c:pt>
                <c:pt idx="10236">
                  <c:v>844242</c:v>
                </c:pt>
                <c:pt idx="10237">
                  <c:v>837841</c:v>
                </c:pt>
                <c:pt idx="10238">
                  <c:v>848928</c:v>
                </c:pt>
                <c:pt idx="10239">
                  <c:v>832792</c:v>
                </c:pt>
                <c:pt idx="10240">
                  <c:v>802137</c:v>
                </c:pt>
                <c:pt idx="10241">
                  <c:v>723443</c:v>
                </c:pt>
                <c:pt idx="10242">
                  <c:v>607202</c:v>
                </c:pt>
                <c:pt idx="10243">
                  <c:v>603927</c:v>
                </c:pt>
                <c:pt idx="10244">
                  <c:v>594601</c:v>
                </c:pt>
                <c:pt idx="10245">
                  <c:v>551229</c:v>
                </c:pt>
                <c:pt idx="10246">
                  <c:v>518728</c:v>
                </c:pt>
                <c:pt idx="10247">
                  <c:v>473418</c:v>
                </c:pt>
                <c:pt idx="10248">
                  <c:v>450939</c:v>
                </c:pt>
                <c:pt idx="10249">
                  <c:v>480142</c:v>
                </c:pt>
                <c:pt idx="10250">
                  <c:v>576246</c:v>
                </c:pt>
                <c:pt idx="10251">
                  <c:v>636287</c:v>
                </c:pt>
                <c:pt idx="10252">
                  <c:v>698882</c:v>
                </c:pt>
                <c:pt idx="10253">
                  <c:v>736475</c:v>
                </c:pt>
                <c:pt idx="10254">
                  <c:v>779931</c:v>
                </c:pt>
                <c:pt idx="10255">
                  <c:v>809916</c:v>
                </c:pt>
                <c:pt idx="10256">
                  <c:v>825588</c:v>
                </c:pt>
                <c:pt idx="10257">
                  <c:v>767801</c:v>
                </c:pt>
                <c:pt idx="10258">
                  <c:v>764311</c:v>
                </c:pt>
                <c:pt idx="10259">
                  <c:v>742814</c:v>
                </c:pt>
                <c:pt idx="10260">
                  <c:v>747231</c:v>
                </c:pt>
                <c:pt idx="10261">
                  <c:v>743311</c:v>
                </c:pt>
                <c:pt idx="10262">
                  <c:v>732635</c:v>
                </c:pt>
                <c:pt idx="10263">
                  <c:v>714346</c:v>
                </c:pt>
                <c:pt idx="10264">
                  <c:v>710316</c:v>
                </c:pt>
                <c:pt idx="10265">
                  <c:v>717949</c:v>
                </c:pt>
                <c:pt idx="10266">
                  <c:v>717705</c:v>
                </c:pt>
                <c:pt idx="10267">
                  <c:v>651045</c:v>
                </c:pt>
                <c:pt idx="10268">
                  <c:v>598561</c:v>
                </c:pt>
                <c:pt idx="10269">
                  <c:v>530639</c:v>
                </c:pt>
                <c:pt idx="10270">
                  <c:v>447894</c:v>
                </c:pt>
                <c:pt idx="10271">
                  <c:v>338140</c:v>
                </c:pt>
                <c:pt idx="10272">
                  <c:v>178123</c:v>
                </c:pt>
                <c:pt idx="10273">
                  <c:v>10006</c:v>
                </c:pt>
                <c:pt idx="10274">
                  <c:v>18849</c:v>
                </c:pt>
                <c:pt idx="10275">
                  <c:v>36630</c:v>
                </c:pt>
                <c:pt idx="10276">
                  <c:v>48733</c:v>
                </c:pt>
                <c:pt idx="10277">
                  <c:v>54880</c:v>
                </c:pt>
                <c:pt idx="10278">
                  <c:v>66047</c:v>
                </c:pt>
                <c:pt idx="10279">
                  <c:v>77420</c:v>
                </c:pt>
                <c:pt idx="10280">
                  <c:v>80313</c:v>
                </c:pt>
                <c:pt idx="10281">
                  <c:v>79302</c:v>
                </c:pt>
                <c:pt idx="10282">
                  <c:v>74057</c:v>
                </c:pt>
                <c:pt idx="10283">
                  <c:v>67736</c:v>
                </c:pt>
                <c:pt idx="10284">
                  <c:v>59929</c:v>
                </c:pt>
                <c:pt idx="10285">
                  <c:v>43875</c:v>
                </c:pt>
                <c:pt idx="10286">
                  <c:v>28512</c:v>
                </c:pt>
                <c:pt idx="10287">
                  <c:v>25352</c:v>
                </c:pt>
                <c:pt idx="10288">
                  <c:v>40595</c:v>
                </c:pt>
                <c:pt idx="10289">
                  <c:v>68511</c:v>
                </c:pt>
                <c:pt idx="10290">
                  <c:v>87633</c:v>
                </c:pt>
                <c:pt idx="10291">
                  <c:v>115380</c:v>
                </c:pt>
                <c:pt idx="10292">
                  <c:v>141247</c:v>
                </c:pt>
                <c:pt idx="10293">
                  <c:v>165834</c:v>
                </c:pt>
                <c:pt idx="10294">
                  <c:v>355941</c:v>
                </c:pt>
                <c:pt idx="10295">
                  <c:v>496885</c:v>
                </c:pt>
                <c:pt idx="10296">
                  <c:v>503703</c:v>
                </c:pt>
                <c:pt idx="10297">
                  <c:v>532283</c:v>
                </c:pt>
                <c:pt idx="10298">
                  <c:v>511940</c:v>
                </c:pt>
                <c:pt idx="10299">
                  <c:v>486533</c:v>
                </c:pt>
                <c:pt idx="10300">
                  <c:v>452725</c:v>
                </c:pt>
                <c:pt idx="10301">
                  <c:v>343520</c:v>
                </c:pt>
                <c:pt idx="10302">
                  <c:v>163881</c:v>
                </c:pt>
                <c:pt idx="10303">
                  <c:v>134602</c:v>
                </c:pt>
                <c:pt idx="10304">
                  <c:v>37311</c:v>
                </c:pt>
                <c:pt idx="10305">
                  <c:v>36824</c:v>
                </c:pt>
                <c:pt idx="10306">
                  <c:v>28072</c:v>
                </c:pt>
                <c:pt idx="10307">
                  <c:v>24320</c:v>
                </c:pt>
                <c:pt idx="10308">
                  <c:v>23683</c:v>
                </c:pt>
                <c:pt idx="10309">
                  <c:v>25174</c:v>
                </c:pt>
                <c:pt idx="10310">
                  <c:v>25431</c:v>
                </c:pt>
                <c:pt idx="10311">
                  <c:v>24583</c:v>
                </c:pt>
                <c:pt idx="10312">
                  <c:v>23203</c:v>
                </c:pt>
                <c:pt idx="10313">
                  <c:v>24042</c:v>
                </c:pt>
                <c:pt idx="10314">
                  <c:v>25194</c:v>
                </c:pt>
                <c:pt idx="10315">
                  <c:v>26190</c:v>
                </c:pt>
                <c:pt idx="10316">
                  <c:v>25083</c:v>
                </c:pt>
                <c:pt idx="10317">
                  <c:v>27342</c:v>
                </c:pt>
                <c:pt idx="10318">
                  <c:v>31751</c:v>
                </c:pt>
                <c:pt idx="10319">
                  <c:v>38344</c:v>
                </c:pt>
                <c:pt idx="10320">
                  <c:v>58168</c:v>
                </c:pt>
                <c:pt idx="10321">
                  <c:v>73504</c:v>
                </c:pt>
                <c:pt idx="10322">
                  <c:v>77398</c:v>
                </c:pt>
                <c:pt idx="10323">
                  <c:v>86282</c:v>
                </c:pt>
                <c:pt idx="10324">
                  <c:v>101363</c:v>
                </c:pt>
                <c:pt idx="10325">
                  <c:v>113832</c:v>
                </c:pt>
                <c:pt idx="10326">
                  <c:v>124096</c:v>
                </c:pt>
                <c:pt idx="10327">
                  <c:v>118904</c:v>
                </c:pt>
                <c:pt idx="10328">
                  <c:v>118765</c:v>
                </c:pt>
                <c:pt idx="10329">
                  <c:v>129757</c:v>
                </c:pt>
                <c:pt idx="10330">
                  <c:v>402342</c:v>
                </c:pt>
                <c:pt idx="10331">
                  <c:v>606490</c:v>
                </c:pt>
                <c:pt idx="10332">
                  <c:v>762492</c:v>
                </c:pt>
                <c:pt idx="10333">
                  <c:v>917400</c:v>
                </c:pt>
                <c:pt idx="10334">
                  <c:v>1037405</c:v>
                </c:pt>
                <c:pt idx="10335">
                  <c:v>1157385</c:v>
                </c:pt>
                <c:pt idx="10336">
                  <c:v>1259351</c:v>
                </c:pt>
                <c:pt idx="10337">
                  <c:v>1222560</c:v>
                </c:pt>
                <c:pt idx="10338">
                  <c:v>1155358</c:v>
                </c:pt>
                <c:pt idx="10339">
                  <c:v>1094321</c:v>
                </c:pt>
                <c:pt idx="10340">
                  <c:v>996083</c:v>
                </c:pt>
                <c:pt idx="10341">
                  <c:v>887464</c:v>
                </c:pt>
                <c:pt idx="10342">
                  <c:v>808448</c:v>
                </c:pt>
                <c:pt idx="10343">
                  <c:v>727873</c:v>
                </c:pt>
                <c:pt idx="10344">
                  <c:v>685665</c:v>
                </c:pt>
                <c:pt idx="10345">
                  <c:v>542636</c:v>
                </c:pt>
                <c:pt idx="10346">
                  <c:v>411973</c:v>
                </c:pt>
                <c:pt idx="10347">
                  <c:v>340824</c:v>
                </c:pt>
                <c:pt idx="10348">
                  <c:v>293830</c:v>
                </c:pt>
                <c:pt idx="10349">
                  <c:v>231953</c:v>
                </c:pt>
                <c:pt idx="10350">
                  <c:v>162687</c:v>
                </c:pt>
                <c:pt idx="10351">
                  <c:v>38779</c:v>
                </c:pt>
                <c:pt idx="10352">
                  <c:v>40523</c:v>
                </c:pt>
                <c:pt idx="10353">
                  <c:v>41930</c:v>
                </c:pt>
                <c:pt idx="10354">
                  <c:v>44280</c:v>
                </c:pt>
                <c:pt idx="10355">
                  <c:v>46931</c:v>
                </c:pt>
                <c:pt idx="10356">
                  <c:v>48649</c:v>
                </c:pt>
                <c:pt idx="10357">
                  <c:v>44513</c:v>
                </c:pt>
                <c:pt idx="10358">
                  <c:v>52109</c:v>
                </c:pt>
                <c:pt idx="10359">
                  <c:v>61428</c:v>
                </c:pt>
                <c:pt idx="10360">
                  <c:v>102033</c:v>
                </c:pt>
                <c:pt idx="10361">
                  <c:v>126045</c:v>
                </c:pt>
                <c:pt idx="10362">
                  <c:v>137035</c:v>
                </c:pt>
                <c:pt idx="10363">
                  <c:v>165680</c:v>
                </c:pt>
                <c:pt idx="10364">
                  <c:v>160464</c:v>
                </c:pt>
                <c:pt idx="10365">
                  <c:v>153304</c:v>
                </c:pt>
                <c:pt idx="10366">
                  <c:v>156386</c:v>
                </c:pt>
                <c:pt idx="10367">
                  <c:v>123162</c:v>
                </c:pt>
                <c:pt idx="10368">
                  <c:v>107131</c:v>
                </c:pt>
                <c:pt idx="10369">
                  <c:v>103509</c:v>
                </c:pt>
                <c:pt idx="10370">
                  <c:v>90797</c:v>
                </c:pt>
                <c:pt idx="10371">
                  <c:v>142176</c:v>
                </c:pt>
                <c:pt idx="10372">
                  <c:v>238890</c:v>
                </c:pt>
                <c:pt idx="10373">
                  <c:v>334760</c:v>
                </c:pt>
                <c:pt idx="10374">
                  <c:v>519654</c:v>
                </c:pt>
                <c:pt idx="10375">
                  <c:v>875443</c:v>
                </c:pt>
                <c:pt idx="10376">
                  <c:v>1184095</c:v>
                </c:pt>
                <c:pt idx="10377">
                  <c:v>1238822</c:v>
                </c:pt>
                <c:pt idx="10378">
                  <c:v>1266773</c:v>
                </c:pt>
                <c:pt idx="10379">
                  <c:v>1305301</c:v>
                </c:pt>
                <c:pt idx="10380">
                  <c:v>1312368</c:v>
                </c:pt>
                <c:pt idx="10381">
                  <c:v>1236013</c:v>
                </c:pt>
                <c:pt idx="10382">
                  <c:v>1019286</c:v>
                </c:pt>
                <c:pt idx="10383">
                  <c:v>843812</c:v>
                </c:pt>
                <c:pt idx="10384">
                  <c:v>871549</c:v>
                </c:pt>
                <c:pt idx="10385">
                  <c:v>894408</c:v>
                </c:pt>
                <c:pt idx="10386">
                  <c:v>892601</c:v>
                </c:pt>
                <c:pt idx="10387">
                  <c:v>925386</c:v>
                </c:pt>
                <c:pt idx="10388">
                  <c:v>929137</c:v>
                </c:pt>
                <c:pt idx="10389">
                  <c:v>914828</c:v>
                </c:pt>
                <c:pt idx="10390">
                  <c:v>902539</c:v>
                </c:pt>
                <c:pt idx="10391">
                  <c:v>934061</c:v>
                </c:pt>
                <c:pt idx="10392">
                  <c:v>942865</c:v>
                </c:pt>
                <c:pt idx="10393">
                  <c:v>969935</c:v>
                </c:pt>
                <c:pt idx="10394">
                  <c:v>945173</c:v>
                </c:pt>
                <c:pt idx="10395">
                  <c:v>926827</c:v>
                </c:pt>
                <c:pt idx="10396">
                  <c:v>922203</c:v>
                </c:pt>
                <c:pt idx="10397">
                  <c:v>914444</c:v>
                </c:pt>
                <c:pt idx="10398">
                  <c:v>881512</c:v>
                </c:pt>
                <c:pt idx="10399">
                  <c:v>873832</c:v>
                </c:pt>
                <c:pt idx="10400">
                  <c:v>821740</c:v>
                </c:pt>
                <c:pt idx="10401">
                  <c:v>850508</c:v>
                </c:pt>
                <c:pt idx="10402">
                  <c:v>867834</c:v>
                </c:pt>
                <c:pt idx="10403">
                  <c:v>890679</c:v>
                </c:pt>
                <c:pt idx="10404">
                  <c:v>828319</c:v>
                </c:pt>
                <c:pt idx="10405">
                  <c:v>736052</c:v>
                </c:pt>
                <c:pt idx="10406">
                  <c:v>637817</c:v>
                </c:pt>
                <c:pt idx="10407">
                  <c:v>528494</c:v>
                </c:pt>
                <c:pt idx="10408">
                  <c:v>389057</c:v>
                </c:pt>
                <c:pt idx="10409">
                  <c:v>230343</c:v>
                </c:pt>
                <c:pt idx="10410">
                  <c:v>94002</c:v>
                </c:pt>
                <c:pt idx="10411">
                  <c:v>34814</c:v>
                </c:pt>
                <c:pt idx="10412">
                  <c:v>38180</c:v>
                </c:pt>
                <c:pt idx="10413">
                  <c:v>47922</c:v>
                </c:pt>
                <c:pt idx="10414">
                  <c:v>56488</c:v>
                </c:pt>
                <c:pt idx="10415">
                  <c:v>65940</c:v>
                </c:pt>
                <c:pt idx="10416">
                  <c:v>74215</c:v>
                </c:pt>
                <c:pt idx="10417">
                  <c:v>87633</c:v>
                </c:pt>
                <c:pt idx="10418">
                  <c:v>96293</c:v>
                </c:pt>
                <c:pt idx="10419">
                  <c:v>105918</c:v>
                </c:pt>
                <c:pt idx="10420">
                  <c:v>112494</c:v>
                </c:pt>
                <c:pt idx="10421">
                  <c:v>121435</c:v>
                </c:pt>
                <c:pt idx="10422">
                  <c:v>125929</c:v>
                </c:pt>
                <c:pt idx="10423">
                  <c:v>125871</c:v>
                </c:pt>
                <c:pt idx="10424">
                  <c:v>120511</c:v>
                </c:pt>
                <c:pt idx="10425">
                  <c:v>117393</c:v>
                </c:pt>
                <c:pt idx="10426">
                  <c:v>114484</c:v>
                </c:pt>
                <c:pt idx="10427">
                  <c:v>111875</c:v>
                </c:pt>
                <c:pt idx="10428">
                  <c:v>103991</c:v>
                </c:pt>
                <c:pt idx="10429">
                  <c:v>98242</c:v>
                </c:pt>
                <c:pt idx="10430">
                  <c:v>99629</c:v>
                </c:pt>
                <c:pt idx="10431">
                  <c:v>160881</c:v>
                </c:pt>
                <c:pt idx="10432">
                  <c:v>467087</c:v>
                </c:pt>
                <c:pt idx="10433">
                  <c:v>743165</c:v>
                </c:pt>
                <c:pt idx="10434">
                  <c:v>932529</c:v>
                </c:pt>
                <c:pt idx="10435">
                  <c:v>1068531</c:v>
                </c:pt>
                <c:pt idx="10436">
                  <c:v>1179588</c:v>
                </c:pt>
                <c:pt idx="10437">
                  <c:v>1296633</c:v>
                </c:pt>
                <c:pt idx="10438">
                  <c:v>1384953</c:v>
                </c:pt>
                <c:pt idx="10439">
                  <c:v>1224787</c:v>
                </c:pt>
                <c:pt idx="10440">
                  <c:v>972932</c:v>
                </c:pt>
                <c:pt idx="10441">
                  <c:v>792225</c:v>
                </c:pt>
                <c:pt idx="10442">
                  <c:v>639207</c:v>
                </c:pt>
                <c:pt idx="10443">
                  <c:v>462671</c:v>
                </c:pt>
                <c:pt idx="10444">
                  <c:v>312296</c:v>
                </c:pt>
                <c:pt idx="10445">
                  <c:v>132669</c:v>
                </c:pt>
                <c:pt idx="10446">
                  <c:v>43570</c:v>
                </c:pt>
                <c:pt idx="10447">
                  <c:v>36068</c:v>
                </c:pt>
                <c:pt idx="10448">
                  <c:v>32734</c:v>
                </c:pt>
                <c:pt idx="10449">
                  <c:v>24654</c:v>
                </c:pt>
                <c:pt idx="10450">
                  <c:v>22799</c:v>
                </c:pt>
                <c:pt idx="10451">
                  <c:v>19749</c:v>
                </c:pt>
                <c:pt idx="10452">
                  <c:v>17357</c:v>
                </c:pt>
                <c:pt idx="10453">
                  <c:v>16475</c:v>
                </c:pt>
                <c:pt idx="10454">
                  <c:v>16339</c:v>
                </c:pt>
                <c:pt idx="10455">
                  <c:v>15458</c:v>
                </c:pt>
                <c:pt idx="10456">
                  <c:v>12124</c:v>
                </c:pt>
                <c:pt idx="10457">
                  <c:v>10262</c:v>
                </c:pt>
                <c:pt idx="10458">
                  <c:v>9560</c:v>
                </c:pt>
                <c:pt idx="10459">
                  <c:v>68816</c:v>
                </c:pt>
                <c:pt idx="10460">
                  <c:v>146896</c:v>
                </c:pt>
                <c:pt idx="10461">
                  <c:v>198942</c:v>
                </c:pt>
                <c:pt idx="10462">
                  <c:v>270948</c:v>
                </c:pt>
                <c:pt idx="10463">
                  <c:v>323387</c:v>
                </c:pt>
                <c:pt idx="10464">
                  <c:v>358665</c:v>
                </c:pt>
                <c:pt idx="10465">
                  <c:v>392659</c:v>
                </c:pt>
                <c:pt idx="10466">
                  <c:v>412652</c:v>
                </c:pt>
                <c:pt idx="10467">
                  <c:v>407736</c:v>
                </c:pt>
                <c:pt idx="10468">
                  <c:v>414249</c:v>
                </c:pt>
                <c:pt idx="10469">
                  <c:v>409341</c:v>
                </c:pt>
                <c:pt idx="10470">
                  <c:v>368549</c:v>
                </c:pt>
                <c:pt idx="10471">
                  <c:v>341204</c:v>
                </c:pt>
                <c:pt idx="10472">
                  <c:v>299213</c:v>
                </c:pt>
                <c:pt idx="10473">
                  <c:v>268225</c:v>
                </c:pt>
                <c:pt idx="10474">
                  <c:v>210435</c:v>
                </c:pt>
                <c:pt idx="10475">
                  <c:v>128352</c:v>
                </c:pt>
                <c:pt idx="10476">
                  <c:v>53426</c:v>
                </c:pt>
                <c:pt idx="10477">
                  <c:v>52961</c:v>
                </c:pt>
                <c:pt idx="10478">
                  <c:v>52026</c:v>
                </c:pt>
                <c:pt idx="10479">
                  <c:v>122256</c:v>
                </c:pt>
                <c:pt idx="10480">
                  <c:v>153855</c:v>
                </c:pt>
                <c:pt idx="10481">
                  <c:v>172246</c:v>
                </c:pt>
                <c:pt idx="10482">
                  <c:v>186713</c:v>
                </c:pt>
                <c:pt idx="10483">
                  <c:v>198333</c:v>
                </c:pt>
                <c:pt idx="10484">
                  <c:v>203907</c:v>
                </c:pt>
                <c:pt idx="10485">
                  <c:v>208993</c:v>
                </c:pt>
                <c:pt idx="10486">
                  <c:v>169364</c:v>
                </c:pt>
                <c:pt idx="10487">
                  <c:v>155465</c:v>
                </c:pt>
                <c:pt idx="10488">
                  <c:v>152706</c:v>
                </c:pt>
                <c:pt idx="10489">
                  <c:v>138846</c:v>
                </c:pt>
                <c:pt idx="10490">
                  <c:v>128786</c:v>
                </c:pt>
                <c:pt idx="10491">
                  <c:v>130253</c:v>
                </c:pt>
                <c:pt idx="10492">
                  <c:v>125596</c:v>
                </c:pt>
                <c:pt idx="10493">
                  <c:v>121132</c:v>
                </c:pt>
                <c:pt idx="10494">
                  <c:v>110282</c:v>
                </c:pt>
                <c:pt idx="10495">
                  <c:v>91714</c:v>
                </c:pt>
                <c:pt idx="10496">
                  <c:v>77374</c:v>
                </c:pt>
                <c:pt idx="10497">
                  <c:v>71104</c:v>
                </c:pt>
                <c:pt idx="10498">
                  <c:v>65225</c:v>
                </c:pt>
                <c:pt idx="10499">
                  <c:v>102693</c:v>
                </c:pt>
                <c:pt idx="10500">
                  <c:v>109617</c:v>
                </c:pt>
                <c:pt idx="10501">
                  <c:v>116644</c:v>
                </c:pt>
                <c:pt idx="10502">
                  <c:v>123126</c:v>
                </c:pt>
                <c:pt idx="10503">
                  <c:v>137801</c:v>
                </c:pt>
                <c:pt idx="10504">
                  <c:v>145176</c:v>
                </c:pt>
                <c:pt idx="10505">
                  <c:v>144575</c:v>
                </c:pt>
                <c:pt idx="10506">
                  <c:v>109244</c:v>
                </c:pt>
                <c:pt idx="10507">
                  <c:v>105733</c:v>
                </c:pt>
                <c:pt idx="10508">
                  <c:v>108435</c:v>
                </c:pt>
                <c:pt idx="10509">
                  <c:v>113842</c:v>
                </c:pt>
                <c:pt idx="10510">
                  <c:v>107571</c:v>
                </c:pt>
                <c:pt idx="10511">
                  <c:v>109175</c:v>
                </c:pt>
                <c:pt idx="10512">
                  <c:v>111522</c:v>
                </c:pt>
                <c:pt idx="10513">
                  <c:v>110671</c:v>
                </c:pt>
                <c:pt idx="10514">
                  <c:v>103987</c:v>
                </c:pt>
                <c:pt idx="10515">
                  <c:v>95897</c:v>
                </c:pt>
                <c:pt idx="10516">
                  <c:v>86038</c:v>
                </c:pt>
                <c:pt idx="10517">
                  <c:v>81399</c:v>
                </c:pt>
                <c:pt idx="10518">
                  <c:v>72920</c:v>
                </c:pt>
                <c:pt idx="10519">
                  <c:v>67472</c:v>
                </c:pt>
                <c:pt idx="10520">
                  <c:v>65118</c:v>
                </c:pt>
                <c:pt idx="10521">
                  <c:v>62106</c:v>
                </c:pt>
                <c:pt idx="10522">
                  <c:v>61413</c:v>
                </c:pt>
                <c:pt idx="10523">
                  <c:v>67981</c:v>
                </c:pt>
                <c:pt idx="10524">
                  <c:v>62847</c:v>
                </c:pt>
                <c:pt idx="10525">
                  <c:v>57042</c:v>
                </c:pt>
                <c:pt idx="10526">
                  <c:v>53426</c:v>
                </c:pt>
                <c:pt idx="10527">
                  <c:v>50899</c:v>
                </c:pt>
                <c:pt idx="10528">
                  <c:v>49837</c:v>
                </c:pt>
                <c:pt idx="10529">
                  <c:v>60008</c:v>
                </c:pt>
                <c:pt idx="10530">
                  <c:v>54954</c:v>
                </c:pt>
                <c:pt idx="10531">
                  <c:v>63804</c:v>
                </c:pt>
                <c:pt idx="10532">
                  <c:v>75213</c:v>
                </c:pt>
                <c:pt idx="10533">
                  <c:v>99730</c:v>
                </c:pt>
                <c:pt idx="10534">
                  <c:v>126486</c:v>
                </c:pt>
                <c:pt idx="10535">
                  <c:v>149939</c:v>
                </c:pt>
                <c:pt idx="10536">
                  <c:v>172641</c:v>
                </c:pt>
                <c:pt idx="10537">
                  <c:v>203658</c:v>
                </c:pt>
                <c:pt idx="10538">
                  <c:v>231077</c:v>
                </c:pt>
                <c:pt idx="10539">
                  <c:v>249525</c:v>
                </c:pt>
                <c:pt idx="10540">
                  <c:v>260099</c:v>
                </c:pt>
                <c:pt idx="10541">
                  <c:v>350092</c:v>
                </c:pt>
                <c:pt idx="10542">
                  <c:v>428451</c:v>
                </c:pt>
                <c:pt idx="10543">
                  <c:v>511151</c:v>
                </c:pt>
                <c:pt idx="10544">
                  <c:v>596725</c:v>
                </c:pt>
                <c:pt idx="10545">
                  <c:v>639441</c:v>
                </c:pt>
                <c:pt idx="10546">
                  <c:v>629004</c:v>
                </c:pt>
                <c:pt idx="10547">
                  <c:v>603807</c:v>
                </c:pt>
                <c:pt idx="10548">
                  <c:v>576246</c:v>
                </c:pt>
                <c:pt idx="10549">
                  <c:v>501362</c:v>
                </c:pt>
                <c:pt idx="10550">
                  <c:v>401776</c:v>
                </c:pt>
                <c:pt idx="10551">
                  <c:v>279289</c:v>
                </c:pt>
                <c:pt idx="10552">
                  <c:v>106546</c:v>
                </c:pt>
                <c:pt idx="10553">
                  <c:v>74193</c:v>
                </c:pt>
                <c:pt idx="10554">
                  <c:v>83466</c:v>
                </c:pt>
                <c:pt idx="10555">
                  <c:v>84566</c:v>
                </c:pt>
                <c:pt idx="10556">
                  <c:v>81668</c:v>
                </c:pt>
                <c:pt idx="10557">
                  <c:v>93220</c:v>
                </c:pt>
                <c:pt idx="10558">
                  <c:v>99882</c:v>
                </c:pt>
                <c:pt idx="10559">
                  <c:v>101263</c:v>
                </c:pt>
                <c:pt idx="10560">
                  <c:v>96734</c:v>
                </c:pt>
                <c:pt idx="10561">
                  <c:v>88215</c:v>
                </c:pt>
                <c:pt idx="10562">
                  <c:v>86660</c:v>
                </c:pt>
                <c:pt idx="10563">
                  <c:v>85461</c:v>
                </c:pt>
                <c:pt idx="10564">
                  <c:v>73732</c:v>
                </c:pt>
                <c:pt idx="10565">
                  <c:v>56877</c:v>
                </c:pt>
                <c:pt idx="10566">
                  <c:v>43084</c:v>
                </c:pt>
                <c:pt idx="10567">
                  <c:v>40885</c:v>
                </c:pt>
                <c:pt idx="10568">
                  <c:v>38513</c:v>
                </c:pt>
                <c:pt idx="10569">
                  <c:v>32811</c:v>
                </c:pt>
                <c:pt idx="10570">
                  <c:v>32318</c:v>
                </c:pt>
                <c:pt idx="10571">
                  <c:v>68378</c:v>
                </c:pt>
                <c:pt idx="10572">
                  <c:v>107837</c:v>
                </c:pt>
                <c:pt idx="10573">
                  <c:v>148642</c:v>
                </c:pt>
                <c:pt idx="10574">
                  <c:v>178309</c:v>
                </c:pt>
                <c:pt idx="10575">
                  <c:v>206311</c:v>
                </c:pt>
                <c:pt idx="10576">
                  <c:v>263610</c:v>
                </c:pt>
                <c:pt idx="10577">
                  <c:v>316489</c:v>
                </c:pt>
                <c:pt idx="10578">
                  <c:v>346964</c:v>
                </c:pt>
                <c:pt idx="10579">
                  <c:v>384338</c:v>
                </c:pt>
                <c:pt idx="10580">
                  <c:v>408689</c:v>
                </c:pt>
                <c:pt idx="10581">
                  <c:v>439641</c:v>
                </c:pt>
                <c:pt idx="10582">
                  <c:v>466478</c:v>
                </c:pt>
                <c:pt idx="10583">
                  <c:v>470291</c:v>
                </c:pt>
                <c:pt idx="10584">
                  <c:v>533676</c:v>
                </c:pt>
                <c:pt idx="10585">
                  <c:v>588106</c:v>
                </c:pt>
                <c:pt idx="10586">
                  <c:v>646219</c:v>
                </c:pt>
                <c:pt idx="10587">
                  <c:v>700116</c:v>
                </c:pt>
                <c:pt idx="10588">
                  <c:v>706979</c:v>
                </c:pt>
                <c:pt idx="10589">
                  <c:v>769663</c:v>
                </c:pt>
                <c:pt idx="10590">
                  <c:v>796574</c:v>
                </c:pt>
                <c:pt idx="10591">
                  <c:v>816227</c:v>
                </c:pt>
                <c:pt idx="10592">
                  <c:v>812286</c:v>
                </c:pt>
                <c:pt idx="10593">
                  <c:v>796807</c:v>
                </c:pt>
                <c:pt idx="10594">
                  <c:v>771396</c:v>
                </c:pt>
                <c:pt idx="10595">
                  <c:v>751628</c:v>
                </c:pt>
                <c:pt idx="10596">
                  <c:v>718848</c:v>
                </c:pt>
                <c:pt idx="10597">
                  <c:v>725744</c:v>
                </c:pt>
                <c:pt idx="10598">
                  <c:v>726851</c:v>
                </c:pt>
                <c:pt idx="10599">
                  <c:v>726262</c:v>
                </c:pt>
                <c:pt idx="10600">
                  <c:v>745972</c:v>
                </c:pt>
                <c:pt idx="10601">
                  <c:v>758950</c:v>
                </c:pt>
                <c:pt idx="10602">
                  <c:v>773967</c:v>
                </c:pt>
                <c:pt idx="10603">
                  <c:v>785149</c:v>
                </c:pt>
                <c:pt idx="10604">
                  <c:v>773897</c:v>
                </c:pt>
                <c:pt idx="10605">
                  <c:v>774905</c:v>
                </c:pt>
                <c:pt idx="10606">
                  <c:v>789862</c:v>
                </c:pt>
                <c:pt idx="10607">
                  <c:v>807352</c:v>
                </c:pt>
                <c:pt idx="10608">
                  <c:v>819446</c:v>
                </c:pt>
                <c:pt idx="10609">
                  <c:v>845335</c:v>
                </c:pt>
                <c:pt idx="10610">
                  <c:v>856210</c:v>
                </c:pt>
                <c:pt idx="10611">
                  <c:v>847545</c:v>
                </c:pt>
                <c:pt idx="10612">
                  <c:v>827752</c:v>
                </c:pt>
                <c:pt idx="10613">
                  <c:v>771521</c:v>
                </c:pt>
                <c:pt idx="10614">
                  <c:v>726330</c:v>
                </c:pt>
                <c:pt idx="10615">
                  <c:v>711423</c:v>
                </c:pt>
                <c:pt idx="10616">
                  <c:v>665854</c:v>
                </c:pt>
                <c:pt idx="10617">
                  <c:v>613898</c:v>
                </c:pt>
                <c:pt idx="10618">
                  <c:v>552651</c:v>
                </c:pt>
                <c:pt idx="10619">
                  <c:v>486407</c:v>
                </c:pt>
                <c:pt idx="10620">
                  <c:v>461588</c:v>
                </c:pt>
                <c:pt idx="10621">
                  <c:v>425618</c:v>
                </c:pt>
                <c:pt idx="10622">
                  <c:v>324005</c:v>
                </c:pt>
                <c:pt idx="10623">
                  <c:v>276417</c:v>
                </c:pt>
                <c:pt idx="10624">
                  <c:v>262270</c:v>
                </c:pt>
                <c:pt idx="10625">
                  <c:v>263789</c:v>
                </c:pt>
                <c:pt idx="10626">
                  <c:v>262131</c:v>
                </c:pt>
                <c:pt idx="10627">
                  <c:v>262508</c:v>
                </c:pt>
                <c:pt idx="10628">
                  <c:v>272519</c:v>
                </c:pt>
                <c:pt idx="10629">
                  <c:v>277828</c:v>
                </c:pt>
                <c:pt idx="10630">
                  <c:v>270940</c:v>
                </c:pt>
                <c:pt idx="10631">
                  <c:v>263934</c:v>
                </c:pt>
                <c:pt idx="10632">
                  <c:v>258566</c:v>
                </c:pt>
                <c:pt idx="10633">
                  <c:v>261319</c:v>
                </c:pt>
                <c:pt idx="10634">
                  <c:v>255301</c:v>
                </c:pt>
                <c:pt idx="10635">
                  <c:v>242307</c:v>
                </c:pt>
                <c:pt idx="10636">
                  <c:v>240322</c:v>
                </c:pt>
                <c:pt idx="10637">
                  <c:v>238074</c:v>
                </c:pt>
                <c:pt idx="10638">
                  <c:v>238387</c:v>
                </c:pt>
                <c:pt idx="10639">
                  <c:v>238574</c:v>
                </c:pt>
                <c:pt idx="10640">
                  <c:v>229062</c:v>
                </c:pt>
                <c:pt idx="10641">
                  <c:v>231668</c:v>
                </c:pt>
                <c:pt idx="10642">
                  <c:v>230651</c:v>
                </c:pt>
                <c:pt idx="10643">
                  <c:v>230404</c:v>
                </c:pt>
                <c:pt idx="10644">
                  <c:v>228791</c:v>
                </c:pt>
                <c:pt idx="10645">
                  <c:v>221395</c:v>
                </c:pt>
                <c:pt idx="10646">
                  <c:v>206036</c:v>
                </c:pt>
                <c:pt idx="10647">
                  <c:v>187441</c:v>
                </c:pt>
                <c:pt idx="10648">
                  <c:v>166409</c:v>
                </c:pt>
                <c:pt idx="10649">
                  <c:v>136680</c:v>
                </c:pt>
                <c:pt idx="10650">
                  <c:v>90659</c:v>
                </c:pt>
                <c:pt idx="10651">
                  <c:v>50717</c:v>
                </c:pt>
                <c:pt idx="10652">
                  <c:v>12594</c:v>
                </c:pt>
                <c:pt idx="10653">
                  <c:v>6123</c:v>
                </c:pt>
                <c:pt idx="10654">
                  <c:v>6244</c:v>
                </c:pt>
                <c:pt idx="10655">
                  <c:v>6153</c:v>
                </c:pt>
                <c:pt idx="10656">
                  <c:v>6119</c:v>
                </c:pt>
                <c:pt idx="10657">
                  <c:v>5817</c:v>
                </c:pt>
                <c:pt idx="10658">
                  <c:v>3482</c:v>
                </c:pt>
                <c:pt idx="10659">
                  <c:v>3245</c:v>
                </c:pt>
                <c:pt idx="10660">
                  <c:v>3182</c:v>
                </c:pt>
                <c:pt idx="10661">
                  <c:v>3279</c:v>
                </c:pt>
                <c:pt idx="10662">
                  <c:v>4291</c:v>
                </c:pt>
                <c:pt idx="10663">
                  <c:v>4150</c:v>
                </c:pt>
                <c:pt idx="10664">
                  <c:v>4120</c:v>
                </c:pt>
                <c:pt idx="10665">
                  <c:v>4105</c:v>
                </c:pt>
                <c:pt idx="10666">
                  <c:v>4003</c:v>
                </c:pt>
                <c:pt idx="10667">
                  <c:v>3795</c:v>
                </c:pt>
                <c:pt idx="10668">
                  <c:v>13666</c:v>
                </c:pt>
                <c:pt idx="10669">
                  <c:v>16194</c:v>
                </c:pt>
                <c:pt idx="10670">
                  <c:v>19236</c:v>
                </c:pt>
                <c:pt idx="10671">
                  <c:v>22650</c:v>
                </c:pt>
                <c:pt idx="10672">
                  <c:v>25579</c:v>
                </c:pt>
                <c:pt idx="10673">
                  <c:v>26490</c:v>
                </c:pt>
                <c:pt idx="10674">
                  <c:v>27157</c:v>
                </c:pt>
                <c:pt idx="10675">
                  <c:v>19219</c:v>
                </c:pt>
                <c:pt idx="10676">
                  <c:v>17803</c:v>
                </c:pt>
                <c:pt idx="10677">
                  <c:v>19712</c:v>
                </c:pt>
                <c:pt idx="10678">
                  <c:v>24119</c:v>
                </c:pt>
                <c:pt idx="10679">
                  <c:v>52012</c:v>
                </c:pt>
                <c:pt idx="10680">
                  <c:v>78607</c:v>
                </c:pt>
                <c:pt idx="10681">
                  <c:v>116806</c:v>
                </c:pt>
                <c:pt idx="10682">
                  <c:v>136236</c:v>
                </c:pt>
                <c:pt idx="10683">
                  <c:v>153726</c:v>
                </c:pt>
                <c:pt idx="10684">
                  <c:v>179072</c:v>
                </c:pt>
                <c:pt idx="10685">
                  <c:v>195214</c:v>
                </c:pt>
                <c:pt idx="10686">
                  <c:v>189444</c:v>
                </c:pt>
                <c:pt idx="10687">
                  <c:v>192597</c:v>
                </c:pt>
                <c:pt idx="10688">
                  <c:v>186274</c:v>
                </c:pt>
                <c:pt idx="10689">
                  <c:v>187125</c:v>
                </c:pt>
                <c:pt idx="10690">
                  <c:v>199487</c:v>
                </c:pt>
                <c:pt idx="10691">
                  <c:v>187081</c:v>
                </c:pt>
                <c:pt idx="10692">
                  <c:v>182258</c:v>
                </c:pt>
                <c:pt idx="10693">
                  <c:v>193892</c:v>
                </c:pt>
                <c:pt idx="10694">
                  <c:v>203026</c:v>
                </c:pt>
                <c:pt idx="10695">
                  <c:v>211023</c:v>
                </c:pt>
                <c:pt idx="10696">
                  <c:v>223146</c:v>
                </c:pt>
                <c:pt idx="10697">
                  <c:v>229211</c:v>
                </c:pt>
                <c:pt idx="10698">
                  <c:v>240975</c:v>
                </c:pt>
                <c:pt idx="10699">
                  <c:v>240453</c:v>
                </c:pt>
                <c:pt idx="10700">
                  <c:v>242957</c:v>
                </c:pt>
                <c:pt idx="10701">
                  <c:v>247742</c:v>
                </c:pt>
                <c:pt idx="10702">
                  <c:v>242094</c:v>
                </c:pt>
                <c:pt idx="10703">
                  <c:v>233005</c:v>
                </c:pt>
                <c:pt idx="10704">
                  <c:v>223102</c:v>
                </c:pt>
                <c:pt idx="10705">
                  <c:v>213652</c:v>
                </c:pt>
                <c:pt idx="10706">
                  <c:v>210773</c:v>
                </c:pt>
                <c:pt idx="10707">
                  <c:v>203876</c:v>
                </c:pt>
                <c:pt idx="10708">
                  <c:v>181022</c:v>
                </c:pt>
                <c:pt idx="10709">
                  <c:v>162382</c:v>
                </c:pt>
                <c:pt idx="10710">
                  <c:v>148071</c:v>
                </c:pt>
                <c:pt idx="10711">
                  <c:v>130297</c:v>
                </c:pt>
                <c:pt idx="10712">
                  <c:v>108649</c:v>
                </c:pt>
                <c:pt idx="10713">
                  <c:v>90027</c:v>
                </c:pt>
                <c:pt idx="10714">
                  <c:v>76230</c:v>
                </c:pt>
                <c:pt idx="10715">
                  <c:v>73795</c:v>
                </c:pt>
                <c:pt idx="10716">
                  <c:v>75318</c:v>
                </c:pt>
                <c:pt idx="10717">
                  <c:v>78256</c:v>
                </c:pt>
                <c:pt idx="10718">
                  <c:v>84773</c:v>
                </c:pt>
                <c:pt idx="10719">
                  <c:v>92357</c:v>
                </c:pt>
                <c:pt idx="10720">
                  <c:v>97121</c:v>
                </c:pt>
                <c:pt idx="10721">
                  <c:v>97051</c:v>
                </c:pt>
                <c:pt idx="10722">
                  <c:v>111865</c:v>
                </c:pt>
                <c:pt idx="10723">
                  <c:v>144101</c:v>
                </c:pt>
                <c:pt idx="10724">
                  <c:v>171214</c:v>
                </c:pt>
                <c:pt idx="10725">
                  <c:v>204079</c:v>
                </c:pt>
                <c:pt idx="10726">
                  <c:v>224069</c:v>
                </c:pt>
                <c:pt idx="10727">
                  <c:v>241707</c:v>
                </c:pt>
                <c:pt idx="10728">
                  <c:v>263723</c:v>
                </c:pt>
                <c:pt idx="10729">
                  <c:v>280439</c:v>
                </c:pt>
                <c:pt idx="10730">
                  <c:v>281481</c:v>
                </c:pt>
                <c:pt idx="10731">
                  <c:v>292676</c:v>
                </c:pt>
                <c:pt idx="10732">
                  <c:v>292874</c:v>
                </c:pt>
                <c:pt idx="10733">
                  <c:v>288834</c:v>
                </c:pt>
                <c:pt idx="10734">
                  <c:v>282282</c:v>
                </c:pt>
                <c:pt idx="10735">
                  <c:v>280177</c:v>
                </c:pt>
                <c:pt idx="10736">
                  <c:v>268654</c:v>
                </c:pt>
                <c:pt idx="10737">
                  <c:v>260244</c:v>
                </c:pt>
                <c:pt idx="10738">
                  <c:v>242970</c:v>
                </c:pt>
                <c:pt idx="10739">
                  <c:v>233349</c:v>
                </c:pt>
                <c:pt idx="10740">
                  <c:v>225149</c:v>
                </c:pt>
                <c:pt idx="10741">
                  <c:v>212344</c:v>
                </c:pt>
                <c:pt idx="10742">
                  <c:v>193009</c:v>
                </c:pt>
                <c:pt idx="10743">
                  <c:v>183191</c:v>
                </c:pt>
                <c:pt idx="10744">
                  <c:v>191914</c:v>
                </c:pt>
                <c:pt idx="10745">
                  <c:v>200093</c:v>
                </c:pt>
                <c:pt idx="10746">
                  <c:v>206401</c:v>
                </c:pt>
                <c:pt idx="10747">
                  <c:v>202642</c:v>
                </c:pt>
                <c:pt idx="10748">
                  <c:v>187611</c:v>
                </c:pt>
                <c:pt idx="10749">
                  <c:v>184984</c:v>
                </c:pt>
                <c:pt idx="10750">
                  <c:v>191618</c:v>
                </c:pt>
                <c:pt idx="10751">
                  <c:v>197493</c:v>
                </c:pt>
                <c:pt idx="10752">
                  <c:v>179428</c:v>
                </c:pt>
                <c:pt idx="10753">
                  <c:v>211639</c:v>
                </c:pt>
                <c:pt idx="10754">
                  <c:v>235644</c:v>
                </c:pt>
                <c:pt idx="10755">
                  <c:v>252273</c:v>
                </c:pt>
                <c:pt idx="10756">
                  <c:v>256942</c:v>
                </c:pt>
                <c:pt idx="10757">
                  <c:v>237192</c:v>
                </c:pt>
                <c:pt idx="10758">
                  <c:v>210855</c:v>
                </c:pt>
                <c:pt idx="10759">
                  <c:v>224568</c:v>
                </c:pt>
                <c:pt idx="10760">
                  <c:v>186456</c:v>
                </c:pt>
                <c:pt idx="10761">
                  <c:v>157449</c:v>
                </c:pt>
                <c:pt idx="10762">
                  <c:v>130843</c:v>
                </c:pt>
                <c:pt idx="10763">
                  <c:v>140502</c:v>
                </c:pt>
                <c:pt idx="10764">
                  <c:v>154772</c:v>
                </c:pt>
                <c:pt idx="10765">
                  <c:v>182966</c:v>
                </c:pt>
                <c:pt idx="10766">
                  <c:v>178273</c:v>
                </c:pt>
                <c:pt idx="10767">
                  <c:v>172756</c:v>
                </c:pt>
                <c:pt idx="10768">
                  <c:v>163061</c:v>
                </c:pt>
                <c:pt idx="10769">
                  <c:v>157461</c:v>
                </c:pt>
                <c:pt idx="10770">
                  <c:v>143696</c:v>
                </c:pt>
                <c:pt idx="10771">
                  <c:v>136787</c:v>
                </c:pt>
                <c:pt idx="10772">
                  <c:v>108126</c:v>
                </c:pt>
                <c:pt idx="10773">
                  <c:v>107376</c:v>
                </c:pt>
                <c:pt idx="10774">
                  <c:v>119023</c:v>
                </c:pt>
                <c:pt idx="10775">
                  <c:v>132876</c:v>
                </c:pt>
                <c:pt idx="10776">
                  <c:v>147733</c:v>
                </c:pt>
                <c:pt idx="10777">
                  <c:v>159465</c:v>
                </c:pt>
                <c:pt idx="10778">
                  <c:v>167044</c:v>
                </c:pt>
                <c:pt idx="10779">
                  <c:v>192675</c:v>
                </c:pt>
                <c:pt idx="10780">
                  <c:v>194637</c:v>
                </c:pt>
                <c:pt idx="10781">
                  <c:v>185521</c:v>
                </c:pt>
                <c:pt idx="10782">
                  <c:v>178363</c:v>
                </c:pt>
                <c:pt idx="10783">
                  <c:v>171737</c:v>
                </c:pt>
                <c:pt idx="10784">
                  <c:v>157506</c:v>
                </c:pt>
                <c:pt idx="10785">
                  <c:v>145580</c:v>
                </c:pt>
                <c:pt idx="10786">
                  <c:v>119480</c:v>
                </c:pt>
                <c:pt idx="10787">
                  <c:v>119120</c:v>
                </c:pt>
                <c:pt idx="10788">
                  <c:v>128952</c:v>
                </c:pt>
                <c:pt idx="10789">
                  <c:v>138394</c:v>
                </c:pt>
                <c:pt idx="10790">
                  <c:v>144659</c:v>
                </c:pt>
                <c:pt idx="10791">
                  <c:v>143197</c:v>
                </c:pt>
                <c:pt idx="10792">
                  <c:v>151918</c:v>
                </c:pt>
                <c:pt idx="10793">
                  <c:v>160211</c:v>
                </c:pt>
                <c:pt idx="10794">
                  <c:v>156296</c:v>
                </c:pt>
                <c:pt idx="10795">
                  <c:v>151003</c:v>
                </c:pt>
                <c:pt idx="10796">
                  <c:v>147512</c:v>
                </c:pt>
                <c:pt idx="10797">
                  <c:v>143158</c:v>
                </c:pt>
                <c:pt idx="10798">
                  <c:v>150524</c:v>
                </c:pt>
                <c:pt idx="10799">
                  <c:v>155028</c:v>
                </c:pt>
                <c:pt idx="10800">
                  <c:v>168678</c:v>
                </c:pt>
                <c:pt idx="10801">
                  <c:v>177041</c:v>
                </c:pt>
                <c:pt idx="10802">
                  <c:v>186127</c:v>
                </c:pt>
                <c:pt idx="10803">
                  <c:v>182912</c:v>
                </c:pt>
                <c:pt idx="10804">
                  <c:v>181987</c:v>
                </c:pt>
                <c:pt idx="10805">
                  <c:v>198699</c:v>
                </c:pt>
                <c:pt idx="10806">
                  <c:v>197996</c:v>
                </c:pt>
                <c:pt idx="10807">
                  <c:v>189716</c:v>
                </c:pt>
                <c:pt idx="10808">
                  <c:v>181423</c:v>
                </c:pt>
                <c:pt idx="10809">
                  <c:v>182448</c:v>
                </c:pt>
                <c:pt idx="10810">
                  <c:v>177744</c:v>
                </c:pt>
                <c:pt idx="10811">
                  <c:v>172249</c:v>
                </c:pt>
                <c:pt idx="10812">
                  <c:v>165041</c:v>
                </c:pt>
                <c:pt idx="10813">
                  <c:v>161858</c:v>
                </c:pt>
                <c:pt idx="10814">
                  <c:v>159624</c:v>
                </c:pt>
                <c:pt idx="10815">
                  <c:v>154440</c:v>
                </c:pt>
                <c:pt idx="10816">
                  <c:v>165849</c:v>
                </c:pt>
                <c:pt idx="10817">
                  <c:v>204977</c:v>
                </c:pt>
                <c:pt idx="10818">
                  <c:v>235419</c:v>
                </c:pt>
                <c:pt idx="10819">
                  <c:v>297286</c:v>
                </c:pt>
                <c:pt idx="10820">
                  <c:v>358861</c:v>
                </c:pt>
                <c:pt idx="10821">
                  <c:v>411800</c:v>
                </c:pt>
                <c:pt idx="10822">
                  <c:v>460592</c:v>
                </c:pt>
                <c:pt idx="10823">
                  <c:v>501912</c:v>
                </c:pt>
                <c:pt idx="10824">
                  <c:v>523133</c:v>
                </c:pt>
                <c:pt idx="10825">
                  <c:v>557986</c:v>
                </c:pt>
                <c:pt idx="10826">
                  <c:v>550647</c:v>
                </c:pt>
                <c:pt idx="10827">
                  <c:v>531457</c:v>
                </c:pt>
                <c:pt idx="10828">
                  <c:v>521995</c:v>
                </c:pt>
                <c:pt idx="10829">
                  <c:v>501383</c:v>
                </c:pt>
                <c:pt idx="10830">
                  <c:v>478182</c:v>
                </c:pt>
                <c:pt idx="10831">
                  <c:v>481405</c:v>
                </c:pt>
                <c:pt idx="10832">
                  <c:v>447370</c:v>
                </c:pt>
                <c:pt idx="10833">
                  <c:v>439072</c:v>
                </c:pt>
                <c:pt idx="10834">
                  <c:v>428402</c:v>
                </c:pt>
                <c:pt idx="10835">
                  <c:v>414677</c:v>
                </c:pt>
                <c:pt idx="10836">
                  <c:v>439313</c:v>
                </c:pt>
                <c:pt idx="10837">
                  <c:v>434147</c:v>
                </c:pt>
                <c:pt idx="10838">
                  <c:v>426364</c:v>
                </c:pt>
                <c:pt idx="10839">
                  <c:v>437486</c:v>
                </c:pt>
                <c:pt idx="10840">
                  <c:v>427567</c:v>
                </c:pt>
                <c:pt idx="10841">
                  <c:v>425246</c:v>
                </c:pt>
                <c:pt idx="10842">
                  <c:v>415161</c:v>
                </c:pt>
                <c:pt idx="10843">
                  <c:v>398718</c:v>
                </c:pt>
                <c:pt idx="10844">
                  <c:v>434335</c:v>
                </c:pt>
                <c:pt idx="10845">
                  <c:v>447863</c:v>
                </c:pt>
                <c:pt idx="10846">
                  <c:v>496027</c:v>
                </c:pt>
                <c:pt idx="10847">
                  <c:v>539857</c:v>
                </c:pt>
                <c:pt idx="10848">
                  <c:v>541166</c:v>
                </c:pt>
                <c:pt idx="10849">
                  <c:v>546624</c:v>
                </c:pt>
                <c:pt idx="10850">
                  <c:v>552202</c:v>
                </c:pt>
                <c:pt idx="10851">
                  <c:v>554942</c:v>
                </c:pt>
                <c:pt idx="10852">
                  <c:v>537806</c:v>
                </c:pt>
                <c:pt idx="10853">
                  <c:v>516369</c:v>
                </c:pt>
                <c:pt idx="10854">
                  <c:v>488365</c:v>
                </c:pt>
                <c:pt idx="10855">
                  <c:v>499464</c:v>
                </c:pt>
                <c:pt idx="10856">
                  <c:v>507851</c:v>
                </c:pt>
                <c:pt idx="10857">
                  <c:v>498203</c:v>
                </c:pt>
                <c:pt idx="10858">
                  <c:v>501467</c:v>
                </c:pt>
                <c:pt idx="10859">
                  <c:v>636592</c:v>
                </c:pt>
                <c:pt idx="10860">
                  <c:v>866223</c:v>
                </c:pt>
                <c:pt idx="10861">
                  <c:v>889108</c:v>
                </c:pt>
                <c:pt idx="10862">
                  <c:v>904511</c:v>
                </c:pt>
                <c:pt idx="10863">
                  <c:v>930801</c:v>
                </c:pt>
                <c:pt idx="10864">
                  <c:v>982065</c:v>
                </c:pt>
                <c:pt idx="10865">
                  <c:v>1055144</c:v>
                </c:pt>
                <c:pt idx="10866">
                  <c:v>1092543</c:v>
                </c:pt>
                <c:pt idx="10867">
                  <c:v>997397</c:v>
                </c:pt>
                <c:pt idx="10868">
                  <c:v>1017823</c:v>
                </c:pt>
                <c:pt idx="10869">
                  <c:v>1050885</c:v>
                </c:pt>
                <c:pt idx="10870">
                  <c:v>1069734</c:v>
                </c:pt>
                <c:pt idx="10871">
                  <c:v>1027325</c:v>
                </c:pt>
                <c:pt idx="10872">
                  <c:v>983180</c:v>
                </c:pt>
                <c:pt idx="10873">
                  <c:v>893389</c:v>
                </c:pt>
                <c:pt idx="10874">
                  <c:v>796398</c:v>
                </c:pt>
                <c:pt idx="10875">
                  <c:v>758797</c:v>
                </c:pt>
                <c:pt idx="10876">
                  <c:v>693754</c:v>
                </c:pt>
                <c:pt idx="10877">
                  <c:v>557471</c:v>
                </c:pt>
                <c:pt idx="10878">
                  <c:v>544561</c:v>
                </c:pt>
                <c:pt idx="10879">
                  <c:v>541506</c:v>
                </c:pt>
                <c:pt idx="10880">
                  <c:v>512215</c:v>
                </c:pt>
                <c:pt idx="10881">
                  <c:v>508565</c:v>
                </c:pt>
                <c:pt idx="10882">
                  <c:v>478451</c:v>
                </c:pt>
                <c:pt idx="10883">
                  <c:v>465645</c:v>
                </c:pt>
                <c:pt idx="10884">
                  <c:v>468290</c:v>
                </c:pt>
                <c:pt idx="10885">
                  <c:v>482403</c:v>
                </c:pt>
                <c:pt idx="10886">
                  <c:v>501532</c:v>
                </c:pt>
                <c:pt idx="10887">
                  <c:v>522152</c:v>
                </c:pt>
                <c:pt idx="10888">
                  <c:v>547728</c:v>
                </c:pt>
                <c:pt idx="10889">
                  <c:v>534852</c:v>
                </c:pt>
                <c:pt idx="10890">
                  <c:v>502157</c:v>
                </c:pt>
                <c:pt idx="10891">
                  <c:v>474329</c:v>
                </c:pt>
                <c:pt idx="10892">
                  <c:v>417946</c:v>
                </c:pt>
                <c:pt idx="10893">
                  <c:v>354557</c:v>
                </c:pt>
                <c:pt idx="10894">
                  <c:v>270173</c:v>
                </c:pt>
                <c:pt idx="10895">
                  <c:v>140229</c:v>
                </c:pt>
                <c:pt idx="10896">
                  <c:v>117113</c:v>
                </c:pt>
                <c:pt idx="10897">
                  <c:v>130304</c:v>
                </c:pt>
                <c:pt idx="10898">
                  <c:v>150077</c:v>
                </c:pt>
                <c:pt idx="10899">
                  <c:v>186247</c:v>
                </c:pt>
                <c:pt idx="10900">
                  <c:v>282103</c:v>
                </c:pt>
                <c:pt idx="10901">
                  <c:v>346322</c:v>
                </c:pt>
                <c:pt idx="10902">
                  <c:v>393883</c:v>
                </c:pt>
                <c:pt idx="10903">
                  <c:v>413808</c:v>
                </c:pt>
                <c:pt idx="10904">
                  <c:v>427499</c:v>
                </c:pt>
                <c:pt idx="10905">
                  <c:v>455150</c:v>
                </c:pt>
                <c:pt idx="10906">
                  <c:v>463108</c:v>
                </c:pt>
                <c:pt idx="10907">
                  <c:v>479085</c:v>
                </c:pt>
                <c:pt idx="10908">
                  <c:v>510130</c:v>
                </c:pt>
                <c:pt idx="10909">
                  <c:v>525983</c:v>
                </c:pt>
                <c:pt idx="10910">
                  <c:v>542214</c:v>
                </c:pt>
                <c:pt idx="10911">
                  <c:v>552551</c:v>
                </c:pt>
                <c:pt idx="10912">
                  <c:v>558396</c:v>
                </c:pt>
                <c:pt idx="10913">
                  <c:v>565608</c:v>
                </c:pt>
                <c:pt idx="10914">
                  <c:v>556136</c:v>
                </c:pt>
                <c:pt idx="10915">
                  <c:v>504844</c:v>
                </c:pt>
                <c:pt idx="10916">
                  <c:v>461172</c:v>
                </c:pt>
                <c:pt idx="10917">
                  <c:v>437301</c:v>
                </c:pt>
                <c:pt idx="10918">
                  <c:v>440478</c:v>
                </c:pt>
                <c:pt idx="10919">
                  <c:v>431649</c:v>
                </c:pt>
                <c:pt idx="10920">
                  <c:v>412900</c:v>
                </c:pt>
                <c:pt idx="10921">
                  <c:v>423259</c:v>
                </c:pt>
                <c:pt idx="10922">
                  <c:v>452917</c:v>
                </c:pt>
                <c:pt idx="10923">
                  <c:v>457968</c:v>
                </c:pt>
                <c:pt idx="10924">
                  <c:v>466624</c:v>
                </c:pt>
                <c:pt idx="10925">
                  <c:v>477060</c:v>
                </c:pt>
                <c:pt idx="10926">
                  <c:v>514835</c:v>
                </c:pt>
                <c:pt idx="10927">
                  <c:v>545058</c:v>
                </c:pt>
                <c:pt idx="10928">
                  <c:v>522274</c:v>
                </c:pt>
                <c:pt idx="10929">
                  <c:v>499501</c:v>
                </c:pt>
                <c:pt idx="10930">
                  <c:v>475647</c:v>
                </c:pt>
                <c:pt idx="10931">
                  <c:v>453398</c:v>
                </c:pt>
                <c:pt idx="10932">
                  <c:v>430787</c:v>
                </c:pt>
                <c:pt idx="10933">
                  <c:v>388347</c:v>
                </c:pt>
                <c:pt idx="10934">
                  <c:v>346592</c:v>
                </c:pt>
                <c:pt idx="10935">
                  <c:v>338676</c:v>
                </c:pt>
                <c:pt idx="10936">
                  <c:v>336404</c:v>
                </c:pt>
                <c:pt idx="10937">
                  <c:v>333255</c:v>
                </c:pt>
                <c:pt idx="10938">
                  <c:v>335308</c:v>
                </c:pt>
                <c:pt idx="10939">
                  <c:v>335259</c:v>
                </c:pt>
                <c:pt idx="10940">
                  <c:v>343226</c:v>
                </c:pt>
                <c:pt idx="10941">
                  <c:v>358247</c:v>
                </c:pt>
                <c:pt idx="10942">
                  <c:v>374780</c:v>
                </c:pt>
                <c:pt idx="10943">
                  <c:v>376623</c:v>
                </c:pt>
                <c:pt idx="10944">
                  <c:v>377705</c:v>
                </c:pt>
                <c:pt idx="10945">
                  <c:v>384025</c:v>
                </c:pt>
                <c:pt idx="10946">
                  <c:v>393334</c:v>
                </c:pt>
                <c:pt idx="10947">
                  <c:v>410436</c:v>
                </c:pt>
                <c:pt idx="10948">
                  <c:v>424793</c:v>
                </c:pt>
                <c:pt idx="10949">
                  <c:v>442032</c:v>
                </c:pt>
                <c:pt idx="10950">
                  <c:v>455517</c:v>
                </c:pt>
                <c:pt idx="10951">
                  <c:v>445030</c:v>
                </c:pt>
                <c:pt idx="10952">
                  <c:v>450877</c:v>
                </c:pt>
                <c:pt idx="10953">
                  <c:v>497032</c:v>
                </c:pt>
                <c:pt idx="10954">
                  <c:v>560818</c:v>
                </c:pt>
                <c:pt idx="10955">
                  <c:v>590000</c:v>
                </c:pt>
                <c:pt idx="10956">
                  <c:v>611119</c:v>
                </c:pt>
                <c:pt idx="10957">
                  <c:v>660278</c:v>
                </c:pt>
                <c:pt idx="10958">
                  <c:v>718329</c:v>
                </c:pt>
                <c:pt idx="10959">
                  <c:v>729752</c:v>
                </c:pt>
                <c:pt idx="10960">
                  <c:v>731840</c:v>
                </c:pt>
                <c:pt idx="10961">
                  <c:v>703935</c:v>
                </c:pt>
                <c:pt idx="10962">
                  <c:v>706734</c:v>
                </c:pt>
                <c:pt idx="10963">
                  <c:v>681322</c:v>
                </c:pt>
                <c:pt idx="10964">
                  <c:v>628427</c:v>
                </c:pt>
                <c:pt idx="10965">
                  <c:v>566608</c:v>
                </c:pt>
                <c:pt idx="10966">
                  <c:v>536060</c:v>
                </c:pt>
                <c:pt idx="10967">
                  <c:v>520757</c:v>
                </c:pt>
                <c:pt idx="10968">
                  <c:v>524990</c:v>
                </c:pt>
                <c:pt idx="10969">
                  <c:v>550814</c:v>
                </c:pt>
                <c:pt idx="10970">
                  <c:v>592690</c:v>
                </c:pt>
                <c:pt idx="10971">
                  <c:v>623491</c:v>
                </c:pt>
                <c:pt idx="10972">
                  <c:v>942843</c:v>
                </c:pt>
                <c:pt idx="10973">
                  <c:v>2476531</c:v>
                </c:pt>
                <c:pt idx="10974">
                  <c:v>3001270</c:v>
                </c:pt>
                <c:pt idx="10975">
                  <c:v>3371935</c:v>
                </c:pt>
                <c:pt idx="10976">
                  <c:v>3626501</c:v>
                </c:pt>
                <c:pt idx="10977">
                  <c:v>3783204</c:v>
                </c:pt>
                <c:pt idx="10978">
                  <c:v>4007146</c:v>
                </c:pt>
                <c:pt idx="10979">
                  <c:v>4187414</c:v>
                </c:pt>
                <c:pt idx="10980">
                  <c:v>3790095</c:v>
                </c:pt>
                <c:pt idx="10981">
                  <c:v>3603498</c:v>
                </c:pt>
                <c:pt idx="10982">
                  <c:v>3310283</c:v>
                </c:pt>
                <c:pt idx="10983">
                  <c:v>2942123</c:v>
                </c:pt>
                <c:pt idx="10984">
                  <c:v>2615960</c:v>
                </c:pt>
                <c:pt idx="10985">
                  <c:v>2269836</c:v>
                </c:pt>
                <c:pt idx="10986">
                  <c:v>1852986</c:v>
                </c:pt>
                <c:pt idx="10987">
                  <c:v>1232420</c:v>
                </c:pt>
                <c:pt idx="10988">
                  <c:v>790899</c:v>
                </c:pt>
                <c:pt idx="10989">
                  <c:v>806345</c:v>
                </c:pt>
                <c:pt idx="10990">
                  <c:v>808673</c:v>
                </c:pt>
                <c:pt idx="10991">
                  <c:v>737858</c:v>
                </c:pt>
                <c:pt idx="10992">
                  <c:v>701404</c:v>
                </c:pt>
                <c:pt idx="10993">
                  <c:v>656160</c:v>
                </c:pt>
                <c:pt idx="10994">
                  <c:v>613464</c:v>
                </c:pt>
                <c:pt idx="10995">
                  <c:v>540979</c:v>
                </c:pt>
                <c:pt idx="10996">
                  <c:v>529218</c:v>
                </c:pt>
                <c:pt idx="10997">
                  <c:v>496606</c:v>
                </c:pt>
                <c:pt idx="10998">
                  <c:v>503084</c:v>
                </c:pt>
                <c:pt idx="10999">
                  <c:v>499386</c:v>
                </c:pt>
                <c:pt idx="11000">
                  <c:v>494412</c:v>
                </c:pt>
                <c:pt idx="11001">
                  <c:v>491885</c:v>
                </c:pt>
                <c:pt idx="11002">
                  <c:v>516748</c:v>
                </c:pt>
                <c:pt idx="11003">
                  <c:v>537499</c:v>
                </c:pt>
                <c:pt idx="11004">
                  <c:v>528067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A504-46C0-A320-6E73DC29A8C2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008 28 Days Reach</c:v>
                </c:pt>
              </c:strCache>
            </c:strRef>
          </c:tx>
          <c:spPr>
            <a:ln w="285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Sheet1!$I$2:$I$11007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457</c:v>
                </c:pt>
                <c:pt idx="8444">
                  <c:v>1024</c:v>
                </c:pt>
                <c:pt idx="8445">
                  <c:v>1617</c:v>
                </c:pt>
                <c:pt idx="8446">
                  <c:v>2003</c:v>
                </c:pt>
                <c:pt idx="8447">
                  <c:v>2341</c:v>
                </c:pt>
                <c:pt idx="8448">
                  <c:v>2685</c:v>
                </c:pt>
                <c:pt idx="8449">
                  <c:v>3085</c:v>
                </c:pt>
                <c:pt idx="8450">
                  <c:v>4795</c:v>
                </c:pt>
                <c:pt idx="8451">
                  <c:v>7796</c:v>
                </c:pt>
                <c:pt idx="8452">
                  <c:v>9212</c:v>
                </c:pt>
                <c:pt idx="8453">
                  <c:v>10816</c:v>
                </c:pt>
                <c:pt idx="8454">
                  <c:v>16022</c:v>
                </c:pt>
                <c:pt idx="8455">
                  <c:v>17578</c:v>
                </c:pt>
                <c:pt idx="8456">
                  <c:v>19250</c:v>
                </c:pt>
                <c:pt idx="8457">
                  <c:v>20109</c:v>
                </c:pt>
                <c:pt idx="8458">
                  <c:v>20919</c:v>
                </c:pt>
                <c:pt idx="8459">
                  <c:v>21692</c:v>
                </c:pt>
                <c:pt idx="8460">
                  <c:v>21966</c:v>
                </c:pt>
                <c:pt idx="8461">
                  <c:v>22222</c:v>
                </c:pt>
                <c:pt idx="8462">
                  <c:v>22690</c:v>
                </c:pt>
                <c:pt idx="8463">
                  <c:v>23331</c:v>
                </c:pt>
                <c:pt idx="8464">
                  <c:v>24060</c:v>
                </c:pt>
                <c:pt idx="8465">
                  <c:v>24941</c:v>
                </c:pt>
                <c:pt idx="8466">
                  <c:v>25541</c:v>
                </c:pt>
                <c:pt idx="8467">
                  <c:v>26039</c:v>
                </c:pt>
                <c:pt idx="8468">
                  <c:v>26592</c:v>
                </c:pt>
                <c:pt idx="8469">
                  <c:v>27720</c:v>
                </c:pt>
                <c:pt idx="8470">
                  <c:v>28982</c:v>
                </c:pt>
                <c:pt idx="8471">
                  <c:v>29369</c:v>
                </c:pt>
                <c:pt idx="8472">
                  <c:v>29550</c:v>
                </c:pt>
                <c:pt idx="8473">
                  <c:v>29314</c:v>
                </c:pt>
                <c:pt idx="8474">
                  <c:v>3847</c:v>
                </c:pt>
                <c:pt idx="8475">
                  <c:v>4607</c:v>
                </c:pt>
                <c:pt idx="8476">
                  <c:v>5340</c:v>
                </c:pt>
                <c:pt idx="8477">
                  <c:v>5937</c:v>
                </c:pt>
                <c:pt idx="8478">
                  <c:v>6756</c:v>
                </c:pt>
                <c:pt idx="8479">
                  <c:v>7610</c:v>
                </c:pt>
                <c:pt idx="8480">
                  <c:v>9275</c:v>
                </c:pt>
                <c:pt idx="8481">
                  <c:v>12710</c:v>
                </c:pt>
                <c:pt idx="8482">
                  <c:v>13651</c:v>
                </c:pt>
                <c:pt idx="8483">
                  <c:v>14560</c:v>
                </c:pt>
                <c:pt idx="8484">
                  <c:v>15224</c:v>
                </c:pt>
                <c:pt idx="8485">
                  <c:v>15664</c:v>
                </c:pt>
                <c:pt idx="8486">
                  <c:v>16856</c:v>
                </c:pt>
                <c:pt idx="8487">
                  <c:v>17840</c:v>
                </c:pt>
                <c:pt idx="8488">
                  <c:v>18830</c:v>
                </c:pt>
                <c:pt idx="8489">
                  <c:v>19313</c:v>
                </c:pt>
                <c:pt idx="8490">
                  <c:v>19970</c:v>
                </c:pt>
                <c:pt idx="8491">
                  <c:v>20634</c:v>
                </c:pt>
                <c:pt idx="8492">
                  <c:v>21532</c:v>
                </c:pt>
                <c:pt idx="8493">
                  <c:v>22076</c:v>
                </c:pt>
                <c:pt idx="8494">
                  <c:v>22812</c:v>
                </c:pt>
                <c:pt idx="8495">
                  <c:v>23679</c:v>
                </c:pt>
                <c:pt idx="8496">
                  <c:v>24355</c:v>
                </c:pt>
                <c:pt idx="8497">
                  <c:v>25118</c:v>
                </c:pt>
                <c:pt idx="8498">
                  <c:v>26014</c:v>
                </c:pt>
                <c:pt idx="8499">
                  <c:v>25887</c:v>
                </c:pt>
                <c:pt idx="8500">
                  <c:v>25865</c:v>
                </c:pt>
                <c:pt idx="8501">
                  <c:v>26039</c:v>
                </c:pt>
                <c:pt idx="8502">
                  <c:v>26319</c:v>
                </c:pt>
                <c:pt idx="8503">
                  <c:v>26497</c:v>
                </c:pt>
                <c:pt idx="8504">
                  <c:v>27105</c:v>
                </c:pt>
                <c:pt idx="8505">
                  <c:v>27463</c:v>
                </c:pt>
                <c:pt idx="8506">
                  <c:v>27516</c:v>
                </c:pt>
                <c:pt idx="8507">
                  <c:v>27638</c:v>
                </c:pt>
                <c:pt idx="8508">
                  <c:v>26831</c:v>
                </c:pt>
                <c:pt idx="8509">
                  <c:v>23774</c:v>
                </c:pt>
                <c:pt idx="8510">
                  <c:v>23374</c:v>
                </c:pt>
                <c:pt idx="8511">
                  <c:v>23221</c:v>
                </c:pt>
                <c:pt idx="8512">
                  <c:v>23325</c:v>
                </c:pt>
                <c:pt idx="8513">
                  <c:v>23644</c:v>
                </c:pt>
                <c:pt idx="8514">
                  <c:v>24628</c:v>
                </c:pt>
                <c:pt idx="8515">
                  <c:v>25022</c:v>
                </c:pt>
                <c:pt idx="8516">
                  <c:v>24689</c:v>
                </c:pt>
                <c:pt idx="8517">
                  <c:v>24863</c:v>
                </c:pt>
                <c:pt idx="8518">
                  <c:v>25108</c:v>
                </c:pt>
                <c:pt idx="8519">
                  <c:v>30762</c:v>
                </c:pt>
                <c:pt idx="8520">
                  <c:v>32114</c:v>
                </c:pt>
                <c:pt idx="8521">
                  <c:v>32618</c:v>
                </c:pt>
                <c:pt idx="8522">
                  <c:v>34020</c:v>
                </c:pt>
                <c:pt idx="8523">
                  <c:v>34404</c:v>
                </c:pt>
                <c:pt idx="8524">
                  <c:v>34756</c:v>
                </c:pt>
                <c:pt idx="8525">
                  <c:v>34861</c:v>
                </c:pt>
                <c:pt idx="8526">
                  <c:v>34384</c:v>
                </c:pt>
                <c:pt idx="8527">
                  <c:v>34254</c:v>
                </c:pt>
                <c:pt idx="8528">
                  <c:v>38802</c:v>
                </c:pt>
                <c:pt idx="8529">
                  <c:v>39614</c:v>
                </c:pt>
                <c:pt idx="8530">
                  <c:v>39393</c:v>
                </c:pt>
                <c:pt idx="8531">
                  <c:v>39575</c:v>
                </c:pt>
                <c:pt idx="8532">
                  <c:v>39057</c:v>
                </c:pt>
                <c:pt idx="8533">
                  <c:v>38781</c:v>
                </c:pt>
                <c:pt idx="8534">
                  <c:v>38494</c:v>
                </c:pt>
                <c:pt idx="8535">
                  <c:v>38335</c:v>
                </c:pt>
                <c:pt idx="8536">
                  <c:v>38760</c:v>
                </c:pt>
                <c:pt idx="8537">
                  <c:v>38308</c:v>
                </c:pt>
                <c:pt idx="8538">
                  <c:v>37796</c:v>
                </c:pt>
                <c:pt idx="8539">
                  <c:v>37605</c:v>
                </c:pt>
                <c:pt idx="8540">
                  <c:v>36984</c:v>
                </c:pt>
                <c:pt idx="8541">
                  <c:v>36860</c:v>
                </c:pt>
                <c:pt idx="8542">
                  <c:v>36278</c:v>
                </c:pt>
                <c:pt idx="8543">
                  <c:v>34703</c:v>
                </c:pt>
                <c:pt idx="8544">
                  <c:v>34278</c:v>
                </c:pt>
                <c:pt idx="8545">
                  <c:v>33912</c:v>
                </c:pt>
                <c:pt idx="8546">
                  <c:v>33626</c:v>
                </c:pt>
                <c:pt idx="8547">
                  <c:v>31927</c:v>
                </c:pt>
                <c:pt idx="8548">
                  <c:v>31012</c:v>
                </c:pt>
                <c:pt idx="8549">
                  <c:v>29503</c:v>
                </c:pt>
                <c:pt idx="8550">
                  <c:v>28090</c:v>
                </c:pt>
                <c:pt idx="8551">
                  <c:v>27673</c:v>
                </c:pt>
                <c:pt idx="8552">
                  <c:v>26946</c:v>
                </c:pt>
                <c:pt idx="8553">
                  <c:v>1091</c:v>
                </c:pt>
                <c:pt idx="8554">
                  <c:v>1464</c:v>
                </c:pt>
                <c:pt idx="8555">
                  <c:v>1811</c:v>
                </c:pt>
                <c:pt idx="8556">
                  <c:v>2634</c:v>
                </c:pt>
                <c:pt idx="8557">
                  <c:v>3624</c:v>
                </c:pt>
                <c:pt idx="8558">
                  <c:v>3934</c:v>
                </c:pt>
                <c:pt idx="8559">
                  <c:v>4283</c:v>
                </c:pt>
                <c:pt idx="8560">
                  <c:v>4645</c:v>
                </c:pt>
                <c:pt idx="8561">
                  <c:v>5263</c:v>
                </c:pt>
                <c:pt idx="8562">
                  <c:v>5695</c:v>
                </c:pt>
                <c:pt idx="8563">
                  <c:v>6030</c:v>
                </c:pt>
                <c:pt idx="8564">
                  <c:v>6371</c:v>
                </c:pt>
                <c:pt idx="8565">
                  <c:v>6679</c:v>
                </c:pt>
                <c:pt idx="8566">
                  <c:v>6956</c:v>
                </c:pt>
                <c:pt idx="8567">
                  <c:v>7222</c:v>
                </c:pt>
                <c:pt idx="8568">
                  <c:v>7387</c:v>
                </c:pt>
                <c:pt idx="8569">
                  <c:v>7623</c:v>
                </c:pt>
                <c:pt idx="8570">
                  <c:v>7906</c:v>
                </c:pt>
                <c:pt idx="8571">
                  <c:v>8326</c:v>
                </c:pt>
                <c:pt idx="8572">
                  <c:v>982</c:v>
                </c:pt>
                <c:pt idx="8573">
                  <c:v>1796</c:v>
                </c:pt>
                <c:pt idx="8574">
                  <c:v>2577</c:v>
                </c:pt>
                <c:pt idx="8575">
                  <c:v>3815</c:v>
                </c:pt>
                <c:pt idx="8576">
                  <c:v>4505</c:v>
                </c:pt>
                <c:pt idx="8577">
                  <c:v>4616</c:v>
                </c:pt>
                <c:pt idx="8578">
                  <c:v>4785</c:v>
                </c:pt>
                <c:pt idx="8579">
                  <c:v>4935</c:v>
                </c:pt>
                <c:pt idx="8580">
                  <c:v>5003</c:v>
                </c:pt>
                <c:pt idx="8581">
                  <c:v>5123</c:v>
                </c:pt>
                <c:pt idx="8582">
                  <c:v>5200</c:v>
                </c:pt>
                <c:pt idx="8583">
                  <c:v>5312</c:v>
                </c:pt>
                <c:pt idx="8584">
                  <c:v>5396</c:v>
                </c:pt>
                <c:pt idx="8585">
                  <c:v>283</c:v>
                </c:pt>
                <c:pt idx="8586">
                  <c:v>350</c:v>
                </c:pt>
                <c:pt idx="8587">
                  <c:v>468</c:v>
                </c:pt>
                <c:pt idx="8588">
                  <c:v>580</c:v>
                </c:pt>
                <c:pt idx="8589">
                  <c:v>628</c:v>
                </c:pt>
                <c:pt idx="8590">
                  <c:v>681</c:v>
                </c:pt>
                <c:pt idx="8591">
                  <c:v>704</c:v>
                </c:pt>
                <c:pt idx="8592">
                  <c:v>723</c:v>
                </c:pt>
                <c:pt idx="8593">
                  <c:v>743</c:v>
                </c:pt>
                <c:pt idx="8594">
                  <c:v>757</c:v>
                </c:pt>
                <c:pt idx="8595">
                  <c:v>775</c:v>
                </c:pt>
                <c:pt idx="8596">
                  <c:v>1318</c:v>
                </c:pt>
                <c:pt idx="8597">
                  <c:v>1390</c:v>
                </c:pt>
                <c:pt idx="8598">
                  <c:v>2719</c:v>
                </c:pt>
                <c:pt idx="8599">
                  <c:v>3678</c:v>
                </c:pt>
                <c:pt idx="8600">
                  <c:v>4082</c:v>
                </c:pt>
                <c:pt idx="8601">
                  <c:v>4382</c:v>
                </c:pt>
                <c:pt idx="8602">
                  <c:v>4514</c:v>
                </c:pt>
                <c:pt idx="8603">
                  <c:v>4694</c:v>
                </c:pt>
                <c:pt idx="8604">
                  <c:v>4785</c:v>
                </c:pt>
                <c:pt idx="8605">
                  <c:v>4880</c:v>
                </c:pt>
                <c:pt idx="8606">
                  <c:v>5026</c:v>
                </c:pt>
                <c:pt idx="8607">
                  <c:v>5146</c:v>
                </c:pt>
                <c:pt idx="8608">
                  <c:v>5172</c:v>
                </c:pt>
                <c:pt idx="8609">
                  <c:v>5229</c:v>
                </c:pt>
                <c:pt idx="8610">
                  <c:v>5323</c:v>
                </c:pt>
                <c:pt idx="8611">
                  <c:v>5352</c:v>
                </c:pt>
                <c:pt idx="8612">
                  <c:v>5456</c:v>
                </c:pt>
                <c:pt idx="8613">
                  <c:v>5506</c:v>
                </c:pt>
                <c:pt idx="8614">
                  <c:v>5564</c:v>
                </c:pt>
                <c:pt idx="8615">
                  <c:v>9258</c:v>
                </c:pt>
                <c:pt idx="8616">
                  <c:v>9950</c:v>
                </c:pt>
                <c:pt idx="8617">
                  <c:v>10666</c:v>
                </c:pt>
                <c:pt idx="8618">
                  <c:v>11219</c:v>
                </c:pt>
                <c:pt idx="8619">
                  <c:v>11469</c:v>
                </c:pt>
                <c:pt idx="8620">
                  <c:v>11599</c:v>
                </c:pt>
                <c:pt idx="8621">
                  <c:v>11656</c:v>
                </c:pt>
                <c:pt idx="8622">
                  <c:v>11728</c:v>
                </c:pt>
                <c:pt idx="8623">
                  <c:v>11755</c:v>
                </c:pt>
                <c:pt idx="8624">
                  <c:v>11989</c:v>
                </c:pt>
                <c:pt idx="8625">
                  <c:v>12033</c:v>
                </c:pt>
                <c:pt idx="8626">
                  <c:v>10822</c:v>
                </c:pt>
                <c:pt idx="8627">
                  <c:v>9995</c:v>
                </c:pt>
                <c:pt idx="8628">
                  <c:v>9830</c:v>
                </c:pt>
                <c:pt idx="8629">
                  <c:v>10034</c:v>
                </c:pt>
                <c:pt idx="8630">
                  <c:v>10532</c:v>
                </c:pt>
                <c:pt idx="8631">
                  <c:v>11870</c:v>
                </c:pt>
                <c:pt idx="8632">
                  <c:v>13995</c:v>
                </c:pt>
                <c:pt idx="8633">
                  <c:v>14329</c:v>
                </c:pt>
                <c:pt idx="8634">
                  <c:v>14445</c:v>
                </c:pt>
                <c:pt idx="8635">
                  <c:v>14448</c:v>
                </c:pt>
                <c:pt idx="8636">
                  <c:v>14427</c:v>
                </c:pt>
                <c:pt idx="8637">
                  <c:v>15597</c:v>
                </c:pt>
                <c:pt idx="8638">
                  <c:v>16440</c:v>
                </c:pt>
                <c:pt idx="8639">
                  <c:v>16958</c:v>
                </c:pt>
                <c:pt idx="8640">
                  <c:v>17062</c:v>
                </c:pt>
                <c:pt idx="8641">
                  <c:v>17228</c:v>
                </c:pt>
                <c:pt idx="8642">
                  <c:v>17329</c:v>
                </c:pt>
                <c:pt idx="8643">
                  <c:v>17189</c:v>
                </c:pt>
                <c:pt idx="8644">
                  <c:v>17233</c:v>
                </c:pt>
                <c:pt idx="8645">
                  <c:v>17045</c:v>
                </c:pt>
                <c:pt idx="8646">
                  <c:v>16990</c:v>
                </c:pt>
                <c:pt idx="8647">
                  <c:v>16915</c:v>
                </c:pt>
                <c:pt idx="8648">
                  <c:v>17186</c:v>
                </c:pt>
                <c:pt idx="8649">
                  <c:v>17247</c:v>
                </c:pt>
                <c:pt idx="8650">
                  <c:v>17283</c:v>
                </c:pt>
                <c:pt idx="8651">
                  <c:v>17357</c:v>
                </c:pt>
                <c:pt idx="8652">
                  <c:v>17244</c:v>
                </c:pt>
                <c:pt idx="8653">
                  <c:v>17354</c:v>
                </c:pt>
                <c:pt idx="8654">
                  <c:v>17352</c:v>
                </c:pt>
                <c:pt idx="8655">
                  <c:v>18358</c:v>
                </c:pt>
                <c:pt idx="8656">
                  <c:v>19814</c:v>
                </c:pt>
                <c:pt idx="8657">
                  <c:v>20186</c:v>
                </c:pt>
                <c:pt idx="8658">
                  <c:v>20538</c:v>
                </c:pt>
                <c:pt idx="8659">
                  <c:v>20217</c:v>
                </c:pt>
                <c:pt idx="8660">
                  <c:v>19443</c:v>
                </c:pt>
                <c:pt idx="8661">
                  <c:v>19527</c:v>
                </c:pt>
                <c:pt idx="8662">
                  <c:v>19432</c:v>
                </c:pt>
                <c:pt idx="8663">
                  <c:v>19281</c:v>
                </c:pt>
                <c:pt idx="8664">
                  <c:v>19271</c:v>
                </c:pt>
                <c:pt idx="8665">
                  <c:v>18535</c:v>
                </c:pt>
                <c:pt idx="8666">
                  <c:v>17291</c:v>
                </c:pt>
                <c:pt idx="8667">
                  <c:v>16221</c:v>
                </c:pt>
                <c:pt idx="8668">
                  <c:v>15839</c:v>
                </c:pt>
                <c:pt idx="8669">
                  <c:v>15629</c:v>
                </c:pt>
                <c:pt idx="8670">
                  <c:v>15552</c:v>
                </c:pt>
                <c:pt idx="8671">
                  <c:v>15373</c:v>
                </c:pt>
                <c:pt idx="8672">
                  <c:v>15244</c:v>
                </c:pt>
                <c:pt idx="8673">
                  <c:v>15174</c:v>
                </c:pt>
                <c:pt idx="8674">
                  <c:v>15016</c:v>
                </c:pt>
                <c:pt idx="8675">
                  <c:v>14927</c:v>
                </c:pt>
                <c:pt idx="8676">
                  <c:v>14649</c:v>
                </c:pt>
                <c:pt idx="8677">
                  <c:v>14484</c:v>
                </c:pt>
                <c:pt idx="8678">
                  <c:v>14551</c:v>
                </c:pt>
                <c:pt idx="8679">
                  <c:v>15031</c:v>
                </c:pt>
                <c:pt idx="8680">
                  <c:v>19400</c:v>
                </c:pt>
                <c:pt idx="8681">
                  <c:v>20002</c:v>
                </c:pt>
                <c:pt idx="8682">
                  <c:v>20869</c:v>
                </c:pt>
                <c:pt idx="8683">
                  <c:v>20701</c:v>
                </c:pt>
                <c:pt idx="8684">
                  <c:v>20379</c:v>
                </c:pt>
                <c:pt idx="8685">
                  <c:v>20522</c:v>
                </c:pt>
                <c:pt idx="8686">
                  <c:v>20443</c:v>
                </c:pt>
                <c:pt idx="8687">
                  <c:v>20484</c:v>
                </c:pt>
                <c:pt idx="8688">
                  <c:v>21069</c:v>
                </c:pt>
                <c:pt idx="8689">
                  <c:v>21222</c:v>
                </c:pt>
                <c:pt idx="8690">
                  <c:v>21320</c:v>
                </c:pt>
                <c:pt idx="8691">
                  <c:v>21607</c:v>
                </c:pt>
                <c:pt idx="8692">
                  <c:v>22001</c:v>
                </c:pt>
                <c:pt idx="8693">
                  <c:v>22049</c:v>
                </c:pt>
                <c:pt idx="8694">
                  <c:v>22161</c:v>
                </c:pt>
                <c:pt idx="8695">
                  <c:v>22578</c:v>
                </c:pt>
                <c:pt idx="8696">
                  <c:v>22861</c:v>
                </c:pt>
                <c:pt idx="8697">
                  <c:v>23055</c:v>
                </c:pt>
                <c:pt idx="8698">
                  <c:v>23036</c:v>
                </c:pt>
                <c:pt idx="8699">
                  <c:v>23064</c:v>
                </c:pt>
                <c:pt idx="8700">
                  <c:v>23019</c:v>
                </c:pt>
                <c:pt idx="8701">
                  <c:v>23068</c:v>
                </c:pt>
                <c:pt idx="8702">
                  <c:v>23058</c:v>
                </c:pt>
                <c:pt idx="8703">
                  <c:v>23049</c:v>
                </c:pt>
                <c:pt idx="8704">
                  <c:v>23057</c:v>
                </c:pt>
                <c:pt idx="8705">
                  <c:v>23034</c:v>
                </c:pt>
                <c:pt idx="8706">
                  <c:v>23297</c:v>
                </c:pt>
                <c:pt idx="8707">
                  <c:v>22857</c:v>
                </c:pt>
                <c:pt idx="8708">
                  <c:v>17588</c:v>
                </c:pt>
                <c:pt idx="8709">
                  <c:v>16913</c:v>
                </c:pt>
                <c:pt idx="8710">
                  <c:v>16188</c:v>
                </c:pt>
                <c:pt idx="8711">
                  <c:v>15823</c:v>
                </c:pt>
                <c:pt idx="8712">
                  <c:v>14663</c:v>
                </c:pt>
                <c:pt idx="8713">
                  <c:v>13896</c:v>
                </c:pt>
                <c:pt idx="8714">
                  <c:v>13019</c:v>
                </c:pt>
                <c:pt idx="8715">
                  <c:v>12240</c:v>
                </c:pt>
                <c:pt idx="8716">
                  <c:v>11279</c:v>
                </c:pt>
                <c:pt idx="8717">
                  <c:v>10870</c:v>
                </c:pt>
                <c:pt idx="8718">
                  <c:v>10618</c:v>
                </c:pt>
                <c:pt idx="8719">
                  <c:v>10211</c:v>
                </c:pt>
                <c:pt idx="8720">
                  <c:v>9844</c:v>
                </c:pt>
                <c:pt idx="8721">
                  <c:v>9691</c:v>
                </c:pt>
                <c:pt idx="8722">
                  <c:v>10523</c:v>
                </c:pt>
                <c:pt idx="8723">
                  <c:v>10275</c:v>
                </c:pt>
                <c:pt idx="8724">
                  <c:v>10740</c:v>
                </c:pt>
                <c:pt idx="8725">
                  <c:v>10822</c:v>
                </c:pt>
                <c:pt idx="8726">
                  <c:v>10763</c:v>
                </c:pt>
                <c:pt idx="8727">
                  <c:v>11151</c:v>
                </c:pt>
                <c:pt idx="8728">
                  <c:v>11380</c:v>
                </c:pt>
                <c:pt idx="8729">
                  <c:v>11474</c:v>
                </c:pt>
                <c:pt idx="8730">
                  <c:v>11424</c:v>
                </c:pt>
                <c:pt idx="8731">
                  <c:v>11439</c:v>
                </c:pt>
                <c:pt idx="8732">
                  <c:v>11502</c:v>
                </c:pt>
                <c:pt idx="8733">
                  <c:v>11491</c:v>
                </c:pt>
                <c:pt idx="8734">
                  <c:v>10379</c:v>
                </c:pt>
                <c:pt idx="8735">
                  <c:v>11093</c:v>
                </c:pt>
                <c:pt idx="8736">
                  <c:v>13315</c:v>
                </c:pt>
                <c:pt idx="8737">
                  <c:v>13816</c:v>
                </c:pt>
                <c:pt idx="8738">
                  <c:v>14383</c:v>
                </c:pt>
                <c:pt idx="8739">
                  <c:v>14945</c:v>
                </c:pt>
                <c:pt idx="8740">
                  <c:v>15112</c:v>
                </c:pt>
                <c:pt idx="8741">
                  <c:v>15697</c:v>
                </c:pt>
                <c:pt idx="8742">
                  <c:v>15925</c:v>
                </c:pt>
                <c:pt idx="8743">
                  <c:v>17238</c:v>
                </c:pt>
                <c:pt idx="8744">
                  <c:v>17562</c:v>
                </c:pt>
                <c:pt idx="8745">
                  <c:v>17774</c:v>
                </c:pt>
                <c:pt idx="8746">
                  <c:v>17918</c:v>
                </c:pt>
                <c:pt idx="8747">
                  <c:v>18152</c:v>
                </c:pt>
                <c:pt idx="8748">
                  <c:v>18610</c:v>
                </c:pt>
                <c:pt idx="8749">
                  <c:v>19010</c:v>
                </c:pt>
                <c:pt idx="8750">
                  <c:v>18678</c:v>
                </c:pt>
                <c:pt idx="8751">
                  <c:v>18760</c:v>
                </c:pt>
                <c:pt idx="8752">
                  <c:v>19058</c:v>
                </c:pt>
                <c:pt idx="8753">
                  <c:v>19087</c:v>
                </c:pt>
                <c:pt idx="8754">
                  <c:v>19127</c:v>
                </c:pt>
                <c:pt idx="8755">
                  <c:v>19072</c:v>
                </c:pt>
                <c:pt idx="8756">
                  <c:v>18833</c:v>
                </c:pt>
                <c:pt idx="8757">
                  <c:v>18948</c:v>
                </c:pt>
                <c:pt idx="8758">
                  <c:v>19040</c:v>
                </c:pt>
                <c:pt idx="8759">
                  <c:v>19065</c:v>
                </c:pt>
                <c:pt idx="8760">
                  <c:v>19137</c:v>
                </c:pt>
                <c:pt idx="8761">
                  <c:v>19157</c:v>
                </c:pt>
                <c:pt idx="8762">
                  <c:v>19108</c:v>
                </c:pt>
                <c:pt idx="8763">
                  <c:v>18663</c:v>
                </c:pt>
                <c:pt idx="8764">
                  <c:v>17641</c:v>
                </c:pt>
                <c:pt idx="8765">
                  <c:v>17373</c:v>
                </c:pt>
                <c:pt idx="8766">
                  <c:v>16805</c:v>
                </c:pt>
                <c:pt idx="8767">
                  <c:v>16415</c:v>
                </c:pt>
                <c:pt idx="8768">
                  <c:v>16621</c:v>
                </c:pt>
                <c:pt idx="8769">
                  <c:v>16661</c:v>
                </c:pt>
                <c:pt idx="8770">
                  <c:v>16526</c:v>
                </c:pt>
                <c:pt idx="8771">
                  <c:v>14286</c:v>
                </c:pt>
                <c:pt idx="8772">
                  <c:v>13866</c:v>
                </c:pt>
                <c:pt idx="8773">
                  <c:v>13746</c:v>
                </c:pt>
                <c:pt idx="8774">
                  <c:v>13575</c:v>
                </c:pt>
                <c:pt idx="8775">
                  <c:v>13436</c:v>
                </c:pt>
                <c:pt idx="8776">
                  <c:v>13060</c:v>
                </c:pt>
                <c:pt idx="8777">
                  <c:v>12619</c:v>
                </c:pt>
                <c:pt idx="8778">
                  <c:v>12946</c:v>
                </c:pt>
                <c:pt idx="8779">
                  <c:v>13015</c:v>
                </c:pt>
                <c:pt idx="8780">
                  <c:v>11911</c:v>
                </c:pt>
                <c:pt idx="8781">
                  <c:v>11742</c:v>
                </c:pt>
                <c:pt idx="8782">
                  <c:v>11740</c:v>
                </c:pt>
                <c:pt idx="8783">
                  <c:v>11715</c:v>
                </c:pt>
                <c:pt idx="8784">
                  <c:v>11343</c:v>
                </c:pt>
                <c:pt idx="8785">
                  <c:v>10921</c:v>
                </c:pt>
                <c:pt idx="8786">
                  <c:v>11452</c:v>
                </c:pt>
                <c:pt idx="8787">
                  <c:v>11833</c:v>
                </c:pt>
                <c:pt idx="8788">
                  <c:v>11862</c:v>
                </c:pt>
                <c:pt idx="8789">
                  <c:v>11897</c:v>
                </c:pt>
                <c:pt idx="8790">
                  <c:v>11984</c:v>
                </c:pt>
                <c:pt idx="8791">
                  <c:v>12062</c:v>
                </c:pt>
                <c:pt idx="8792">
                  <c:v>12215</c:v>
                </c:pt>
                <c:pt idx="8793">
                  <c:v>12266</c:v>
                </c:pt>
                <c:pt idx="8794">
                  <c:v>12293</c:v>
                </c:pt>
                <c:pt idx="8795">
                  <c:v>12272</c:v>
                </c:pt>
                <c:pt idx="8796">
                  <c:v>11477</c:v>
                </c:pt>
                <c:pt idx="8797">
                  <c:v>10647</c:v>
                </c:pt>
                <c:pt idx="8798">
                  <c:v>1366</c:v>
                </c:pt>
                <c:pt idx="8799">
                  <c:v>1648</c:v>
                </c:pt>
                <c:pt idx="8800">
                  <c:v>4744</c:v>
                </c:pt>
                <c:pt idx="8801">
                  <c:v>5638</c:v>
                </c:pt>
                <c:pt idx="8802">
                  <c:v>5786</c:v>
                </c:pt>
                <c:pt idx="8803">
                  <c:v>5898</c:v>
                </c:pt>
                <c:pt idx="8804">
                  <c:v>5970</c:v>
                </c:pt>
                <c:pt idx="8805">
                  <c:v>6071</c:v>
                </c:pt>
                <c:pt idx="8806">
                  <c:v>6146</c:v>
                </c:pt>
                <c:pt idx="8807">
                  <c:v>6248</c:v>
                </c:pt>
                <c:pt idx="8808">
                  <c:v>6341</c:v>
                </c:pt>
                <c:pt idx="8809">
                  <c:v>6420</c:v>
                </c:pt>
                <c:pt idx="8810">
                  <c:v>6541</c:v>
                </c:pt>
                <c:pt idx="8811">
                  <c:v>7735</c:v>
                </c:pt>
                <c:pt idx="8812">
                  <c:v>8529</c:v>
                </c:pt>
                <c:pt idx="8813">
                  <c:v>8977</c:v>
                </c:pt>
                <c:pt idx="8814">
                  <c:v>9232</c:v>
                </c:pt>
                <c:pt idx="8815">
                  <c:v>9352</c:v>
                </c:pt>
                <c:pt idx="8816">
                  <c:v>9449</c:v>
                </c:pt>
                <c:pt idx="8817">
                  <c:v>9540</c:v>
                </c:pt>
                <c:pt idx="8818">
                  <c:v>10190</c:v>
                </c:pt>
                <c:pt idx="8819">
                  <c:v>11562</c:v>
                </c:pt>
                <c:pt idx="8820">
                  <c:v>12095</c:v>
                </c:pt>
                <c:pt idx="8821">
                  <c:v>12707</c:v>
                </c:pt>
                <c:pt idx="8822">
                  <c:v>13137</c:v>
                </c:pt>
                <c:pt idx="8823">
                  <c:v>13352</c:v>
                </c:pt>
                <c:pt idx="8824">
                  <c:v>13842</c:v>
                </c:pt>
                <c:pt idx="8825">
                  <c:v>14034</c:v>
                </c:pt>
                <c:pt idx="8826">
                  <c:v>14135</c:v>
                </c:pt>
                <c:pt idx="8827">
                  <c:v>14223</c:v>
                </c:pt>
                <c:pt idx="8828">
                  <c:v>13348</c:v>
                </c:pt>
                <c:pt idx="8829">
                  <c:v>13034</c:v>
                </c:pt>
                <c:pt idx="8830">
                  <c:v>13001</c:v>
                </c:pt>
                <c:pt idx="8831">
                  <c:v>12966</c:v>
                </c:pt>
                <c:pt idx="8832">
                  <c:v>15128</c:v>
                </c:pt>
                <c:pt idx="8833">
                  <c:v>16544</c:v>
                </c:pt>
                <c:pt idx="8834">
                  <c:v>16799</c:v>
                </c:pt>
                <c:pt idx="8835">
                  <c:v>16833</c:v>
                </c:pt>
                <c:pt idx="8836">
                  <c:v>16980</c:v>
                </c:pt>
                <c:pt idx="8837">
                  <c:v>16963</c:v>
                </c:pt>
                <c:pt idx="8838">
                  <c:v>17112</c:v>
                </c:pt>
                <c:pt idx="8839">
                  <c:v>17354</c:v>
                </c:pt>
                <c:pt idx="8840">
                  <c:v>17242</c:v>
                </c:pt>
                <c:pt idx="8841">
                  <c:v>17110</c:v>
                </c:pt>
                <c:pt idx="8842">
                  <c:v>17023</c:v>
                </c:pt>
                <c:pt idx="8843">
                  <c:v>16892</c:v>
                </c:pt>
                <c:pt idx="8844">
                  <c:v>17023</c:v>
                </c:pt>
                <c:pt idx="8845">
                  <c:v>17556</c:v>
                </c:pt>
                <c:pt idx="8846">
                  <c:v>17361</c:v>
                </c:pt>
                <c:pt idx="8847">
                  <c:v>16872</c:v>
                </c:pt>
                <c:pt idx="8848">
                  <c:v>16798</c:v>
                </c:pt>
                <c:pt idx="8849">
                  <c:v>16378</c:v>
                </c:pt>
                <c:pt idx="8850">
                  <c:v>16072</c:v>
                </c:pt>
                <c:pt idx="8851">
                  <c:v>15958</c:v>
                </c:pt>
                <c:pt idx="8852">
                  <c:v>15755</c:v>
                </c:pt>
                <c:pt idx="8853">
                  <c:v>15589</c:v>
                </c:pt>
                <c:pt idx="8854">
                  <c:v>15425</c:v>
                </c:pt>
                <c:pt idx="8855">
                  <c:v>15310</c:v>
                </c:pt>
                <c:pt idx="8856">
                  <c:v>15445</c:v>
                </c:pt>
                <c:pt idx="8857">
                  <c:v>15394</c:v>
                </c:pt>
                <c:pt idx="8858">
                  <c:v>15308</c:v>
                </c:pt>
                <c:pt idx="8859">
                  <c:v>15365</c:v>
                </c:pt>
                <c:pt idx="8860">
                  <c:v>15332</c:v>
                </c:pt>
                <c:pt idx="8861">
                  <c:v>13406</c:v>
                </c:pt>
                <c:pt idx="8862">
                  <c:v>11978</c:v>
                </c:pt>
                <c:pt idx="8863">
                  <c:v>11854</c:v>
                </c:pt>
                <c:pt idx="8864">
                  <c:v>11864</c:v>
                </c:pt>
                <c:pt idx="8865">
                  <c:v>11833</c:v>
                </c:pt>
                <c:pt idx="8866">
                  <c:v>11939</c:v>
                </c:pt>
                <c:pt idx="8867">
                  <c:v>11733</c:v>
                </c:pt>
                <c:pt idx="8868">
                  <c:v>11224</c:v>
                </c:pt>
                <c:pt idx="8869">
                  <c:v>11166</c:v>
                </c:pt>
                <c:pt idx="8870">
                  <c:v>11379</c:v>
                </c:pt>
                <c:pt idx="8871">
                  <c:v>11348</c:v>
                </c:pt>
                <c:pt idx="8872">
                  <c:v>11297</c:v>
                </c:pt>
                <c:pt idx="8873">
                  <c:v>11317</c:v>
                </c:pt>
                <c:pt idx="8874">
                  <c:v>10551</c:v>
                </c:pt>
                <c:pt idx="8875">
                  <c:v>10569</c:v>
                </c:pt>
                <c:pt idx="8876">
                  <c:v>10056</c:v>
                </c:pt>
                <c:pt idx="8877">
                  <c:v>9464</c:v>
                </c:pt>
                <c:pt idx="8878">
                  <c:v>9341</c:v>
                </c:pt>
                <c:pt idx="8879">
                  <c:v>9373</c:v>
                </c:pt>
                <c:pt idx="8880">
                  <c:v>9355</c:v>
                </c:pt>
                <c:pt idx="8881">
                  <c:v>9117</c:v>
                </c:pt>
                <c:pt idx="8882">
                  <c:v>8891</c:v>
                </c:pt>
                <c:pt idx="8883">
                  <c:v>9704</c:v>
                </c:pt>
                <c:pt idx="8884">
                  <c:v>10770</c:v>
                </c:pt>
                <c:pt idx="8885">
                  <c:v>10716</c:v>
                </c:pt>
                <c:pt idx="8886">
                  <c:v>10622</c:v>
                </c:pt>
                <c:pt idx="8887">
                  <c:v>10606</c:v>
                </c:pt>
                <c:pt idx="8888">
                  <c:v>10484</c:v>
                </c:pt>
                <c:pt idx="8889">
                  <c:v>10105</c:v>
                </c:pt>
                <c:pt idx="8890">
                  <c:v>10045</c:v>
                </c:pt>
                <c:pt idx="8891">
                  <c:v>10335</c:v>
                </c:pt>
                <c:pt idx="8892">
                  <c:v>10420</c:v>
                </c:pt>
                <c:pt idx="8893">
                  <c:v>10269</c:v>
                </c:pt>
                <c:pt idx="8894">
                  <c:v>10133</c:v>
                </c:pt>
                <c:pt idx="8895">
                  <c:v>10349</c:v>
                </c:pt>
                <c:pt idx="8896">
                  <c:v>10686</c:v>
                </c:pt>
                <c:pt idx="8897">
                  <c:v>10873</c:v>
                </c:pt>
                <c:pt idx="8898">
                  <c:v>10429</c:v>
                </c:pt>
                <c:pt idx="8899">
                  <c:v>10338</c:v>
                </c:pt>
                <c:pt idx="8900">
                  <c:v>10308</c:v>
                </c:pt>
                <c:pt idx="8901">
                  <c:v>10327</c:v>
                </c:pt>
                <c:pt idx="8902">
                  <c:v>10270</c:v>
                </c:pt>
                <c:pt idx="8903">
                  <c:v>10252</c:v>
                </c:pt>
                <c:pt idx="8904">
                  <c:v>10225</c:v>
                </c:pt>
                <c:pt idx="8905">
                  <c:v>10584</c:v>
                </c:pt>
                <c:pt idx="8906">
                  <c:v>10718</c:v>
                </c:pt>
                <c:pt idx="8907">
                  <c:v>10755</c:v>
                </c:pt>
                <c:pt idx="8908">
                  <c:v>11336</c:v>
                </c:pt>
                <c:pt idx="8909">
                  <c:v>12154</c:v>
                </c:pt>
                <c:pt idx="8910">
                  <c:v>12628</c:v>
                </c:pt>
                <c:pt idx="8911">
                  <c:v>12221</c:v>
                </c:pt>
                <c:pt idx="8912">
                  <c:v>12186</c:v>
                </c:pt>
                <c:pt idx="8913">
                  <c:v>12745</c:v>
                </c:pt>
                <c:pt idx="8914">
                  <c:v>12904</c:v>
                </c:pt>
                <c:pt idx="8915">
                  <c:v>13037</c:v>
                </c:pt>
                <c:pt idx="8916">
                  <c:v>13089</c:v>
                </c:pt>
                <c:pt idx="8917">
                  <c:v>13079</c:v>
                </c:pt>
                <c:pt idx="8918">
                  <c:v>12929</c:v>
                </c:pt>
                <c:pt idx="8919">
                  <c:v>12268</c:v>
                </c:pt>
                <c:pt idx="8920">
                  <c:v>12159</c:v>
                </c:pt>
                <c:pt idx="8921">
                  <c:v>12185</c:v>
                </c:pt>
                <c:pt idx="8922">
                  <c:v>12110</c:v>
                </c:pt>
                <c:pt idx="8923">
                  <c:v>11842</c:v>
                </c:pt>
                <c:pt idx="8924">
                  <c:v>11295</c:v>
                </c:pt>
                <c:pt idx="8925">
                  <c:v>11136</c:v>
                </c:pt>
                <c:pt idx="8926">
                  <c:v>11095</c:v>
                </c:pt>
                <c:pt idx="8927">
                  <c:v>11043</c:v>
                </c:pt>
                <c:pt idx="8928">
                  <c:v>11034</c:v>
                </c:pt>
                <c:pt idx="8929">
                  <c:v>11033</c:v>
                </c:pt>
                <c:pt idx="8930">
                  <c:v>11005</c:v>
                </c:pt>
                <c:pt idx="8931">
                  <c:v>10971</c:v>
                </c:pt>
                <c:pt idx="8932">
                  <c:v>11233</c:v>
                </c:pt>
                <c:pt idx="8933">
                  <c:v>11296</c:v>
                </c:pt>
                <c:pt idx="8934">
                  <c:v>11271</c:v>
                </c:pt>
                <c:pt idx="8935">
                  <c:v>11215</c:v>
                </c:pt>
                <c:pt idx="8936">
                  <c:v>11057</c:v>
                </c:pt>
                <c:pt idx="8937">
                  <c:v>11687</c:v>
                </c:pt>
                <c:pt idx="8938">
                  <c:v>11241</c:v>
                </c:pt>
                <c:pt idx="8939">
                  <c:v>13098</c:v>
                </c:pt>
                <c:pt idx="8940">
                  <c:v>12589</c:v>
                </c:pt>
                <c:pt idx="8941">
                  <c:v>11919</c:v>
                </c:pt>
                <c:pt idx="8942">
                  <c:v>11896</c:v>
                </c:pt>
                <c:pt idx="8943">
                  <c:v>12147</c:v>
                </c:pt>
                <c:pt idx="8944">
                  <c:v>12167</c:v>
                </c:pt>
                <c:pt idx="8945">
                  <c:v>12151</c:v>
                </c:pt>
                <c:pt idx="8946">
                  <c:v>12160</c:v>
                </c:pt>
                <c:pt idx="8947">
                  <c:v>12095</c:v>
                </c:pt>
                <c:pt idx="8948">
                  <c:v>11977</c:v>
                </c:pt>
                <c:pt idx="8949">
                  <c:v>11977</c:v>
                </c:pt>
                <c:pt idx="8950">
                  <c:v>12002</c:v>
                </c:pt>
                <c:pt idx="8951">
                  <c:v>12169</c:v>
                </c:pt>
                <c:pt idx="8952">
                  <c:v>12557</c:v>
                </c:pt>
                <c:pt idx="8953">
                  <c:v>12732</c:v>
                </c:pt>
                <c:pt idx="8954">
                  <c:v>13037</c:v>
                </c:pt>
                <c:pt idx="8955">
                  <c:v>13347</c:v>
                </c:pt>
                <c:pt idx="8956">
                  <c:v>13540</c:v>
                </c:pt>
                <c:pt idx="8957">
                  <c:v>60347</c:v>
                </c:pt>
                <c:pt idx="8958">
                  <c:v>102165</c:v>
                </c:pt>
                <c:pt idx="8959">
                  <c:v>102111</c:v>
                </c:pt>
                <c:pt idx="8960">
                  <c:v>101980</c:v>
                </c:pt>
                <c:pt idx="8961">
                  <c:v>101935</c:v>
                </c:pt>
                <c:pt idx="8962">
                  <c:v>102022</c:v>
                </c:pt>
                <c:pt idx="8963">
                  <c:v>102130</c:v>
                </c:pt>
                <c:pt idx="8964">
                  <c:v>101955</c:v>
                </c:pt>
                <c:pt idx="8965">
                  <c:v>101343</c:v>
                </c:pt>
                <c:pt idx="8966">
                  <c:v>101316</c:v>
                </c:pt>
                <c:pt idx="8967">
                  <c:v>99722</c:v>
                </c:pt>
                <c:pt idx="8968">
                  <c:v>115756</c:v>
                </c:pt>
                <c:pt idx="8969">
                  <c:v>208883</c:v>
                </c:pt>
                <c:pt idx="8970">
                  <c:v>399703</c:v>
                </c:pt>
                <c:pt idx="8971">
                  <c:v>538668</c:v>
                </c:pt>
                <c:pt idx="8972">
                  <c:v>605760</c:v>
                </c:pt>
                <c:pt idx="8973">
                  <c:v>708159</c:v>
                </c:pt>
                <c:pt idx="8974">
                  <c:v>818390</c:v>
                </c:pt>
                <c:pt idx="8975">
                  <c:v>923008</c:v>
                </c:pt>
                <c:pt idx="8976">
                  <c:v>990176</c:v>
                </c:pt>
                <c:pt idx="8977">
                  <c:v>1061034</c:v>
                </c:pt>
                <c:pt idx="8978">
                  <c:v>1137429</c:v>
                </c:pt>
                <c:pt idx="8979">
                  <c:v>1201159</c:v>
                </c:pt>
                <c:pt idx="8980">
                  <c:v>1263596</c:v>
                </c:pt>
                <c:pt idx="8981">
                  <c:v>1316175</c:v>
                </c:pt>
                <c:pt idx="8982">
                  <c:v>1385573</c:v>
                </c:pt>
                <c:pt idx="8983">
                  <c:v>1443843</c:v>
                </c:pt>
                <c:pt idx="8984">
                  <c:v>1517095</c:v>
                </c:pt>
                <c:pt idx="8985">
                  <c:v>1537524</c:v>
                </c:pt>
                <c:pt idx="8986">
                  <c:v>1561587</c:v>
                </c:pt>
                <c:pt idx="8987">
                  <c:v>1596100</c:v>
                </c:pt>
                <c:pt idx="8988">
                  <c:v>1629519</c:v>
                </c:pt>
                <c:pt idx="8989">
                  <c:v>1648552</c:v>
                </c:pt>
                <c:pt idx="8990">
                  <c:v>1685026</c:v>
                </c:pt>
                <c:pt idx="8991">
                  <c:v>1725747</c:v>
                </c:pt>
                <c:pt idx="8992">
                  <c:v>1758380</c:v>
                </c:pt>
                <c:pt idx="8993">
                  <c:v>1801000</c:v>
                </c:pt>
                <c:pt idx="8994">
                  <c:v>1860180</c:v>
                </c:pt>
                <c:pt idx="8995">
                  <c:v>1921004</c:v>
                </c:pt>
                <c:pt idx="8996">
                  <c:v>1950133</c:v>
                </c:pt>
                <c:pt idx="8997">
                  <c:v>1959461</c:v>
                </c:pt>
                <c:pt idx="8998">
                  <c:v>1960799</c:v>
                </c:pt>
                <c:pt idx="8999">
                  <c:v>1966052</c:v>
                </c:pt>
                <c:pt idx="9000">
                  <c:v>1962683</c:v>
                </c:pt>
                <c:pt idx="9001">
                  <c:v>1920094</c:v>
                </c:pt>
                <c:pt idx="9002">
                  <c:v>1868338</c:v>
                </c:pt>
                <c:pt idx="9003">
                  <c:v>1836050</c:v>
                </c:pt>
                <c:pt idx="9004">
                  <c:v>1830149</c:v>
                </c:pt>
                <c:pt idx="9005">
                  <c:v>1818185</c:v>
                </c:pt>
                <c:pt idx="9006">
                  <c:v>1811023</c:v>
                </c:pt>
                <c:pt idx="9007">
                  <c:v>1808343</c:v>
                </c:pt>
                <c:pt idx="9008">
                  <c:v>1835263</c:v>
                </c:pt>
                <c:pt idx="9009">
                  <c:v>1854925</c:v>
                </c:pt>
                <c:pt idx="9010">
                  <c:v>1889300</c:v>
                </c:pt>
                <c:pt idx="9011">
                  <c:v>1917257</c:v>
                </c:pt>
                <c:pt idx="9012">
                  <c:v>1900625</c:v>
                </c:pt>
                <c:pt idx="9013">
                  <c:v>1913867</c:v>
                </c:pt>
                <c:pt idx="9014">
                  <c:v>1930046</c:v>
                </c:pt>
                <c:pt idx="9015">
                  <c:v>1946772</c:v>
                </c:pt>
                <c:pt idx="9016">
                  <c:v>1965430</c:v>
                </c:pt>
                <c:pt idx="9017">
                  <c:v>1966327</c:v>
                </c:pt>
                <c:pt idx="9018">
                  <c:v>1977107</c:v>
                </c:pt>
                <c:pt idx="9019">
                  <c:v>1986113</c:v>
                </c:pt>
                <c:pt idx="9020">
                  <c:v>1965313</c:v>
                </c:pt>
                <c:pt idx="9021">
                  <c:v>1953745</c:v>
                </c:pt>
                <c:pt idx="9022">
                  <c:v>1931512</c:v>
                </c:pt>
                <c:pt idx="9023">
                  <c:v>1934194</c:v>
                </c:pt>
                <c:pt idx="9024">
                  <c:v>1909115</c:v>
                </c:pt>
                <c:pt idx="9025">
                  <c:v>1913393</c:v>
                </c:pt>
                <c:pt idx="9026">
                  <c:v>1898690</c:v>
                </c:pt>
                <c:pt idx="9027">
                  <c:v>1899236</c:v>
                </c:pt>
                <c:pt idx="9028">
                  <c:v>1900730</c:v>
                </c:pt>
                <c:pt idx="9029">
                  <c:v>1876885</c:v>
                </c:pt>
                <c:pt idx="9030">
                  <c:v>1936523</c:v>
                </c:pt>
                <c:pt idx="9031">
                  <c:v>1994132</c:v>
                </c:pt>
                <c:pt idx="9032">
                  <c:v>1981391</c:v>
                </c:pt>
                <c:pt idx="9033">
                  <c:v>1995156</c:v>
                </c:pt>
                <c:pt idx="9034">
                  <c:v>1978621</c:v>
                </c:pt>
                <c:pt idx="9035">
                  <c:v>1958171</c:v>
                </c:pt>
                <c:pt idx="9036">
                  <c:v>1934391</c:v>
                </c:pt>
                <c:pt idx="9037">
                  <c:v>1909024</c:v>
                </c:pt>
                <c:pt idx="9038">
                  <c:v>1866688</c:v>
                </c:pt>
                <c:pt idx="9039">
                  <c:v>1882533</c:v>
                </c:pt>
                <c:pt idx="9040">
                  <c:v>1870025</c:v>
                </c:pt>
                <c:pt idx="9041">
                  <c:v>1837121</c:v>
                </c:pt>
                <c:pt idx="9042">
                  <c:v>1838348</c:v>
                </c:pt>
                <c:pt idx="9043">
                  <c:v>1833195</c:v>
                </c:pt>
                <c:pt idx="9044">
                  <c:v>1805971</c:v>
                </c:pt>
                <c:pt idx="9045">
                  <c:v>1771439</c:v>
                </c:pt>
                <c:pt idx="9046">
                  <c:v>1714903</c:v>
                </c:pt>
                <c:pt idx="9047">
                  <c:v>1733444</c:v>
                </c:pt>
                <c:pt idx="9048">
                  <c:v>1738012</c:v>
                </c:pt>
                <c:pt idx="9049">
                  <c:v>1721734</c:v>
                </c:pt>
                <c:pt idx="9050">
                  <c:v>1702395</c:v>
                </c:pt>
                <c:pt idx="9051">
                  <c:v>1709930</c:v>
                </c:pt>
                <c:pt idx="9052">
                  <c:v>1710019</c:v>
                </c:pt>
                <c:pt idx="9053">
                  <c:v>1746106</c:v>
                </c:pt>
                <c:pt idx="9054">
                  <c:v>1815060</c:v>
                </c:pt>
                <c:pt idx="9055">
                  <c:v>1821031</c:v>
                </c:pt>
                <c:pt idx="9056">
                  <c:v>1839550</c:v>
                </c:pt>
                <c:pt idx="9057">
                  <c:v>1840763</c:v>
                </c:pt>
                <c:pt idx="9058">
                  <c:v>1757524</c:v>
                </c:pt>
                <c:pt idx="9059">
                  <c:v>1722925</c:v>
                </c:pt>
                <c:pt idx="9060">
                  <c:v>1775430</c:v>
                </c:pt>
                <c:pt idx="9061">
                  <c:v>1787223</c:v>
                </c:pt>
                <c:pt idx="9062">
                  <c:v>1827859</c:v>
                </c:pt>
                <c:pt idx="9063">
                  <c:v>1831712</c:v>
                </c:pt>
                <c:pt idx="9064">
                  <c:v>1810130</c:v>
                </c:pt>
                <c:pt idx="9065">
                  <c:v>1772035</c:v>
                </c:pt>
                <c:pt idx="9066">
                  <c:v>1768840</c:v>
                </c:pt>
                <c:pt idx="9067">
                  <c:v>1742467</c:v>
                </c:pt>
                <c:pt idx="9068">
                  <c:v>1760587</c:v>
                </c:pt>
                <c:pt idx="9069">
                  <c:v>1761158</c:v>
                </c:pt>
                <c:pt idx="9070">
                  <c:v>1742107</c:v>
                </c:pt>
                <c:pt idx="9071">
                  <c:v>1743348</c:v>
                </c:pt>
                <c:pt idx="9072">
                  <c:v>1751410</c:v>
                </c:pt>
                <c:pt idx="9073">
                  <c:v>1753146</c:v>
                </c:pt>
                <c:pt idx="9074">
                  <c:v>1759528</c:v>
                </c:pt>
                <c:pt idx="9075">
                  <c:v>1750158</c:v>
                </c:pt>
                <c:pt idx="9076">
                  <c:v>1749787</c:v>
                </c:pt>
                <c:pt idx="9077">
                  <c:v>1767430</c:v>
                </c:pt>
                <c:pt idx="9078">
                  <c:v>1767374</c:v>
                </c:pt>
                <c:pt idx="9079">
                  <c:v>1756970</c:v>
                </c:pt>
                <c:pt idx="9080">
                  <c:v>1765155</c:v>
                </c:pt>
                <c:pt idx="9081">
                  <c:v>1749664</c:v>
                </c:pt>
                <c:pt idx="9082">
                  <c:v>1727291</c:v>
                </c:pt>
                <c:pt idx="9083">
                  <c:v>1755631</c:v>
                </c:pt>
                <c:pt idx="9084">
                  <c:v>1769940</c:v>
                </c:pt>
                <c:pt idx="9085">
                  <c:v>1767848</c:v>
                </c:pt>
                <c:pt idx="9086">
                  <c:v>1800022</c:v>
                </c:pt>
                <c:pt idx="9087">
                  <c:v>1825273</c:v>
                </c:pt>
                <c:pt idx="9088">
                  <c:v>1843254</c:v>
                </c:pt>
                <c:pt idx="9089">
                  <c:v>1881739</c:v>
                </c:pt>
                <c:pt idx="9090">
                  <c:v>1920938</c:v>
                </c:pt>
                <c:pt idx="9091">
                  <c:v>1910457</c:v>
                </c:pt>
                <c:pt idx="9092">
                  <c:v>1915544</c:v>
                </c:pt>
                <c:pt idx="9093">
                  <c:v>1931240</c:v>
                </c:pt>
                <c:pt idx="9094">
                  <c:v>1929322</c:v>
                </c:pt>
                <c:pt idx="9095">
                  <c:v>1962941</c:v>
                </c:pt>
                <c:pt idx="9096">
                  <c:v>2040895</c:v>
                </c:pt>
                <c:pt idx="9097">
                  <c:v>2095961</c:v>
                </c:pt>
                <c:pt idx="9098">
                  <c:v>2140725</c:v>
                </c:pt>
                <c:pt idx="9099">
                  <c:v>2203385</c:v>
                </c:pt>
                <c:pt idx="9100">
                  <c:v>2257979</c:v>
                </c:pt>
                <c:pt idx="9101">
                  <c:v>2313326</c:v>
                </c:pt>
                <c:pt idx="9102">
                  <c:v>2332317</c:v>
                </c:pt>
                <c:pt idx="9103">
                  <c:v>2357578</c:v>
                </c:pt>
                <c:pt idx="9104">
                  <c:v>2401520</c:v>
                </c:pt>
                <c:pt idx="9105">
                  <c:v>2398729</c:v>
                </c:pt>
                <c:pt idx="9106">
                  <c:v>2423963</c:v>
                </c:pt>
                <c:pt idx="9107">
                  <c:v>2470909</c:v>
                </c:pt>
                <c:pt idx="9108">
                  <c:v>2481833</c:v>
                </c:pt>
                <c:pt idx="9109">
                  <c:v>2465038</c:v>
                </c:pt>
                <c:pt idx="9110">
                  <c:v>2449983</c:v>
                </c:pt>
                <c:pt idx="9111">
                  <c:v>2430899</c:v>
                </c:pt>
                <c:pt idx="9112">
                  <c:v>2406661</c:v>
                </c:pt>
                <c:pt idx="9113">
                  <c:v>2380625</c:v>
                </c:pt>
                <c:pt idx="9114">
                  <c:v>2347558</c:v>
                </c:pt>
                <c:pt idx="9115">
                  <c:v>2334574</c:v>
                </c:pt>
                <c:pt idx="9116">
                  <c:v>2258980</c:v>
                </c:pt>
                <c:pt idx="9117">
                  <c:v>2199750</c:v>
                </c:pt>
                <c:pt idx="9118">
                  <c:v>2210490</c:v>
                </c:pt>
                <c:pt idx="9119">
                  <c:v>2270164</c:v>
                </c:pt>
                <c:pt idx="9120">
                  <c:v>2315266</c:v>
                </c:pt>
                <c:pt idx="9121">
                  <c:v>2345742</c:v>
                </c:pt>
                <c:pt idx="9122">
                  <c:v>2365962</c:v>
                </c:pt>
                <c:pt idx="9123">
                  <c:v>2354129</c:v>
                </c:pt>
                <c:pt idx="9124">
                  <c:v>2307394</c:v>
                </c:pt>
                <c:pt idx="9125">
                  <c:v>2298775</c:v>
                </c:pt>
                <c:pt idx="9126">
                  <c:v>2307028</c:v>
                </c:pt>
                <c:pt idx="9127">
                  <c:v>2277262</c:v>
                </c:pt>
                <c:pt idx="9128">
                  <c:v>2238602</c:v>
                </c:pt>
                <c:pt idx="9129">
                  <c:v>2229635</c:v>
                </c:pt>
                <c:pt idx="9130">
                  <c:v>2259430</c:v>
                </c:pt>
                <c:pt idx="9131">
                  <c:v>2255620</c:v>
                </c:pt>
                <c:pt idx="9132">
                  <c:v>2290603</c:v>
                </c:pt>
                <c:pt idx="9133">
                  <c:v>2323773</c:v>
                </c:pt>
                <c:pt idx="9134">
                  <c:v>2341510</c:v>
                </c:pt>
                <c:pt idx="9135">
                  <c:v>2334848</c:v>
                </c:pt>
                <c:pt idx="9136">
                  <c:v>2327526</c:v>
                </c:pt>
                <c:pt idx="9137">
                  <c:v>2330811</c:v>
                </c:pt>
                <c:pt idx="9138">
                  <c:v>2336913</c:v>
                </c:pt>
                <c:pt idx="9139">
                  <c:v>2331496</c:v>
                </c:pt>
                <c:pt idx="9140">
                  <c:v>2318200</c:v>
                </c:pt>
                <c:pt idx="9141">
                  <c:v>2326685</c:v>
                </c:pt>
                <c:pt idx="9142">
                  <c:v>2334965</c:v>
                </c:pt>
                <c:pt idx="9143">
                  <c:v>2344468</c:v>
                </c:pt>
                <c:pt idx="9144">
                  <c:v>2365047</c:v>
                </c:pt>
                <c:pt idx="9145">
                  <c:v>2349186</c:v>
                </c:pt>
                <c:pt idx="9146">
                  <c:v>2297626</c:v>
                </c:pt>
                <c:pt idx="9147">
                  <c:v>2245020</c:v>
                </c:pt>
                <c:pt idx="9148">
                  <c:v>2249545</c:v>
                </c:pt>
                <c:pt idx="9149">
                  <c:v>2240636</c:v>
                </c:pt>
                <c:pt idx="9150">
                  <c:v>2263507</c:v>
                </c:pt>
                <c:pt idx="9151">
                  <c:v>2280911</c:v>
                </c:pt>
                <c:pt idx="9152">
                  <c:v>2254597</c:v>
                </c:pt>
                <c:pt idx="9153">
                  <c:v>2227142</c:v>
                </c:pt>
                <c:pt idx="9154">
                  <c:v>2176952</c:v>
                </c:pt>
                <c:pt idx="9155">
                  <c:v>2116545</c:v>
                </c:pt>
                <c:pt idx="9156">
                  <c:v>2066256</c:v>
                </c:pt>
                <c:pt idx="9157">
                  <c:v>1960675</c:v>
                </c:pt>
                <c:pt idx="9158">
                  <c:v>1884844</c:v>
                </c:pt>
                <c:pt idx="9159">
                  <c:v>1925572</c:v>
                </c:pt>
                <c:pt idx="9160">
                  <c:v>1899281</c:v>
                </c:pt>
                <c:pt idx="9161">
                  <c:v>1899903</c:v>
                </c:pt>
                <c:pt idx="9162">
                  <c:v>1892825</c:v>
                </c:pt>
                <c:pt idx="9163">
                  <c:v>1938917</c:v>
                </c:pt>
                <c:pt idx="9164">
                  <c:v>1980037</c:v>
                </c:pt>
                <c:pt idx="9165">
                  <c:v>2045720</c:v>
                </c:pt>
                <c:pt idx="9166">
                  <c:v>2078201</c:v>
                </c:pt>
                <c:pt idx="9167">
                  <c:v>2107390</c:v>
                </c:pt>
                <c:pt idx="9168">
                  <c:v>2119516</c:v>
                </c:pt>
                <c:pt idx="9169">
                  <c:v>2109632</c:v>
                </c:pt>
                <c:pt idx="9170">
                  <c:v>2097641</c:v>
                </c:pt>
                <c:pt idx="9171">
                  <c:v>2078096</c:v>
                </c:pt>
                <c:pt idx="9172">
                  <c:v>2113367</c:v>
                </c:pt>
                <c:pt idx="9173">
                  <c:v>2170020</c:v>
                </c:pt>
                <c:pt idx="9174">
                  <c:v>2262431</c:v>
                </c:pt>
                <c:pt idx="9175">
                  <c:v>2343323</c:v>
                </c:pt>
                <c:pt idx="9176">
                  <c:v>2447311</c:v>
                </c:pt>
                <c:pt idx="9177">
                  <c:v>2496400</c:v>
                </c:pt>
                <c:pt idx="9178">
                  <c:v>2466448</c:v>
                </c:pt>
                <c:pt idx="9179">
                  <c:v>2473081</c:v>
                </c:pt>
                <c:pt idx="9180">
                  <c:v>2507057</c:v>
                </c:pt>
                <c:pt idx="9181">
                  <c:v>2514916</c:v>
                </c:pt>
                <c:pt idx="9182">
                  <c:v>2527877</c:v>
                </c:pt>
                <c:pt idx="9183">
                  <c:v>2552616</c:v>
                </c:pt>
                <c:pt idx="9184">
                  <c:v>2569530</c:v>
                </c:pt>
                <c:pt idx="9185">
                  <c:v>2580236</c:v>
                </c:pt>
                <c:pt idx="9186">
                  <c:v>2587615</c:v>
                </c:pt>
                <c:pt idx="9187">
                  <c:v>2589517</c:v>
                </c:pt>
                <c:pt idx="9188">
                  <c:v>2602939</c:v>
                </c:pt>
                <c:pt idx="9189">
                  <c:v>2643134</c:v>
                </c:pt>
                <c:pt idx="9190">
                  <c:v>2690120</c:v>
                </c:pt>
                <c:pt idx="9191">
                  <c:v>2719134</c:v>
                </c:pt>
                <c:pt idx="9192">
                  <c:v>2730862</c:v>
                </c:pt>
                <c:pt idx="9193">
                  <c:v>2723955</c:v>
                </c:pt>
                <c:pt idx="9194">
                  <c:v>2755143</c:v>
                </c:pt>
                <c:pt idx="9195">
                  <c:v>2763273</c:v>
                </c:pt>
                <c:pt idx="9196">
                  <c:v>2783380</c:v>
                </c:pt>
                <c:pt idx="9197">
                  <c:v>2785689</c:v>
                </c:pt>
                <c:pt idx="9198">
                  <c:v>2804137</c:v>
                </c:pt>
                <c:pt idx="9199">
                  <c:v>2829683</c:v>
                </c:pt>
                <c:pt idx="9200">
                  <c:v>2879966</c:v>
                </c:pt>
                <c:pt idx="9201">
                  <c:v>2920392</c:v>
                </c:pt>
                <c:pt idx="9202">
                  <c:v>2917640</c:v>
                </c:pt>
                <c:pt idx="9203">
                  <c:v>2866126</c:v>
                </c:pt>
                <c:pt idx="9204">
                  <c:v>2806815</c:v>
                </c:pt>
                <c:pt idx="9205">
                  <c:v>2808849</c:v>
                </c:pt>
                <c:pt idx="9206">
                  <c:v>2835212</c:v>
                </c:pt>
                <c:pt idx="9207">
                  <c:v>2844734</c:v>
                </c:pt>
                <c:pt idx="9208">
                  <c:v>2844899</c:v>
                </c:pt>
                <c:pt idx="9209">
                  <c:v>2869223</c:v>
                </c:pt>
                <c:pt idx="9210">
                  <c:v>2873800</c:v>
                </c:pt>
                <c:pt idx="9211">
                  <c:v>2933309</c:v>
                </c:pt>
                <c:pt idx="9212">
                  <c:v>2981783</c:v>
                </c:pt>
                <c:pt idx="9213">
                  <c:v>2985467</c:v>
                </c:pt>
                <c:pt idx="9214">
                  <c:v>3016483</c:v>
                </c:pt>
                <c:pt idx="9215">
                  <c:v>3010434</c:v>
                </c:pt>
                <c:pt idx="9216">
                  <c:v>2986344</c:v>
                </c:pt>
                <c:pt idx="9217">
                  <c:v>2968751</c:v>
                </c:pt>
                <c:pt idx="9218">
                  <c:v>2921503</c:v>
                </c:pt>
                <c:pt idx="9219">
                  <c:v>2903270</c:v>
                </c:pt>
                <c:pt idx="9220">
                  <c:v>2872809</c:v>
                </c:pt>
                <c:pt idx="9221">
                  <c:v>2839466</c:v>
                </c:pt>
                <c:pt idx="9222">
                  <c:v>2808490</c:v>
                </c:pt>
                <c:pt idx="9223">
                  <c:v>2737775</c:v>
                </c:pt>
                <c:pt idx="9224">
                  <c:v>2721607</c:v>
                </c:pt>
                <c:pt idx="9225">
                  <c:v>2709179</c:v>
                </c:pt>
                <c:pt idx="9226">
                  <c:v>2660048</c:v>
                </c:pt>
                <c:pt idx="9227">
                  <c:v>2604949</c:v>
                </c:pt>
                <c:pt idx="9228">
                  <c:v>2511732</c:v>
                </c:pt>
                <c:pt idx="9229">
                  <c:v>2497140</c:v>
                </c:pt>
                <c:pt idx="9230">
                  <c:v>2460019</c:v>
                </c:pt>
                <c:pt idx="9231">
                  <c:v>2429795</c:v>
                </c:pt>
                <c:pt idx="9232">
                  <c:v>2365499</c:v>
                </c:pt>
                <c:pt idx="9233">
                  <c:v>2301066</c:v>
                </c:pt>
                <c:pt idx="9234">
                  <c:v>2241615</c:v>
                </c:pt>
                <c:pt idx="9235">
                  <c:v>2166572</c:v>
                </c:pt>
                <c:pt idx="9236">
                  <c:v>2102909</c:v>
                </c:pt>
                <c:pt idx="9237">
                  <c:v>2029428</c:v>
                </c:pt>
                <c:pt idx="9238">
                  <c:v>1977581</c:v>
                </c:pt>
                <c:pt idx="9239">
                  <c:v>1854480</c:v>
                </c:pt>
                <c:pt idx="9240">
                  <c:v>1745935</c:v>
                </c:pt>
                <c:pt idx="9241">
                  <c:v>1681292</c:v>
                </c:pt>
                <c:pt idx="9242">
                  <c:v>1559088</c:v>
                </c:pt>
                <c:pt idx="9243">
                  <c:v>1513361</c:v>
                </c:pt>
                <c:pt idx="9244">
                  <c:v>1458075</c:v>
                </c:pt>
                <c:pt idx="9245">
                  <c:v>1406871</c:v>
                </c:pt>
                <c:pt idx="9246">
                  <c:v>1331287</c:v>
                </c:pt>
                <c:pt idx="9247">
                  <c:v>1266391</c:v>
                </c:pt>
                <c:pt idx="9248">
                  <c:v>1222598</c:v>
                </c:pt>
                <c:pt idx="9249">
                  <c:v>1141223</c:v>
                </c:pt>
                <c:pt idx="9250">
                  <c:v>1067956</c:v>
                </c:pt>
                <c:pt idx="9251">
                  <c:v>1017870</c:v>
                </c:pt>
                <c:pt idx="9252">
                  <c:v>992930</c:v>
                </c:pt>
                <c:pt idx="9253">
                  <c:v>961402</c:v>
                </c:pt>
                <c:pt idx="9254">
                  <c:v>924296</c:v>
                </c:pt>
                <c:pt idx="9255">
                  <c:v>888608</c:v>
                </c:pt>
                <c:pt idx="9256">
                  <c:v>730411</c:v>
                </c:pt>
                <c:pt idx="9257">
                  <c:v>333399</c:v>
                </c:pt>
                <c:pt idx="9258">
                  <c:v>8600</c:v>
                </c:pt>
                <c:pt idx="9259">
                  <c:v>7942</c:v>
                </c:pt>
                <c:pt idx="9260">
                  <c:v>7683</c:v>
                </c:pt>
                <c:pt idx="9261">
                  <c:v>10566</c:v>
                </c:pt>
                <c:pt idx="9262">
                  <c:v>11337</c:v>
                </c:pt>
                <c:pt idx="9263">
                  <c:v>12260</c:v>
                </c:pt>
                <c:pt idx="9264">
                  <c:v>12391</c:v>
                </c:pt>
                <c:pt idx="9265">
                  <c:v>12423</c:v>
                </c:pt>
                <c:pt idx="9266">
                  <c:v>12366</c:v>
                </c:pt>
                <c:pt idx="9267">
                  <c:v>12209</c:v>
                </c:pt>
                <c:pt idx="9268">
                  <c:v>12502</c:v>
                </c:pt>
                <c:pt idx="9269">
                  <c:v>13405</c:v>
                </c:pt>
                <c:pt idx="9270">
                  <c:v>14455</c:v>
                </c:pt>
                <c:pt idx="9271">
                  <c:v>14595</c:v>
                </c:pt>
                <c:pt idx="9272">
                  <c:v>14628</c:v>
                </c:pt>
                <c:pt idx="9273">
                  <c:v>14771</c:v>
                </c:pt>
                <c:pt idx="9274">
                  <c:v>15296</c:v>
                </c:pt>
                <c:pt idx="9275">
                  <c:v>15660</c:v>
                </c:pt>
                <c:pt idx="9276">
                  <c:v>15629</c:v>
                </c:pt>
                <c:pt idx="9277">
                  <c:v>15637</c:v>
                </c:pt>
                <c:pt idx="9278">
                  <c:v>15605</c:v>
                </c:pt>
                <c:pt idx="9279">
                  <c:v>15611</c:v>
                </c:pt>
                <c:pt idx="9280">
                  <c:v>15630</c:v>
                </c:pt>
                <c:pt idx="9281">
                  <c:v>15664</c:v>
                </c:pt>
                <c:pt idx="9282">
                  <c:v>15647</c:v>
                </c:pt>
                <c:pt idx="9283">
                  <c:v>15638</c:v>
                </c:pt>
                <c:pt idx="9284">
                  <c:v>15633</c:v>
                </c:pt>
                <c:pt idx="9285">
                  <c:v>15624</c:v>
                </c:pt>
                <c:pt idx="9286">
                  <c:v>15657</c:v>
                </c:pt>
                <c:pt idx="9287">
                  <c:v>15659</c:v>
                </c:pt>
                <c:pt idx="9288">
                  <c:v>15634</c:v>
                </c:pt>
                <c:pt idx="9289">
                  <c:v>372555</c:v>
                </c:pt>
                <c:pt idx="9290">
                  <c:v>704337</c:v>
                </c:pt>
                <c:pt idx="9291">
                  <c:v>906755</c:v>
                </c:pt>
                <c:pt idx="9292">
                  <c:v>1070082</c:v>
                </c:pt>
                <c:pt idx="9293">
                  <c:v>1197526</c:v>
                </c:pt>
                <c:pt idx="9294">
                  <c:v>1296239</c:v>
                </c:pt>
                <c:pt idx="9295">
                  <c:v>1357537</c:v>
                </c:pt>
                <c:pt idx="9296">
                  <c:v>1422782</c:v>
                </c:pt>
                <c:pt idx="9297">
                  <c:v>1485771</c:v>
                </c:pt>
                <c:pt idx="9298">
                  <c:v>1549966</c:v>
                </c:pt>
                <c:pt idx="9299">
                  <c:v>1585115</c:v>
                </c:pt>
                <c:pt idx="9300">
                  <c:v>1620850</c:v>
                </c:pt>
                <c:pt idx="9301">
                  <c:v>1670686</c:v>
                </c:pt>
                <c:pt idx="9302">
                  <c:v>1716990</c:v>
                </c:pt>
                <c:pt idx="9303">
                  <c:v>1753948</c:v>
                </c:pt>
                <c:pt idx="9304">
                  <c:v>1788731</c:v>
                </c:pt>
                <c:pt idx="9305">
                  <c:v>1813531</c:v>
                </c:pt>
                <c:pt idx="9306">
                  <c:v>1840959</c:v>
                </c:pt>
                <c:pt idx="9307">
                  <c:v>1960394</c:v>
                </c:pt>
                <c:pt idx="9308">
                  <c:v>2053741</c:v>
                </c:pt>
                <c:pt idx="9309">
                  <c:v>2109209</c:v>
                </c:pt>
                <c:pt idx="9310">
                  <c:v>2192848</c:v>
                </c:pt>
                <c:pt idx="9311">
                  <c:v>2310807</c:v>
                </c:pt>
                <c:pt idx="9312">
                  <c:v>2420158</c:v>
                </c:pt>
                <c:pt idx="9313">
                  <c:v>2531141</c:v>
                </c:pt>
                <c:pt idx="9314">
                  <c:v>2655646</c:v>
                </c:pt>
                <c:pt idx="9315">
                  <c:v>2754060</c:v>
                </c:pt>
                <c:pt idx="9316">
                  <c:v>2819007</c:v>
                </c:pt>
                <c:pt idx="9317">
                  <c:v>2886167</c:v>
                </c:pt>
                <c:pt idx="9318">
                  <c:v>2950506</c:v>
                </c:pt>
                <c:pt idx="9319">
                  <c:v>2975711</c:v>
                </c:pt>
                <c:pt idx="9320">
                  <c:v>2986744</c:v>
                </c:pt>
                <c:pt idx="9321">
                  <c:v>2990214</c:v>
                </c:pt>
                <c:pt idx="9322">
                  <c:v>3011921</c:v>
                </c:pt>
                <c:pt idx="9323">
                  <c:v>3018505</c:v>
                </c:pt>
                <c:pt idx="9324">
                  <c:v>3036544</c:v>
                </c:pt>
                <c:pt idx="9325">
                  <c:v>3077333</c:v>
                </c:pt>
                <c:pt idx="9326">
                  <c:v>3105569</c:v>
                </c:pt>
                <c:pt idx="9327">
                  <c:v>3101050</c:v>
                </c:pt>
                <c:pt idx="9328">
                  <c:v>3126109</c:v>
                </c:pt>
                <c:pt idx="9329">
                  <c:v>3133871</c:v>
                </c:pt>
                <c:pt idx="9330">
                  <c:v>3172349</c:v>
                </c:pt>
                <c:pt idx="9331">
                  <c:v>3164146</c:v>
                </c:pt>
                <c:pt idx="9332">
                  <c:v>3151779</c:v>
                </c:pt>
                <c:pt idx="9333">
                  <c:v>3138973</c:v>
                </c:pt>
                <c:pt idx="9334">
                  <c:v>3154965</c:v>
                </c:pt>
                <c:pt idx="9335">
                  <c:v>3150852</c:v>
                </c:pt>
                <c:pt idx="9336">
                  <c:v>3210422</c:v>
                </c:pt>
                <c:pt idx="9337">
                  <c:v>3260686</c:v>
                </c:pt>
                <c:pt idx="9338">
                  <c:v>3264285</c:v>
                </c:pt>
                <c:pt idx="9339">
                  <c:v>3253966</c:v>
                </c:pt>
                <c:pt idx="9340">
                  <c:v>3258461</c:v>
                </c:pt>
                <c:pt idx="9341">
                  <c:v>3191338</c:v>
                </c:pt>
                <c:pt idx="9342">
                  <c:v>3124416</c:v>
                </c:pt>
                <c:pt idx="9343">
                  <c:v>3098984</c:v>
                </c:pt>
                <c:pt idx="9344">
                  <c:v>3060634</c:v>
                </c:pt>
                <c:pt idx="9345">
                  <c:v>3001027</c:v>
                </c:pt>
                <c:pt idx="9346">
                  <c:v>2947638</c:v>
                </c:pt>
                <c:pt idx="9347">
                  <c:v>2907485</c:v>
                </c:pt>
                <c:pt idx="9348">
                  <c:v>2872734</c:v>
                </c:pt>
                <c:pt idx="9349">
                  <c:v>2858314</c:v>
                </c:pt>
                <c:pt idx="9350">
                  <c:v>2820178</c:v>
                </c:pt>
                <c:pt idx="9351">
                  <c:v>2807015</c:v>
                </c:pt>
                <c:pt idx="9352">
                  <c:v>2829662</c:v>
                </c:pt>
                <c:pt idx="9353">
                  <c:v>2851938</c:v>
                </c:pt>
                <c:pt idx="9354">
                  <c:v>2862360</c:v>
                </c:pt>
                <c:pt idx="9355">
                  <c:v>2871906</c:v>
                </c:pt>
                <c:pt idx="9356">
                  <c:v>2852590</c:v>
                </c:pt>
                <c:pt idx="9357">
                  <c:v>2833650</c:v>
                </c:pt>
                <c:pt idx="9358">
                  <c:v>2779439</c:v>
                </c:pt>
                <c:pt idx="9359">
                  <c:v>2784425</c:v>
                </c:pt>
                <c:pt idx="9360">
                  <c:v>2857487</c:v>
                </c:pt>
                <c:pt idx="9361">
                  <c:v>2956897</c:v>
                </c:pt>
                <c:pt idx="9362">
                  <c:v>3055431</c:v>
                </c:pt>
                <c:pt idx="9363">
                  <c:v>3182522</c:v>
                </c:pt>
                <c:pt idx="9364">
                  <c:v>3217518</c:v>
                </c:pt>
                <c:pt idx="9365">
                  <c:v>3229375</c:v>
                </c:pt>
                <c:pt idx="9366">
                  <c:v>3230849</c:v>
                </c:pt>
                <c:pt idx="9367">
                  <c:v>3217407</c:v>
                </c:pt>
                <c:pt idx="9368">
                  <c:v>3196553</c:v>
                </c:pt>
                <c:pt idx="9369">
                  <c:v>3282714</c:v>
                </c:pt>
                <c:pt idx="9370">
                  <c:v>3324625</c:v>
                </c:pt>
                <c:pt idx="9371">
                  <c:v>3340556</c:v>
                </c:pt>
                <c:pt idx="9372">
                  <c:v>3403627</c:v>
                </c:pt>
                <c:pt idx="9373">
                  <c:v>3461637</c:v>
                </c:pt>
                <c:pt idx="9374">
                  <c:v>3523307</c:v>
                </c:pt>
                <c:pt idx="9375">
                  <c:v>3609257</c:v>
                </c:pt>
                <c:pt idx="9376">
                  <c:v>3658292</c:v>
                </c:pt>
                <c:pt idx="9377">
                  <c:v>3701305</c:v>
                </c:pt>
                <c:pt idx="9378">
                  <c:v>3698680</c:v>
                </c:pt>
                <c:pt idx="9379">
                  <c:v>3728588</c:v>
                </c:pt>
                <c:pt idx="9380">
                  <c:v>3710714</c:v>
                </c:pt>
                <c:pt idx="9381">
                  <c:v>3713702</c:v>
                </c:pt>
                <c:pt idx="9382">
                  <c:v>3696712</c:v>
                </c:pt>
                <c:pt idx="9383">
                  <c:v>3708334</c:v>
                </c:pt>
                <c:pt idx="9384">
                  <c:v>3719261</c:v>
                </c:pt>
                <c:pt idx="9385">
                  <c:v>3741137</c:v>
                </c:pt>
                <c:pt idx="9386">
                  <c:v>3740466</c:v>
                </c:pt>
                <c:pt idx="9387">
                  <c:v>3750022</c:v>
                </c:pt>
                <c:pt idx="9388">
                  <c:v>3771182</c:v>
                </c:pt>
                <c:pt idx="9389">
                  <c:v>3795833</c:v>
                </c:pt>
                <c:pt idx="9390">
                  <c:v>3731073</c:v>
                </c:pt>
                <c:pt idx="9391">
                  <c:v>3682028</c:v>
                </c:pt>
                <c:pt idx="9392">
                  <c:v>3649580</c:v>
                </c:pt>
                <c:pt idx="9393">
                  <c:v>3612275</c:v>
                </c:pt>
                <c:pt idx="9394">
                  <c:v>3617815</c:v>
                </c:pt>
                <c:pt idx="9395">
                  <c:v>3572293</c:v>
                </c:pt>
                <c:pt idx="9396">
                  <c:v>3563244</c:v>
                </c:pt>
                <c:pt idx="9397">
                  <c:v>3525289</c:v>
                </c:pt>
                <c:pt idx="9398">
                  <c:v>3496737</c:v>
                </c:pt>
                <c:pt idx="9399">
                  <c:v>3450979</c:v>
                </c:pt>
                <c:pt idx="9400">
                  <c:v>3373712</c:v>
                </c:pt>
                <c:pt idx="9401">
                  <c:v>3350982</c:v>
                </c:pt>
                <c:pt idx="9402">
                  <c:v>3334951</c:v>
                </c:pt>
                <c:pt idx="9403">
                  <c:v>3287223</c:v>
                </c:pt>
                <c:pt idx="9404">
                  <c:v>3268140</c:v>
                </c:pt>
                <c:pt idx="9405">
                  <c:v>3202712</c:v>
                </c:pt>
                <c:pt idx="9406">
                  <c:v>3196861</c:v>
                </c:pt>
                <c:pt idx="9407">
                  <c:v>3178660</c:v>
                </c:pt>
                <c:pt idx="9408">
                  <c:v>3167634</c:v>
                </c:pt>
                <c:pt idx="9409">
                  <c:v>3134103</c:v>
                </c:pt>
                <c:pt idx="9410">
                  <c:v>3105457</c:v>
                </c:pt>
                <c:pt idx="9411">
                  <c:v>3056375</c:v>
                </c:pt>
                <c:pt idx="9412">
                  <c:v>3047351</c:v>
                </c:pt>
                <c:pt idx="9413">
                  <c:v>3043560</c:v>
                </c:pt>
                <c:pt idx="9414">
                  <c:v>3069725</c:v>
                </c:pt>
                <c:pt idx="9415">
                  <c:v>3050445</c:v>
                </c:pt>
                <c:pt idx="9416">
                  <c:v>2964827</c:v>
                </c:pt>
                <c:pt idx="9417">
                  <c:v>2872715</c:v>
                </c:pt>
                <c:pt idx="9418">
                  <c:v>2853568</c:v>
                </c:pt>
                <c:pt idx="9419">
                  <c:v>2873470</c:v>
                </c:pt>
                <c:pt idx="9420">
                  <c:v>2881786</c:v>
                </c:pt>
                <c:pt idx="9421">
                  <c:v>2869185</c:v>
                </c:pt>
                <c:pt idx="9422">
                  <c:v>2873012</c:v>
                </c:pt>
                <c:pt idx="9423">
                  <c:v>2856787</c:v>
                </c:pt>
                <c:pt idx="9424">
                  <c:v>2859961</c:v>
                </c:pt>
                <c:pt idx="9425">
                  <c:v>2858662</c:v>
                </c:pt>
                <c:pt idx="9426">
                  <c:v>2869777</c:v>
                </c:pt>
                <c:pt idx="9427">
                  <c:v>2859054</c:v>
                </c:pt>
                <c:pt idx="9428">
                  <c:v>2859994</c:v>
                </c:pt>
                <c:pt idx="9429">
                  <c:v>2873889</c:v>
                </c:pt>
                <c:pt idx="9430">
                  <c:v>2874253</c:v>
                </c:pt>
                <c:pt idx="9431">
                  <c:v>2873628</c:v>
                </c:pt>
                <c:pt idx="9432">
                  <c:v>2873128</c:v>
                </c:pt>
                <c:pt idx="9433">
                  <c:v>2927932</c:v>
                </c:pt>
                <c:pt idx="9434">
                  <c:v>3020653</c:v>
                </c:pt>
                <c:pt idx="9435">
                  <c:v>3109835</c:v>
                </c:pt>
                <c:pt idx="9436">
                  <c:v>3265643</c:v>
                </c:pt>
                <c:pt idx="9437">
                  <c:v>3399915</c:v>
                </c:pt>
                <c:pt idx="9438">
                  <c:v>3515619</c:v>
                </c:pt>
                <c:pt idx="9439">
                  <c:v>3564294</c:v>
                </c:pt>
                <c:pt idx="9440">
                  <c:v>3644881</c:v>
                </c:pt>
                <c:pt idx="9441">
                  <c:v>3675770</c:v>
                </c:pt>
                <c:pt idx="9442">
                  <c:v>3742270</c:v>
                </c:pt>
                <c:pt idx="9443">
                  <c:v>3782757</c:v>
                </c:pt>
                <c:pt idx="9444">
                  <c:v>3835787</c:v>
                </c:pt>
                <c:pt idx="9445">
                  <c:v>3845128</c:v>
                </c:pt>
                <c:pt idx="9446">
                  <c:v>3872592</c:v>
                </c:pt>
                <c:pt idx="9447">
                  <c:v>3857891</c:v>
                </c:pt>
                <c:pt idx="9448">
                  <c:v>3868170</c:v>
                </c:pt>
                <c:pt idx="9449">
                  <c:v>3909841</c:v>
                </c:pt>
                <c:pt idx="9450">
                  <c:v>3947459</c:v>
                </c:pt>
                <c:pt idx="9451">
                  <c:v>3982274</c:v>
                </c:pt>
                <c:pt idx="9452">
                  <c:v>4017026</c:v>
                </c:pt>
                <c:pt idx="9453">
                  <c:v>3995039</c:v>
                </c:pt>
                <c:pt idx="9454">
                  <c:v>3985738</c:v>
                </c:pt>
                <c:pt idx="9455">
                  <c:v>3949042</c:v>
                </c:pt>
                <c:pt idx="9456">
                  <c:v>3920913</c:v>
                </c:pt>
                <c:pt idx="9457">
                  <c:v>3927353</c:v>
                </c:pt>
                <c:pt idx="9458">
                  <c:v>3947299</c:v>
                </c:pt>
                <c:pt idx="9459">
                  <c:v>3986006</c:v>
                </c:pt>
                <c:pt idx="9460">
                  <c:v>4039285</c:v>
                </c:pt>
                <c:pt idx="9461">
                  <c:v>4068100</c:v>
                </c:pt>
                <c:pt idx="9462">
                  <c:v>4064179</c:v>
                </c:pt>
                <c:pt idx="9463">
                  <c:v>4074755</c:v>
                </c:pt>
                <c:pt idx="9464">
                  <c:v>4010981</c:v>
                </c:pt>
                <c:pt idx="9465">
                  <c:v>3976114</c:v>
                </c:pt>
                <c:pt idx="9466">
                  <c:v>3939751</c:v>
                </c:pt>
                <c:pt idx="9467">
                  <c:v>3892687</c:v>
                </c:pt>
                <c:pt idx="9468">
                  <c:v>3850968</c:v>
                </c:pt>
                <c:pt idx="9469">
                  <c:v>3867210</c:v>
                </c:pt>
                <c:pt idx="9470">
                  <c:v>3816940</c:v>
                </c:pt>
                <c:pt idx="9471">
                  <c:v>3751030</c:v>
                </c:pt>
                <c:pt idx="9472">
                  <c:v>3741010</c:v>
                </c:pt>
                <c:pt idx="9473">
                  <c:v>3759480</c:v>
                </c:pt>
                <c:pt idx="9474">
                  <c:v>3774545</c:v>
                </c:pt>
                <c:pt idx="9475">
                  <c:v>3795420</c:v>
                </c:pt>
                <c:pt idx="9476">
                  <c:v>3801718</c:v>
                </c:pt>
                <c:pt idx="9477">
                  <c:v>3835567</c:v>
                </c:pt>
                <c:pt idx="9478">
                  <c:v>3820643</c:v>
                </c:pt>
                <c:pt idx="9479">
                  <c:v>3827931</c:v>
                </c:pt>
                <c:pt idx="9480">
                  <c:v>3842628</c:v>
                </c:pt>
                <c:pt idx="9481">
                  <c:v>3847253</c:v>
                </c:pt>
                <c:pt idx="9482">
                  <c:v>3886108</c:v>
                </c:pt>
                <c:pt idx="9483">
                  <c:v>3905254</c:v>
                </c:pt>
                <c:pt idx="9484">
                  <c:v>3925824</c:v>
                </c:pt>
                <c:pt idx="9485">
                  <c:v>3924288</c:v>
                </c:pt>
                <c:pt idx="9486">
                  <c:v>3934554</c:v>
                </c:pt>
                <c:pt idx="9487">
                  <c:v>3990019</c:v>
                </c:pt>
                <c:pt idx="9488">
                  <c:v>3993537</c:v>
                </c:pt>
                <c:pt idx="9489">
                  <c:v>3970254</c:v>
                </c:pt>
                <c:pt idx="9490">
                  <c:v>3916813</c:v>
                </c:pt>
                <c:pt idx="9491">
                  <c:v>3878388</c:v>
                </c:pt>
                <c:pt idx="9492">
                  <c:v>3917800</c:v>
                </c:pt>
                <c:pt idx="9493">
                  <c:v>3952771</c:v>
                </c:pt>
                <c:pt idx="9494">
                  <c:v>3945295</c:v>
                </c:pt>
                <c:pt idx="9495">
                  <c:v>3885651</c:v>
                </c:pt>
                <c:pt idx="9496">
                  <c:v>3853088</c:v>
                </c:pt>
                <c:pt idx="9497">
                  <c:v>3814217</c:v>
                </c:pt>
                <c:pt idx="9498">
                  <c:v>3811441</c:v>
                </c:pt>
                <c:pt idx="9499">
                  <c:v>3805530</c:v>
                </c:pt>
                <c:pt idx="9500">
                  <c:v>3840326</c:v>
                </c:pt>
                <c:pt idx="9501">
                  <c:v>3830976</c:v>
                </c:pt>
                <c:pt idx="9502">
                  <c:v>3848199</c:v>
                </c:pt>
                <c:pt idx="9503">
                  <c:v>3787384</c:v>
                </c:pt>
                <c:pt idx="9504">
                  <c:v>3772145</c:v>
                </c:pt>
                <c:pt idx="9505">
                  <c:v>3830190</c:v>
                </c:pt>
                <c:pt idx="9506">
                  <c:v>3785742</c:v>
                </c:pt>
                <c:pt idx="9507">
                  <c:v>3809449</c:v>
                </c:pt>
                <c:pt idx="9508">
                  <c:v>3822713</c:v>
                </c:pt>
                <c:pt idx="9509">
                  <c:v>3859765</c:v>
                </c:pt>
                <c:pt idx="9510">
                  <c:v>3858262</c:v>
                </c:pt>
                <c:pt idx="9511">
                  <c:v>3817986</c:v>
                </c:pt>
                <c:pt idx="9512">
                  <c:v>3807029</c:v>
                </c:pt>
                <c:pt idx="9513">
                  <c:v>3857609</c:v>
                </c:pt>
                <c:pt idx="9514">
                  <c:v>3886100</c:v>
                </c:pt>
                <c:pt idx="9515">
                  <c:v>3848885</c:v>
                </c:pt>
                <c:pt idx="9516">
                  <c:v>3797349</c:v>
                </c:pt>
                <c:pt idx="9517">
                  <c:v>3810565</c:v>
                </c:pt>
                <c:pt idx="9518">
                  <c:v>3839172</c:v>
                </c:pt>
                <c:pt idx="9519">
                  <c:v>3839042</c:v>
                </c:pt>
                <c:pt idx="9520">
                  <c:v>3792135</c:v>
                </c:pt>
                <c:pt idx="9521">
                  <c:v>3737213</c:v>
                </c:pt>
                <c:pt idx="9522">
                  <c:v>3732294</c:v>
                </c:pt>
                <c:pt idx="9523">
                  <c:v>3748816</c:v>
                </c:pt>
                <c:pt idx="9524">
                  <c:v>3806951</c:v>
                </c:pt>
                <c:pt idx="9525">
                  <c:v>3877493</c:v>
                </c:pt>
                <c:pt idx="9526">
                  <c:v>3940262</c:v>
                </c:pt>
                <c:pt idx="9527">
                  <c:v>3961975</c:v>
                </c:pt>
                <c:pt idx="9528">
                  <c:v>3972424</c:v>
                </c:pt>
                <c:pt idx="9529">
                  <c:v>4025259</c:v>
                </c:pt>
                <c:pt idx="9530">
                  <c:v>4047012</c:v>
                </c:pt>
                <c:pt idx="9531">
                  <c:v>4078413</c:v>
                </c:pt>
                <c:pt idx="9532">
                  <c:v>4104101</c:v>
                </c:pt>
                <c:pt idx="9533">
                  <c:v>4050756</c:v>
                </c:pt>
                <c:pt idx="9534">
                  <c:v>4036332</c:v>
                </c:pt>
                <c:pt idx="9535">
                  <c:v>4012630</c:v>
                </c:pt>
                <c:pt idx="9536">
                  <c:v>4006890</c:v>
                </c:pt>
                <c:pt idx="9537">
                  <c:v>3949477</c:v>
                </c:pt>
                <c:pt idx="9538">
                  <c:v>3984197</c:v>
                </c:pt>
                <c:pt idx="9539">
                  <c:v>4001459</c:v>
                </c:pt>
                <c:pt idx="9540">
                  <c:v>3977904</c:v>
                </c:pt>
                <c:pt idx="9541">
                  <c:v>3939949</c:v>
                </c:pt>
                <c:pt idx="9542">
                  <c:v>3891572</c:v>
                </c:pt>
                <c:pt idx="9543">
                  <c:v>3874765</c:v>
                </c:pt>
                <c:pt idx="9544">
                  <c:v>3784450</c:v>
                </c:pt>
                <c:pt idx="9545">
                  <c:v>3719944</c:v>
                </c:pt>
                <c:pt idx="9546">
                  <c:v>3712696</c:v>
                </c:pt>
                <c:pt idx="9547">
                  <c:v>3652006</c:v>
                </c:pt>
                <c:pt idx="9548">
                  <c:v>3657672</c:v>
                </c:pt>
                <c:pt idx="9549">
                  <c:v>3690918</c:v>
                </c:pt>
                <c:pt idx="9550">
                  <c:v>3693928</c:v>
                </c:pt>
                <c:pt idx="9551">
                  <c:v>3700256</c:v>
                </c:pt>
                <c:pt idx="9552">
                  <c:v>3693911</c:v>
                </c:pt>
                <c:pt idx="9553">
                  <c:v>3664055</c:v>
                </c:pt>
                <c:pt idx="9554">
                  <c:v>3656533</c:v>
                </c:pt>
                <c:pt idx="9555">
                  <c:v>3608009</c:v>
                </c:pt>
                <c:pt idx="9556">
                  <c:v>3584992</c:v>
                </c:pt>
                <c:pt idx="9557">
                  <c:v>3548008</c:v>
                </c:pt>
                <c:pt idx="9558">
                  <c:v>3513066</c:v>
                </c:pt>
                <c:pt idx="9559">
                  <c:v>3489743</c:v>
                </c:pt>
                <c:pt idx="9560">
                  <c:v>3445509</c:v>
                </c:pt>
                <c:pt idx="9561">
                  <c:v>3432525</c:v>
                </c:pt>
                <c:pt idx="9562">
                  <c:v>3429722</c:v>
                </c:pt>
                <c:pt idx="9563">
                  <c:v>3390320</c:v>
                </c:pt>
                <c:pt idx="9564">
                  <c:v>3356838</c:v>
                </c:pt>
                <c:pt idx="9565">
                  <c:v>3280348</c:v>
                </c:pt>
                <c:pt idx="9566">
                  <c:v>3252286</c:v>
                </c:pt>
                <c:pt idx="9567">
                  <c:v>3206100</c:v>
                </c:pt>
                <c:pt idx="9568">
                  <c:v>3183869</c:v>
                </c:pt>
                <c:pt idx="9569">
                  <c:v>3138636</c:v>
                </c:pt>
                <c:pt idx="9570">
                  <c:v>3130430</c:v>
                </c:pt>
                <c:pt idx="9571">
                  <c:v>3100692</c:v>
                </c:pt>
                <c:pt idx="9572">
                  <c:v>3098341</c:v>
                </c:pt>
                <c:pt idx="9573">
                  <c:v>3114875</c:v>
                </c:pt>
                <c:pt idx="9574">
                  <c:v>3137487</c:v>
                </c:pt>
                <c:pt idx="9575">
                  <c:v>3163532</c:v>
                </c:pt>
                <c:pt idx="9576">
                  <c:v>3133451</c:v>
                </c:pt>
                <c:pt idx="9577">
                  <c:v>3128801</c:v>
                </c:pt>
                <c:pt idx="9578">
                  <c:v>3122502</c:v>
                </c:pt>
                <c:pt idx="9579">
                  <c:v>3107920</c:v>
                </c:pt>
                <c:pt idx="9580">
                  <c:v>3132038</c:v>
                </c:pt>
                <c:pt idx="9581">
                  <c:v>3161832</c:v>
                </c:pt>
                <c:pt idx="9582">
                  <c:v>3168024</c:v>
                </c:pt>
                <c:pt idx="9583">
                  <c:v>3204629</c:v>
                </c:pt>
                <c:pt idx="9584">
                  <c:v>3228581</c:v>
                </c:pt>
                <c:pt idx="9585">
                  <c:v>3258242</c:v>
                </c:pt>
                <c:pt idx="9586">
                  <c:v>3275577</c:v>
                </c:pt>
                <c:pt idx="9587">
                  <c:v>3291491</c:v>
                </c:pt>
                <c:pt idx="9588">
                  <c:v>3320919</c:v>
                </c:pt>
                <c:pt idx="9589">
                  <c:v>3351586</c:v>
                </c:pt>
                <c:pt idx="9590">
                  <c:v>3375694</c:v>
                </c:pt>
                <c:pt idx="9591">
                  <c:v>3457442</c:v>
                </c:pt>
                <c:pt idx="9592">
                  <c:v>3495744</c:v>
                </c:pt>
                <c:pt idx="9593">
                  <c:v>3529993</c:v>
                </c:pt>
                <c:pt idx="9594">
                  <c:v>3550119</c:v>
                </c:pt>
                <c:pt idx="9595">
                  <c:v>3554003</c:v>
                </c:pt>
                <c:pt idx="9596">
                  <c:v>3589084</c:v>
                </c:pt>
                <c:pt idx="9597">
                  <c:v>3597947</c:v>
                </c:pt>
                <c:pt idx="9598">
                  <c:v>3587070</c:v>
                </c:pt>
                <c:pt idx="9599">
                  <c:v>3546950</c:v>
                </c:pt>
                <c:pt idx="9600">
                  <c:v>3545713</c:v>
                </c:pt>
                <c:pt idx="9601">
                  <c:v>3554298</c:v>
                </c:pt>
                <c:pt idx="9602">
                  <c:v>3584191</c:v>
                </c:pt>
                <c:pt idx="9603">
                  <c:v>3605450</c:v>
                </c:pt>
                <c:pt idx="9604">
                  <c:v>3598984</c:v>
                </c:pt>
                <c:pt idx="9605">
                  <c:v>3592492</c:v>
                </c:pt>
                <c:pt idx="9606">
                  <c:v>3590930</c:v>
                </c:pt>
                <c:pt idx="9607">
                  <c:v>3605860</c:v>
                </c:pt>
                <c:pt idx="9608">
                  <c:v>3602378</c:v>
                </c:pt>
                <c:pt idx="9609">
                  <c:v>3608630</c:v>
                </c:pt>
                <c:pt idx="9610">
                  <c:v>3566352</c:v>
                </c:pt>
                <c:pt idx="9611">
                  <c:v>3523767</c:v>
                </c:pt>
                <c:pt idx="9612">
                  <c:v>3468808</c:v>
                </c:pt>
                <c:pt idx="9613">
                  <c:v>3490491</c:v>
                </c:pt>
                <c:pt idx="9614">
                  <c:v>3613788</c:v>
                </c:pt>
                <c:pt idx="9615">
                  <c:v>3697854</c:v>
                </c:pt>
                <c:pt idx="9616">
                  <c:v>3767382</c:v>
                </c:pt>
                <c:pt idx="9617">
                  <c:v>3796933</c:v>
                </c:pt>
                <c:pt idx="9618">
                  <c:v>3821480</c:v>
                </c:pt>
                <c:pt idx="9619">
                  <c:v>3888958</c:v>
                </c:pt>
                <c:pt idx="9620">
                  <c:v>3930729</c:v>
                </c:pt>
                <c:pt idx="9621">
                  <c:v>3976532</c:v>
                </c:pt>
                <c:pt idx="9622">
                  <c:v>4009723</c:v>
                </c:pt>
                <c:pt idx="9623">
                  <c:v>4010128</c:v>
                </c:pt>
                <c:pt idx="9624">
                  <c:v>4017244</c:v>
                </c:pt>
                <c:pt idx="9625">
                  <c:v>3981328</c:v>
                </c:pt>
                <c:pt idx="9626">
                  <c:v>4004739</c:v>
                </c:pt>
                <c:pt idx="9627">
                  <c:v>4039860</c:v>
                </c:pt>
                <c:pt idx="9628">
                  <c:v>4099469</c:v>
                </c:pt>
                <c:pt idx="9629">
                  <c:v>4145329</c:v>
                </c:pt>
                <c:pt idx="9630">
                  <c:v>4124391</c:v>
                </c:pt>
                <c:pt idx="9631">
                  <c:v>4113368</c:v>
                </c:pt>
                <c:pt idx="9632">
                  <c:v>4151892</c:v>
                </c:pt>
                <c:pt idx="9633">
                  <c:v>4149501</c:v>
                </c:pt>
                <c:pt idx="9634">
                  <c:v>4151261</c:v>
                </c:pt>
                <c:pt idx="9635">
                  <c:v>4157358</c:v>
                </c:pt>
                <c:pt idx="9636">
                  <c:v>4219556</c:v>
                </c:pt>
                <c:pt idx="9637">
                  <c:v>4253965</c:v>
                </c:pt>
                <c:pt idx="9638">
                  <c:v>4274151</c:v>
                </c:pt>
                <c:pt idx="9639">
                  <c:v>4317570</c:v>
                </c:pt>
                <c:pt idx="9640">
                  <c:v>4360345</c:v>
                </c:pt>
                <c:pt idx="9641">
                  <c:v>4396989</c:v>
                </c:pt>
                <c:pt idx="9642">
                  <c:v>4385518</c:v>
                </c:pt>
                <c:pt idx="9643">
                  <c:v>4412630</c:v>
                </c:pt>
                <c:pt idx="9644">
                  <c:v>4339910</c:v>
                </c:pt>
                <c:pt idx="9645">
                  <c:v>4324390</c:v>
                </c:pt>
                <c:pt idx="9646">
                  <c:v>4251992</c:v>
                </c:pt>
                <c:pt idx="9647">
                  <c:v>4182022</c:v>
                </c:pt>
                <c:pt idx="9648">
                  <c:v>4132831</c:v>
                </c:pt>
                <c:pt idx="9649">
                  <c:v>4073886</c:v>
                </c:pt>
                <c:pt idx="9650">
                  <c:v>4068658</c:v>
                </c:pt>
                <c:pt idx="9651">
                  <c:v>4041441</c:v>
                </c:pt>
                <c:pt idx="9652">
                  <c:v>3995504</c:v>
                </c:pt>
                <c:pt idx="9653">
                  <c:v>3972755</c:v>
                </c:pt>
                <c:pt idx="9654">
                  <c:v>3995587</c:v>
                </c:pt>
                <c:pt idx="9655">
                  <c:v>3995970</c:v>
                </c:pt>
                <c:pt idx="9656">
                  <c:v>3989212</c:v>
                </c:pt>
                <c:pt idx="9657">
                  <c:v>3969236</c:v>
                </c:pt>
                <c:pt idx="9658">
                  <c:v>3940389</c:v>
                </c:pt>
                <c:pt idx="9659">
                  <c:v>3918591</c:v>
                </c:pt>
                <c:pt idx="9660">
                  <c:v>3884562</c:v>
                </c:pt>
                <c:pt idx="9661">
                  <c:v>3868146</c:v>
                </c:pt>
                <c:pt idx="9662">
                  <c:v>3867730</c:v>
                </c:pt>
                <c:pt idx="9663">
                  <c:v>3858167</c:v>
                </c:pt>
                <c:pt idx="9664">
                  <c:v>3875796</c:v>
                </c:pt>
                <c:pt idx="9665">
                  <c:v>3897411</c:v>
                </c:pt>
                <c:pt idx="9666">
                  <c:v>3920970</c:v>
                </c:pt>
                <c:pt idx="9667">
                  <c:v>3934667</c:v>
                </c:pt>
                <c:pt idx="9668">
                  <c:v>3933710</c:v>
                </c:pt>
                <c:pt idx="9669">
                  <c:v>3888697</c:v>
                </c:pt>
                <c:pt idx="9670">
                  <c:v>3891169</c:v>
                </c:pt>
                <c:pt idx="9671">
                  <c:v>3867343</c:v>
                </c:pt>
                <c:pt idx="9672">
                  <c:v>3921625</c:v>
                </c:pt>
                <c:pt idx="9673">
                  <c:v>3904327</c:v>
                </c:pt>
                <c:pt idx="9674">
                  <c:v>3920258</c:v>
                </c:pt>
                <c:pt idx="9675">
                  <c:v>3930853</c:v>
                </c:pt>
                <c:pt idx="9676">
                  <c:v>3921109</c:v>
                </c:pt>
                <c:pt idx="9677">
                  <c:v>3884351</c:v>
                </c:pt>
                <c:pt idx="9678">
                  <c:v>3931548</c:v>
                </c:pt>
                <c:pt idx="9679">
                  <c:v>3936077</c:v>
                </c:pt>
                <c:pt idx="9680">
                  <c:v>3918022</c:v>
                </c:pt>
                <c:pt idx="9681">
                  <c:v>3934236</c:v>
                </c:pt>
                <c:pt idx="9682">
                  <c:v>3954195</c:v>
                </c:pt>
                <c:pt idx="9683">
                  <c:v>3942361</c:v>
                </c:pt>
                <c:pt idx="9684">
                  <c:v>3969150</c:v>
                </c:pt>
                <c:pt idx="9685">
                  <c:v>3962800</c:v>
                </c:pt>
                <c:pt idx="9686">
                  <c:v>3999934</c:v>
                </c:pt>
                <c:pt idx="9687">
                  <c:v>4036785</c:v>
                </c:pt>
                <c:pt idx="9688">
                  <c:v>4053630</c:v>
                </c:pt>
                <c:pt idx="9689">
                  <c:v>4036004</c:v>
                </c:pt>
                <c:pt idx="9690">
                  <c:v>4037978</c:v>
                </c:pt>
                <c:pt idx="9691">
                  <c:v>4025259</c:v>
                </c:pt>
                <c:pt idx="9692">
                  <c:v>4029188</c:v>
                </c:pt>
                <c:pt idx="9693">
                  <c:v>4019106</c:v>
                </c:pt>
                <c:pt idx="9694">
                  <c:v>3995786</c:v>
                </c:pt>
                <c:pt idx="9695">
                  <c:v>3985700</c:v>
                </c:pt>
                <c:pt idx="9696">
                  <c:v>3956905</c:v>
                </c:pt>
                <c:pt idx="9697">
                  <c:v>3939785</c:v>
                </c:pt>
                <c:pt idx="9698">
                  <c:v>3899308</c:v>
                </c:pt>
                <c:pt idx="9699">
                  <c:v>3906380</c:v>
                </c:pt>
                <c:pt idx="9700">
                  <c:v>3873319</c:v>
                </c:pt>
                <c:pt idx="9701">
                  <c:v>3853144</c:v>
                </c:pt>
                <c:pt idx="9702">
                  <c:v>3799226</c:v>
                </c:pt>
                <c:pt idx="9703">
                  <c:v>3792646</c:v>
                </c:pt>
                <c:pt idx="9704">
                  <c:v>3784913</c:v>
                </c:pt>
                <c:pt idx="9705">
                  <c:v>3754205</c:v>
                </c:pt>
                <c:pt idx="9706">
                  <c:v>3704582</c:v>
                </c:pt>
                <c:pt idx="9707">
                  <c:v>3677683</c:v>
                </c:pt>
                <c:pt idx="9708">
                  <c:v>3662550</c:v>
                </c:pt>
                <c:pt idx="9709">
                  <c:v>3606068</c:v>
                </c:pt>
                <c:pt idx="9710">
                  <c:v>3536437</c:v>
                </c:pt>
                <c:pt idx="9711">
                  <c:v>3499767</c:v>
                </c:pt>
                <c:pt idx="9712">
                  <c:v>3427499</c:v>
                </c:pt>
                <c:pt idx="9713">
                  <c:v>3393282</c:v>
                </c:pt>
                <c:pt idx="9714">
                  <c:v>3317446</c:v>
                </c:pt>
                <c:pt idx="9715">
                  <c:v>3241488</c:v>
                </c:pt>
                <c:pt idx="9716">
                  <c:v>3162502</c:v>
                </c:pt>
                <c:pt idx="9717">
                  <c:v>3122708</c:v>
                </c:pt>
                <c:pt idx="9718">
                  <c:v>3105872</c:v>
                </c:pt>
                <c:pt idx="9719">
                  <c:v>3078063</c:v>
                </c:pt>
                <c:pt idx="9720">
                  <c:v>3030248</c:v>
                </c:pt>
                <c:pt idx="9721">
                  <c:v>2990351</c:v>
                </c:pt>
                <c:pt idx="9722">
                  <c:v>2952370</c:v>
                </c:pt>
                <c:pt idx="9723">
                  <c:v>2909278</c:v>
                </c:pt>
                <c:pt idx="9724">
                  <c:v>2911306</c:v>
                </c:pt>
                <c:pt idx="9725">
                  <c:v>2888465</c:v>
                </c:pt>
                <c:pt idx="9726">
                  <c:v>2854739</c:v>
                </c:pt>
                <c:pt idx="9727">
                  <c:v>2777029</c:v>
                </c:pt>
                <c:pt idx="9728">
                  <c:v>2731496</c:v>
                </c:pt>
                <c:pt idx="9729">
                  <c:v>2667171</c:v>
                </c:pt>
                <c:pt idx="9730">
                  <c:v>2596990</c:v>
                </c:pt>
                <c:pt idx="9731">
                  <c:v>2505528</c:v>
                </c:pt>
                <c:pt idx="9732">
                  <c:v>2510209</c:v>
                </c:pt>
                <c:pt idx="9733">
                  <c:v>2493728</c:v>
                </c:pt>
                <c:pt idx="9734">
                  <c:v>2511172</c:v>
                </c:pt>
                <c:pt idx="9735">
                  <c:v>2538719</c:v>
                </c:pt>
                <c:pt idx="9736">
                  <c:v>2572374</c:v>
                </c:pt>
                <c:pt idx="9737">
                  <c:v>2646016</c:v>
                </c:pt>
                <c:pt idx="9738">
                  <c:v>2828087</c:v>
                </c:pt>
                <c:pt idx="9739">
                  <c:v>2947455</c:v>
                </c:pt>
                <c:pt idx="9740">
                  <c:v>3061837</c:v>
                </c:pt>
                <c:pt idx="9741">
                  <c:v>3162707</c:v>
                </c:pt>
                <c:pt idx="9742">
                  <c:v>3245267</c:v>
                </c:pt>
                <c:pt idx="9743">
                  <c:v>3295334</c:v>
                </c:pt>
                <c:pt idx="9744">
                  <c:v>3333798</c:v>
                </c:pt>
                <c:pt idx="9745">
                  <c:v>3367213</c:v>
                </c:pt>
                <c:pt idx="9746">
                  <c:v>3424708</c:v>
                </c:pt>
                <c:pt idx="9747">
                  <c:v>3433510</c:v>
                </c:pt>
                <c:pt idx="9748">
                  <c:v>3467185</c:v>
                </c:pt>
                <c:pt idx="9749">
                  <c:v>3537970</c:v>
                </c:pt>
                <c:pt idx="9750">
                  <c:v>3540499</c:v>
                </c:pt>
                <c:pt idx="9751">
                  <c:v>3555682</c:v>
                </c:pt>
                <c:pt idx="9752">
                  <c:v>3577353</c:v>
                </c:pt>
                <c:pt idx="9753">
                  <c:v>3642790</c:v>
                </c:pt>
                <c:pt idx="9754">
                  <c:v>3716219</c:v>
                </c:pt>
                <c:pt idx="9755">
                  <c:v>3791915</c:v>
                </c:pt>
                <c:pt idx="9756">
                  <c:v>3869088</c:v>
                </c:pt>
                <c:pt idx="9757">
                  <c:v>3900694</c:v>
                </c:pt>
                <c:pt idx="9758">
                  <c:v>3965244</c:v>
                </c:pt>
                <c:pt idx="9759">
                  <c:v>4030489</c:v>
                </c:pt>
                <c:pt idx="9760">
                  <c:v>4062122</c:v>
                </c:pt>
                <c:pt idx="9761">
                  <c:v>4108601</c:v>
                </c:pt>
                <c:pt idx="9762">
                  <c:v>4147187</c:v>
                </c:pt>
                <c:pt idx="9763">
                  <c:v>4137230</c:v>
                </c:pt>
                <c:pt idx="9764">
                  <c:v>4158086</c:v>
                </c:pt>
                <c:pt idx="9765">
                  <c:v>4139671</c:v>
                </c:pt>
                <c:pt idx="9766">
                  <c:v>4079232</c:v>
                </c:pt>
                <c:pt idx="9767">
                  <c:v>4046517</c:v>
                </c:pt>
                <c:pt idx="9768">
                  <c:v>4021186</c:v>
                </c:pt>
                <c:pt idx="9769">
                  <c:v>3954818</c:v>
                </c:pt>
                <c:pt idx="9770">
                  <c:v>3954186</c:v>
                </c:pt>
                <c:pt idx="9771">
                  <c:v>3961181</c:v>
                </c:pt>
                <c:pt idx="9772">
                  <c:v>4038261</c:v>
                </c:pt>
                <c:pt idx="9773">
                  <c:v>4101808</c:v>
                </c:pt>
                <c:pt idx="9774">
                  <c:v>4080639</c:v>
                </c:pt>
                <c:pt idx="9775">
                  <c:v>4071545</c:v>
                </c:pt>
                <c:pt idx="9776">
                  <c:v>4071462</c:v>
                </c:pt>
                <c:pt idx="9777">
                  <c:v>4081440</c:v>
                </c:pt>
                <c:pt idx="9778">
                  <c:v>4100782</c:v>
                </c:pt>
                <c:pt idx="9779">
                  <c:v>4099592</c:v>
                </c:pt>
                <c:pt idx="9780">
                  <c:v>4057880</c:v>
                </c:pt>
                <c:pt idx="9781">
                  <c:v>4084577</c:v>
                </c:pt>
                <c:pt idx="9782">
                  <c:v>4077168</c:v>
                </c:pt>
                <c:pt idx="9783">
                  <c:v>4095559</c:v>
                </c:pt>
                <c:pt idx="9784">
                  <c:v>4099541</c:v>
                </c:pt>
                <c:pt idx="9785">
                  <c:v>4112772</c:v>
                </c:pt>
                <c:pt idx="9786">
                  <c:v>4131378</c:v>
                </c:pt>
                <c:pt idx="9787">
                  <c:v>4115291</c:v>
                </c:pt>
                <c:pt idx="9788">
                  <c:v>4154635</c:v>
                </c:pt>
                <c:pt idx="9789">
                  <c:v>4188332</c:v>
                </c:pt>
                <c:pt idx="9790">
                  <c:v>4182685</c:v>
                </c:pt>
                <c:pt idx="9791">
                  <c:v>4252220</c:v>
                </c:pt>
                <c:pt idx="9792">
                  <c:v>4274278</c:v>
                </c:pt>
                <c:pt idx="9793">
                  <c:v>4283729</c:v>
                </c:pt>
                <c:pt idx="9794">
                  <c:v>4274512</c:v>
                </c:pt>
                <c:pt idx="9795">
                  <c:v>4291127</c:v>
                </c:pt>
                <c:pt idx="9796">
                  <c:v>4296220</c:v>
                </c:pt>
                <c:pt idx="9797">
                  <c:v>4343200</c:v>
                </c:pt>
                <c:pt idx="9798">
                  <c:v>4352071</c:v>
                </c:pt>
                <c:pt idx="9799">
                  <c:v>4360067</c:v>
                </c:pt>
                <c:pt idx="9800">
                  <c:v>4300456</c:v>
                </c:pt>
                <c:pt idx="9801">
                  <c:v>4290122</c:v>
                </c:pt>
                <c:pt idx="9802">
                  <c:v>4272732</c:v>
                </c:pt>
                <c:pt idx="9803">
                  <c:v>4255116</c:v>
                </c:pt>
                <c:pt idx="9804">
                  <c:v>4234680</c:v>
                </c:pt>
                <c:pt idx="9805">
                  <c:v>4216075</c:v>
                </c:pt>
                <c:pt idx="9806">
                  <c:v>4187389</c:v>
                </c:pt>
                <c:pt idx="9807">
                  <c:v>4148033</c:v>
                </c:pt>
                <c:pt idx="9808">
                  <c:v>4109155</c:v>
                </c:pt>
                <c:pt idx="9809">
                  <c:v>4036420</c:v>
                </c:pt>
                <c:pt idx="9810">
                  <c:v>3945835</c:v>
                </c:pt>
                <c:pt idx="9811">
                  <c:v>3871505</c:v>
                </c:pt>
                <c:pt idx="9812">
                  <c:v>3810726</c:v>
                </c:pt>
                <c:pt idx="9813">
                  <c:v>3760477</c:v>
                </c:pt>
                <c:pt idx="9814">
                  <c:v>3696710</c:v>
                </c:pt>
                <c:pt idx="9815">
                  <c:v>3599007</c:v>
                </c:pt>
                <c:pt idx="9816">
                  <c:v>3544221</c:v>
                </c:pt>
                <c:pt idx="9817">
                  <c:v>3461343</c:v>
                </c:pt>
                <c:pt idx="9818">
                  <c:v>3384947</c:v>
                </c:pt>
                <c:pt idx="9819">
                  <c:v>3275924</c:v>
                </c:pt>
                <c:pt idx="9820">
                  <c:v>3138212</c:v>
                </c:pt>
                <c:pt idx="9821">
                  <c:v>3047887</c:v>
                </c:pt>
                <c:pt idx="9822">
                  <c:v>2971611</c:v>
                </c:pt>
                <c:pt idx="9823">
                  <c:v>2925774</c:v>
                </c:pt>
                <c:pt idx="9824">
                  <c:v>2888922</c:v>
                </c:pt>
                <c:pt idx="9825">
                  <c:v>2834361</c:v>
                </c:pt>
                <c:pt idx="9826">
                  <c:v>2765968</c:v>
                </c:pt>
                <c:pt idx="9827">
                  <c:v>2700375</c:v>
                </c:pt>
                <c:pt idx="9828">
                  <c:v>2623339</c:v>
                </c:pt>
                <c:pt idx="9829">
                  <c:v>2566115</c:v>
                </c:pt>
                <c:pt idx="9830">
                  <c:v>2538990</c:v>
                </c:pt>
                <c:pt idx="9831">
                  <c:v>2545558</c:v>
                </c:pt>
                <c:pt idx="9832">
                  <c:v>2571122</c:v>
                </c:pt>
                <c:pt idx="9833">
                  <c:v>2605091</c:v>
                </c:pt>
                <c:pt idx="9834">
                  <c:v>2639354</c:v>
                </c:pt>
                <c:pt idx="9835">
                  <c:v>2711284</c:v>
                </c:pt>
                <c:pt idx="9836">
                  <c:v>2721583</c:v>
                </c:pt>
                <c:pt idx="9837">
                  <c:v>2724277</c:v>
                </c:pt>
                <c:pt idx="9838">
                  <c:v>2746777</c:v>
                </c:pt>
                <c:pt idx="9839">
                  <c:v>2765136</c:v>
                </c:pt>
                <c:pt idx="9840">
                  <c:v>2785934</c:v>
                </c:pt>
                <c:pt idx="9841">
                  <c:v>2816452</c:v>
                </c:pt>
                <c:pt idx="9842">
                  <c:v>2786707</c:v>
                </c:pt>
                <c:pt idx="9843">
                  <c:v>2748406</c:v>
                </c:pt>
                <c:pt idx="9844">
                  <c:v>2737953</c:v>
                </c:pt>
                <c:pt idx="9845">
                  <c:v>2747053</c:v>
                </c:pt>
                <c:pt idx="9846">
                  <c:v>2742586</c:v>
                </c:pt>
                <c:pt idx="9847">
                  <c:v>2774185</c:v>
                </c:pt>
                <c:pt idx="9848">
                  <c:v>2763410</c:v>
                </c:pt>
                <c:pt idx="9849">
                  <c:v>2768313</c:v>
                </c:pt>
                <c:pt idx="9850">
                  <c:v>2800155</c:v>
                </c:pt>
                <c:pt idx="9851">
                  <c:v>2790416</c:v>
                </c:pt>
                <c:pt idx="9852">
                  <c:v>2752045</c:v>
                </c:pt>
                <c:pt idx="9853">
                  <c:v>2669358</c:v>
                </c:pt>
                <c:pt idx="9854">
                  <c:v>2665765</c:v>
                </c:pt>
                <c:pt idx="9855">
                  <c:v>2695718</c:v>
                </c:pt>
                <c:pt idx="9856">
                  <c:v>2730786</c:v>
                </c:pt>
                <c:pt idx="9857">
                  <c:v>2742465</c:v>
                </c:pt>
                <c:pt idx="9858">
                  <c:v>2756733</c:v>
                </c:pt>
                <c:pt idx="9859">
                  <c:v>2738053</c:v>
                </c:pt>
                <c:pt idx="9860">
                  <c:v>2720611</c:v>
                </c:pt>
                <c:pt idx="9861">
                  <c:v>2738810</c:v>
                </c:pt>
                <c:pt idx="9862">
                  <c:v>2758391</c:v>
                </c:pt>
                <c:pt idx="9863">
                  <c:v>2693006</c:v>
                </c:pt>
                <c:pt idx="9864">
                  <c:v>2707245</c:v>
                </c:pt>
                <c:pt idx="9865">
                  <c:v>2727366</c:v>
                </c:pt>
                <c:pt idx="9866">
                  <c:v>2764742</c:v>
                </c:pt>
                <c:pt idx="9867">
                  <c:v>2768820</c:v>
                </c:pt>
                <c:pt idx="9868">
                  <c:v>2801405</c:v>
                </c:pt>
                <c:pt idx="9869">
                  <c:v>2813037</c:v>
                </c:pt>
                <c:pt idx="9870">
                  <c:v>2829889</c:v>
                </c:pt>
                <c:pt idx="9871">
                  <c:v>2862345</c:v>
                </c:pt>
                <c:pt idx="9872">
                  <c:v>2820625</c:v>
                </c:pt>
                <c:pt idx="9873">
                  <c:v>2844711</c:v>
                </c:pt>
                <c:pt idx="9874">
                  <c:v>2817140</c:v>
                </c:pt>
                <c:pt idx="9875">
                  <c:v>2848995</c:v>
                </c:pt>
                <c:pt idx="9876">
                  <c:v>2841437</c:v>
                </c:pt>
                <c:pt idx="9877">
                  <c:v>2828891</c:v>
                </c:pt>
                <c:pt idx="9878">
                  <c:v>2854296</c:v>
                </c:pt>
                <c:pt idx="9879">
                  <c:v>2821304</c:v>
                </c:pt>
                <c:pt idx="9880">
                  <c:v>2788197</c:v>
                </c:pt>
                <c:pt idx="9881">
                  <c:v>2822188</c:v>
                </c:pt>
                <c:pt idx="9882">
                  <c:v>2809621</c:v>
                </c:pt>
                <c:pt idx="9883">
                  <c:v>2855264</c:v>
                </c:pt>
                <c:pt idx="9884">
                  <c:v>2867618</c:v>
                </c:pt>
                <c:pt idx="9885">
                  <c:v>2926499</c:v>
                </c:pt>
                <c:pt idx="9886">
                  <c:v>2980568</c:v>
                </c:pt>
                <c:pt idx="9887">
                  <c:v>2988164</c:v>
                </c:pt>
                <c:pt idx="9888">
                  <c:v>2960022</c:v>
                </c:pt>
                <c:pt idx="9889">
                  <c:v>2936250</c:v>
                </c:pt>
                <c:pt idx="9890">
                  <c:v>2877549</c:v>
                </c:pt>
                <c:pt idx="9891">
                  <c:v>2837621</c:v>
                </c:pt>
                <c:pt idx="9892">
                  <c:v>2830650</c:v>
                </c:pt>
                <c:pt idx="9893">
                  <c:v>2830205</c:v>
                </c:pt>
                <c:pt idx="9894">
                  <c:v>2796397</c:v>
                </c:pt>
                <c:pt idx="9895">
                  <c:v>2834010</c:v>
                </c:pt>
                <c:pt idx="9896">
                  <c:v>2838310</c:v>
                </c:pt>
                <c:pt idx="9897">
                  <c:v>2792139</c:v>
                </c:pt>
                <c:pt idx="9898">
                  <c:v>2799812</c:v>
                </c:pt>
                <c:pt idx="9899">
                  <c:v>2794679</c:v>
                </c:pt>
                <c:pt idx="9900">
                  <c:v>2796386</c:v>
                </c:pt>
                <c:pt idx="9901">
                  <c:v>2793473</c:v>
                </c:pt>
                <c:pt idx="9902">
                  <c:v>2773552</c:v>
                </c:pt>
                <c:pt idx="9903">
                  <c:v>2769763</c:v>
                </c:pt>
                <c:pt idx="9904">
                  <c:v>2772204</c:v>
                </c:pt>
                <c:pt idx="9905">
                  <c:v>2751823</c:v>
                </c:pt>
                <c:pt idx="9906">
                  <c:v>2743005</c:v>
                </c:pt>
                <c:pt idx="9907">
                  <c:v>2743166</c:v>
                </c:pt>
                <c:pt idx="9908">
                  <c:v>2717008</c:v>
                </c:pt>
                <c:pt idx="9909">
                  <c:v>2684389</c:v>
                </c:pt>
                <c:pt idx="9910">
                  <c:v>2602178</c:v>
                </c:pt>
                <c:pt idx="9911">
                  <c:v>2460891</c:v>
                </c:pt>
                <c:pt idx="9912">
                  <c:v>2328666</c:v>
                </c:pt>
                <c:pt idx="9913">
                  <c:v>2160422</c:v>
                </c:pt>
                <c:pt idx="9914">
                  <c:v>2044177</c:v>
                </c:pt>
                <c:pt idx="9915">
                  <c:v>2001460</c:v>
                </c:pt>
                <c:pt idx="9916">
                  <c:v>2015280</c:v>
                </c:pt>
                <c:pt idx="9917">
                  <c:v>2031894</c:v>
                </c:pt>
                <c:pt idx="9918">
                  <c:v>2041187</c:v>
                </c:pt>
                <c:pt idx="9919">
                  <c:v>2034480</c:v>
                </c:pt>
                <c:pt idx="9920">
                  <c:v>2031646</c:v>
                </c:pt>
                <c:pt idx="9921">
                  <c:v>2014770</c:v>
                </c:pt>
                <c:pt idx="9922">
                  <c:v>1990265</c:v>
                </c:pt>
                <c:pt idx="9923">
                  <c:v>1963291</c:v>
                </c:pt>
                <c:pt idx="9924">
                  <c:v>1899513</c:v>
                </c:pt>
                <c:pt idx="9925">
                  <c:v>1870997</c:v>
                </c:pt>
                <c:pt idx="9926">
                  <c:v>1843565</c:v>
                </c:pt>
                <c:pt idx="9927">
                  <c:v>1798115</c:v>
                </c:pt>
                <c:pt idx="9928">
                  <c:v>1751739</c:v>
                </c:pt>
                <c:pt idx="9929">
                  <c:v>1809935</c:v>
                </c:pt>
                <c:pt idx="9930">
                  <c:v>1949456</c:v>
                </c:pt>
                <c:pt idx="9931">
                  <c:v>1989609</c:v>
                </c:pt>
                <c:pt idx="9932">
                  <c:v>2008841</c:v>
                </c:pt>
                <c:pt idx="9933">
                  <c:v>1985175</c:v>
                </c:pt>
                <c:pt idx="9934">
                  <c:v>1930258</c:v>
                </c:pt>
                <c:pt idx="9935">
                  <c:v>1796642</c:v>
                </c:pt>
                <c:pt idx="9936">
                  <c:v>1732598</c:v>
                </c:pt>
                <c:pt idx="9937">
                  <c:v>1661730</c:v>
                </c:pt>
                <c:pt idx="9938">
                  <c:v>1666117</c:v>
                </c:pt>
                <c:pt idx="9939">
                  <c:v>1655594</c:v>
                </c:pt>
                <c:pt idx="9940">
                  <c:v>1658535</c:v>
                </c:pt>
                <c:pt idx="9941">
                  <c:v>1661817</c:v>
                </c:pt>
                <c:pt idx="9942">
                  <c:v>1656303</c:v>
                </c:pt>
                <c:pt idx="9943">
                  <c:v>1647847</c:v>
                </c:pt>
                <c:pt idx="9944">
                  <c:v>1639896</c:v>
                </c:pt>
                <c:pt idx="9945">
                  <c:v>1641418</c:v>
                </c:pt>
                <c:pt idx="9946">
                  <c:v>1633671</c:v>
                </c:pt>
                <c:pt idx="9947">
                  <c:v>1626671</c:v>
                </c:pt>
                <c:pt idx="9948">
                  <c:v>1605531</c:v>
                </c:pt>
                <c:pt idx="9949">
                  <c:v>1566281</c:v>
                </c:pt>
                <c:pt idx="9950">
                  <c:v>1536646</c:v>
                </c:pt>
                <c:pt idx="9951">
                  <c:v>1527252</c:v>
                </c:pt>
                <c:pt idx="9952">
                  <c:v>1507352</c:v>
                </c:pt>
                <c:pt idx="9953">
                  <c:v>1509694</c:v>
                </c:pt>
                <c:pt idx="9954">
                  <c:v>1512287</c:v>
                </c:pt>
                <c:pt idx="9955">
                  <c:v>1509361</c:v>
                </c:pt>
                <c:pt idx="9956">
                  <c:v>1514380</c:v>
                </c:pt>
                <c:pt idx="9957">
                  <c:v>1266349</c:v>
                </c:pt>
                <c:pt idx="9958">
                  <c:v>1037368</c:v>
                </c:pt>
                <c:pt idx="9959">
                  <c:v>955808</c:v>
                </c:pt>
                <c:pt idx="9960">
                  <c:v>881626</c:v>
                </c:pt>
                <c:pt idx="9961">
                  <c:v>812927</c:v>
                </c:pt>
                <c:pt idx="9962">
                  <c:v>800627</c:v>
                </c:pt>
                <c:pt idx="9963">
                  <c:v>801312</c:v>
                </c:pt>
                <c:pt idx="9964">
                  <c:v>803900</c:v>
                </c:pt>
                <c:pt idx="9965">
                  <c:v>814898</c:v>
                </c:pt>
                <c:pt idx="9966">
                  <c:v>808387</c:v>
                </c:pt>
                <c:pt idx="9967">
                  <c:v>812610</c:v>
                </c:pt>
                <c:pt idx="9968">
                  <c:v>801865</c:v>
                </c:pt>
                <c:pt idx="9969">
                  <c:v>796356</c:v>
                </c:pt>
                <c:pt idx="9970">
                  <c:v>792204</c:v>
                </c:pt>
                <c:pt idx="9971">
                  <c:v>796912</c:v>
                </c:pt>
                <c:pt idx="9972">
                  <c:v>783267</c:v>
                </c:pt>
                <c:pt idx="9973">
                  <c:v>785947</c:v>
                </c:pt>
                <c:pt idx="9974">
                  <c:v>770546</c:v>
                </c:pt>
                <c:pt idx="9975">
                  <c:v>765507</c:v>
                </c:pt>
                <c:pt idx="9976">
                  <c:v>755312</c:v>
                </c:pt>
                <c:pt idx="9977">
                  <c:v>775073</c:v>
                </c:pt>
                <c:pt idx="9978">
                  <c:v>794396</c:v>
                </c:pt>
                <c:pt idx="9979">
                  <c:v>833005</c:v>
                </c:pt>
                <c:pt idx="9980">
                  <c:v>859316</c:v>
                </c:pt>
                <c:pt idx="9981">
                  <c:v>895265</c:v>
                </c:pt>
                <c:pt idx="9982">
                  <c:v>939011</c:v>
                </c:pt>
                <c:pt idx="9983">
                  <c:v>979372</c:v>
                </c:pt>
                <c:pt idx="9984">
                  <c:v>992150</c:v>
                </c:pt>
                <c:pt idx="9985">
                  <c:v>1003317</c:v>
                </c:pt>
                <c:pt idx="9986">
                  <c:v>1008043</c:v>
                </c:pt>
                <c:pt idx="9987">
                  <c:v>1007961</c:v>
                </c:pt>
                <c:pt idx="9988">
                  <c:v>1074770</c:v>
                </c:pt>
                <c:pt idx="9989">
                  <c:v>1210415</c:v>
                </c:pt>
                <c:pt idx="9990">
                  <c:v>1319384</c:v>
                </c:pt>
                <c:pt idx="9991">
                  <c:v>1456814</c:v>
                </c:pt>
                <c:pt idx="9992">
                  <c:v>1639681</c:v>
                </c:pt>
                <c:pt idx="9993">
                  <c:v>1762397</c:v>
                </c:pt>
                <c:pt idx="9994">
                  <c:v>1901220</c:v>
                </c:pt>
                <c:pt idx="9995">
                  <c:v>2017635</c:v>
                </c:pt>
                <c:pt idx="9996">
                  <c:v>2132940</c:v>
                </c:pt>
                <c:pt idx="9997">
                  <c:v>2156030</c:v>
                </c:pt>
                <c:pt idx="9998">
                  <c:v>2154085</c:v>
                </c:pt>
                <c:pt idx="9999">
                  <c:v>2153663</c:v>
                </c:pt>
                <c:pt idx="10000">
                  <c:v>2144713</c:v>
                </c:pt>
                <c:pt idx="10001">
                  <c:v>2143228</c:v>
                </c:pt>
                <c:pt idx="10002">
                  <c:v>2141746</c:v>
                </c:pt>
                <c:pt idx="10003">
                  <c:v>2138767</c:v>
                </c:pt>
                <c:pt idx="10004">
                  <c:v>2123184</c:v>
                </c:pt>
                <c:pt idx="10005">
                  <c:v>2118463</c:v>
                </c:pt>
                <c:pt idx="10006">
                  <c:v>2111690</c:v>
                </c:pt>
                <c:pt idx="10007">
                  <c:v>2124276</c:v>
                </c:pt>
                <c:pt idx="10008">
                  <c:v>2131084</c:v>
                </c:pt>
                <c:pt idx="10009">
                  <c:v>2133792</c:v>
                </c:pt>
                <c:pt idx="10010">
                  <c:v>2125757</c:v>
                </c:pt>
                <c:pt idx="10011">
                  <c:v>2131061</c:v>
                </c:pt>
                <c:pt idx="10012">
                  <c:v>2158614</c:v>
                </c:pt>
                <c:pt idx="10013">
                  <c:v>2171625</c:v>
                </c:pt>
                <c:pt idx="10014">
                  <c:v>2173781</c:v>
                </c:pt>
                <c:pt idx="10015">
                  <c:v>2166082</c:v>
                </c:pt>
                <c:pt idx="10016">
                  <c:v>2144632</c:v>
                </c:pt>
                <c:pt idx="10017">
                  <c:v>2098173</c:v>
                </c:pt>
                <c:pt idx="10018">
                  <c:v>2010899</c:v>
                </c:pt>
                <c:pt idx="10019">
                  <c:v>1888617</c:v>
                </c:pt>
                <c:pt idx="10020">
                  <c:v>1729106</c:v>
                </c:pt>
                <c:pt idx="10021">
                  <c:v>1529244</c:v>
                </c:pt>
                <c:pt idx="10022">
                  <c:v>1339279</c:v>
                </c:pt>
                <c:pt idx="10023">
                  <c:v>1078042</c:v>
                </c:pt>
                <c:pt idx="10024">
                  <c:v>874663</c:v>
                </c:pt>
                <c:pt idx="10025">
                  <c:v>792284</c:v>
                </c:pt>
                <c:pt idx="10026">
                  <c:v>770619</c:v>
                </c:pt>
                <c:pt idx="10027">
                  <c:v>741279</c:v>
                </c:pt>
                <c:pt idx="10028">
                  <c:v>748243</c:v>
                </c:pt>
                <c:pt idx="10029">
                  <c:v>756149</c:v>
                </c:pt>
                <c:pt idx="10030">
                  <c:v>762424</c:v>
                </c:pt>
                <c:pt idx="10031">
                  <c:v>776294</c:v>
                </c:pt>
                <c:pt idx="10032">
                  <c:v>784147</c:v>
                </c:pt>
                <c:pt idx="10033">
                  <c:v>788404</c:v>
                </c:pt>
                <c:pt idx="10034">
                  <c:v>785464</c:v>
                </c:pt>
                <c:pt idx="10035">
                  <c:v>783191</c:v>
                </c:pt>
                <c:pt idx="10036">
                  <c:v>774510</c:v>
                </c:pt>
                <c:pt idx="10037">
                  <c:v>751204</c:v>
                </c:pt>
                <c:pt idx="10038">
                  <c:v>731659</c:v>
                </c:pt>
                <c:pt idx="10039">
                  <c:v>675143</c:v>
                </c:pt>
                <c:pt idx="10040">
                  <c:v>776780</c:v>
                </c:pt>
                <c:pt idx="10041">
                  <c:v>934297</c:v>
                </c:pt>
                <c:pt idx="10042">
                  <c:v>998633</c:v>
                </c:pt>
                <c:pt idx="10043">
                  <c:v>1069256</c:v>
                </c:pt>
                <c:pt idx="10044">
                  <c:v>1145755</c:v>
                </c:pt>
                <c:pt idx="10045">
                  <c:v>1222096</c:v>
                </c:pt>
                <c:pt idx="10046">
                  <c:v>1310353</c:v>
                </c:pt>
                <c:pt idx="10047">
                  <c:v>1377827</c:v>
                </c:pt>
                <c:pt idx="10048">
                  <c:v>1437038</c:v>
                </c:pt>
                <c:pt idx="10049">
                  <c:v>1443862</c:v>
                </c:pt>
                <c:pt idx="10050">
                  <c:v>1448866</c:v>
                </c:pt>
                <c:pt idx="10051">
                  <c:v>1455867</c:v>
                </c:pt>
                <c:pt idx="10052">
                  <c:v>1454873</c:v>
                </c:pt>
                <c:pt idx="10053">
                  <c:v>1449096</c:v>
                </c:pt>
                <c:pt idx="10054">
                  <c:v>1446726</c:v>
                </c:pt>
                <c:pt idx="10055">
                  <c:v>1431924</c:v>
                </c:pt>
                <c:pt idx="10056">
                  <c:v>1418598</c:v>
                </c:pt>
                <c:pt idx="10057">
                  <c:v>1414093</c:v>
                </c:pt>
                <c:pt idx="10058">
                  <c:v>1402811</c:v>
                </c:pt>
                <c:pt idx="10059">
                  <c:v>1396563</c:v>
                </c:pt>
                <c:pt idx="10060">
                  <c:v>1388422</c:v>
                </c:pt>
                <c:pt idx="10061">
                  <c:v>1377507</c:v>
                </c:pt>
                <c:pt idx="10062">
                  <c:v>1473581</c:v>
                </c:pt>
                <c:pt idx="10063">
                  <c:v>1554192</c:v>
                </c:pt>
                <c:pt idx="10064">
                  <c:v>1608070</c:v>
                </c:pt>
                <c:pt idx="10065">
                  <c:v>1647105</c:v>
                </c:pt>
                <c:pt idx="10066">
                  <c:v>1689788</c:v>
                </c:pt>
                <c:pt idx="10067">
                  <c:v>1718540</c:v>
                </c:pt>
                <c:pt idx="10068">
                  <c:v>1700300</c:v>
                </c:pt>
                <c:pt idx="10069">
                  <c:v>1609899</c:v>
                </c:pt>
                <c:pt idx="10070">
                  <c:v>1548248</c:v>
                </c:pt>
                <c:pt idx="10071">
                  <c:v>1492650</c:v>
                </c:pt>
                <c:pt idx="10072">
                  <c:v>1410461</c:v>
                </c:pt>
                <c:pt idx="10073">
                  <c:v>1350932</c:v>
                </c:pt>
                <c:pt idx="10074">
                  <c:v>1301240</c:v>
                </c:pt>
                <c:pt idx="10075">
                  <c:v>1202609</c:v>
                </c:pt>
                <c:pt idx="10076">
                  <c:v>1144560</c:v>
                </c:pt>
                <c:pt idx="10077">
                  <c:v>1156269</c:v>
                </c:pt>
                <c:pt idx="10078">
                  <c:v>1182456</c:v>
                </c:pt>
                <c:pt idx="10079">
                  <c:v>1195743</c:v>
                </c:pt>
                <c:pt idx="10080">
                  <c:v>1213433</c:v>
                </c:pt>
                <c:pt idx="10081">
                  <c:v>1222143</c:v>
                </c:pt>
                <c:pt idx="10082">
                  <c:v>1259106</c:v>
                </c:pt>
                <c:pt idx="10083">
                  <c:v>1322282</c:v>
                </c:pt>
                <c:pt idx="10084">
                  <c:v>1347072</c:v>
                </c:pt>
                <c:pt idx="10085">
                  <c:v>1368754</c:v>
                </c:pt>
                <c:pt idx="10086">
                  <c:v>1395787</c:v>
                </c:pt>
                <c:pt idx="10087">
                  <c:v>1412078</c:v>
                </c:pt>
                <c:pt idx="10088">
                  <c:v>1437846</c:v>
                </c:pt>
                <c:pt idx="10089">
                  <c:v>1495972</c:v>
                </c:pt>
                <c:pt idx="10090">
                  <c:v>1572683</c:v>
                </c:pt>
                <c:pt idx="10091">
                  <c:v>1559048</c:v>
                </c:pt>
                <c:pt idx="10092">
                  <c:v>1573120</c:v>
                </c:pt>
                <c:pt idx="10093">
                  <c:v>1610316</c:v>
                </c:pt>
                <c:pt idx="10094">
                  <c:v>1614870</c:v>
                </c:pt>
                <c:pt idx="10095">
                  <c:v>1627948</c:v>
                </c:pt>
                <c:pt idx="10096">
                  <c:v>1635203</c:v>
                </c:pt>
                <c:pt idx="10097">
                  <c:v>1674584</c:v>
                </c:pt>
                <c:pt idx="10098">
                  <c:v>1724046</c:v>
                </c:pt>
                <c:pt idx="10099">
                  <c:v>1760530</c:v>
                </c:pt>
                <c:pt idx="10100">
                  <c:v>1787060</c:v>
                </c:pt>
                <c:pt idx="10101">
                  <c:v>1801871</c:v>
                </c:pt>
                <c:pt idx="10102">
                  <c:v>1823157</c:v>
                </c:pt>
                <c:pt idx="10103">
                  <c:v>1859424</c:v>
                </c:pt>
                <c:pt idx="10104">
                  <c:v>1928459</c:v>
                </c:pt>
                <c:pt idx="10105">
                  <c:v>1982386</c:v>
                </c:pt>
                <c:pt idx="10106">
                  <c:v>2049555</c:v>
                </c:pt>
                <c:pt idx="10107">
                  <c:v>2100510</c:v>
                </c:pt>
                <c:pt idx="10108">
                  <c:v>2139748</c:v>
                </c:pt>
                <c:pt idx="10109">
                  <c:v>2193386</c:v>
                </c:pt>
                <c:pt idx="10110">
                  <c:v>2246218</c:v>
                </c:pt>
                <c:pt idx="10111">
                  <c:v>2284517</c:v>
                </c:pt>
                <c:pt idx="10112">
                  <c:v>2284122</c:v>
                </c:pt>
                <c:pt idx="10113">
                  <c:v>2299735</c:v>
                </c:pt>
                <c:pt idx="10114">
                  <c:v>2323668</c:v>
                </c:pt>
                <c:pt idx="10115">
                  <c:v>2337372</c:v>
                </c:pt>
                <c:pt idx="10116">
                  <c:v>2369626</c:v>
                </c:pt>
                <c:pt idx="10117">
                  <c:v>2352550</c:v>
                </c:pt>
                <c:pt idx="10118">
                  <c:v>2334031</c:v>
                </c:pt>
                <c:pt idx="10119">
                  <c:v>2341421</c:v>
                </c:pt>
                <c:pt idx="10120">
                  <c:v>2358293</c:v>
                </c:pt>
                <c:pt idx="10121">
                  <c:v>2376072</c:v>
                </c:pt>
                <c:pt idx="10122">
                  <c:v>2360676</c:v>
                </c:pt>
                <c:pt idx="10123">
                  <c:v>2366091</c:v>
                </c:pt>
                <c:pt idx="10124">
                  <c:v>2387644</c:v>
                </c:pt>
                <c:pt idx="10125">
                  <c:v>2380044</c:v>
                </c:pt>
                <c:pt idx="10126">
                  <c:v>2358516</c:v>
                </c:pt>
                <c:pt idx="10127">
                  <c:v>2319807</c:v>
                </c:pt>
                <c:pt idx="10128">
                  <c:v>2310220</c:v>
                </c:pt>
                <c:pt idx="10129">
                  <c:v>2293442</c:v>
                </c:pt>
                <c:pt idx="10130">
                  <c:v>2280247</c:v>
                </c:pt>
                <c:pt idx="10131">
                  <c:v>2251439</c:v>
                </c:pt>
                <c:pt idx="10132">
                  <c:v>2194611</c:v>
                </c:pt>
                <c:pt idx="10133">
                  <c:v>2137172</c:v>
                </c:pt>
                <c:pt idx="10134">
                  <c:v>2040561</c:v>
                </c:pt>
                <c:pt idx="10135">
                  <c:v>1968569</c:v>
                </c:pt>
                <c:pt idx="10136">
                  <c:v>1890589</c:v>
                </c:pt>
                <c:pt idx="10137">
                  <c:v>1779052</c:v>
                </c:pt>
                <c:pt idx="10138">
                  <c:v>1681160</c:v>
                </c:pt>
                <c:pt idx="10139">
                  <c:v>1572976</c:v>
                </c:pt>
                <c:pt idx="10140">
                  <c:v>1506718</c:v>
                </c:pt>
                <c:pt idx="10141">
                  <c:v>1438982</c:v>
                </c:pt>
                <c:pt idx="10142">
                  <c:v>1396541</c:v>
                </c:pt>
                <c:pt idx="10143">
                  <c:v>1325377</c:v>
                </c:pt>
                <c:pt idx="10144">
                  <c:v>1267818</c:v>
                </c:pt>
                <c:pt idx="10145">
                  <c:v>1222245</c:v>
                </c:pt>
                <c:pt idx="10146">
                  <c:v>1177983</c:v>
                </c:pt>
                <c:pt idx="10147">
                  <c:v>1229049</c:v>
                </c:pt>
                <c:pt idx="10148">
                  <c:v>1167321</c:v>
                </c:pt>
                <c:pt idx="10149">
                  <c:v>1106610</c:v>
                </c:pt>
                <c:pt idx="10150">
                  <c:v>1039813</c:v>
                </c:pt>
                <c:pt idx="10151">
                  <c:v>978098</c:v>
                </c:pt>
                <c:pt idx="10152">
                  <c:v>899534</c:v>
                </c:pt>
                <c:pt idx="10153">
                  <c:v>724713</c:v>
                </c:pt>
                <c:pt idx="10154">
                  <c:v>702147</c:v>
                </c:pt>
                <c:pt idx="10155">
                  <c:v>681717</c:v>
                </c:pt>
                <c:pt idx="10156">
                  <c:v>658432</c:v>
                </c:pt>
                <c:pt idx="10157">
                  <c:v>641234</c:v>
                </c:pt>
                <c:pt idx="10158">
                  <c:v>625945</c:v>
                </c:pt>
                <c:pt idx="10159">
                  <c:v>620555</c:v>
                </c:pt>
                <c:pt idx="10160">
                  <c:v>570592</c:v>
                </c:pt>
                <c:pt idx="10161">
                  <c:v>564957</c:v>
                </c:pt>
                <c:pt idx="10162">
                  <c:v>554958</c:v>
                </c:pt>
                <c:pt idx="10163">
                  <c:v>548932</c:v>
                </c:pt>
                <c:pt idx="10164">
                  <c:v>641295</c:v>
                </c:pt>
                <c:pt idx="10165">
                  <c:v>681864</c:v>
                </c:pt>
                <c:pt idx="10166">
                  <c:v>722848</c:v>
                </c:pt>
                <c:pt idx="10167">
                  <c:v>767200</c:v>
                </c:pt>
                <c:pt idx="10168">
                  <c:v>810708</c:v>
                </c:pt>
                <c:pt idx="10169">
                  <c:v>834760</c:v>
                </c:pt>
                <c:pt idx="10170">
                  <c:v>854692</c:v>
                </c:pt>
                <c:pt idx="10171">
                  <c:v>882775</c:v>
                </c:pt>
                <c:pt idx="10172">
                  <c:v>913411</c:v>
                </c:pt>
                <c:pt idx="10173">
                  <c:v>941010</c:v>
                </c:pt>
                <c:pt idx="10174">
                  <c:v>973351</c:v>
                </c:pt>
                <c:pt idx="10175">
                  <c:v>907772</c:v>
                </c:pt>
                <c:pt idx="10176">
                  <c:v>895583</c:v>
                </c:pt>
                <c:pt idx="10177">
                  <c:v>899281</c:v>
                </c:pt>
                <c:pt idx="10178">
                  <c:v>928363</c:v>
                </c:pt>
                <c:pt idx="10179">
                  <c:v>951291</c:v>
                </c:pt>
                <c:pt idx="10180">
                  <c:v>1006319</c:v>
                </c:pt>
                <c:pt idx="10181">
                  <c:v>1039382</c:v>
                </c:pt>
                <c:pt idx="10182">
                  <c:v>1066593</c:v>
                </c:pt>
                <c:pt idx="10183">
                  <c:v>1105677</c:v>
                </c:pt>
                <c:pt idx="10184">
                  <c:v>1156290</c:v>
                </c:pt>
                <c:pt idx="10185">
                  <c:v>1207940</c:v>
                </c:pt>
                <c:pt idx="10186">
                  <c:v>1314576</c:v>
                </c:pt>
                <c:pt idx="10187">
                  <c:v>1426228</c:v>
                </c:pt>
                <c:pt idx="10188">
                  <c:v>1560337</c:v>
                </c:pt>
                <c:pt idx="10189">
                  <c:v>1757990</c:v>
                </c:pt>
                <c:pt idx="10190">
                  <c:v>2007563</c:v>
                </c:pt>
                <c:pt idx="10191">
                  <c:v>2104495</c:v>
                </c:pt>
                <c:pt idx="10192">
                  <c:v>2136475</c:v>
                </c:pt>
                <c:pt idx="10193">
                  <c:v>2211273</c:v>
                </c:pt>
                <c:pt idx="10194">
                  <c:v>2269845</c:v>
                </c:pt>
                <c:pt idx="10195">
                  <c:v>2285922</c:v>
                </c:pt>
                <c:pt idx="10196">
                  <c:v>2298077</c:v>
                </c:pt>
                <c:pt idx="10197">
                  <c:v>2339975</c:v>
                </c:pt>
                <c:pt idx="10198">
                  <c:v>2373580</c:v>
                </c:pt>
                <c:pt idx="10199">
                  <c:v>2395589</c:v>
                </c:pt>
                <c:pt idx="10200">
                  <c:v>2430509</c:v>
                </c:pt>
                <c:pt idx="10201">
                  <c:v>2434016</c:v>
                </c:pt>
                <c:pt idx="10202">
                  <c:v>2432373</c:v>
                </c:pt>
                <c:pt idx="10203">
                  <c:v>2465204</c:v>
                </c:pt>
                <c:pt idx="10204">
                  <c:v>2482312</c:v>
                </c:pt>
                <c:pt idx="10205">
                  <c:v>2503258</c:v>
                </c:pt>
                <c:pt idx="10206">
                  <c:v>2518641</c:v>
                </c:pt>
                <c:pt idx="10207">
                  <c:v>2535917</c:v>
                </c:pt>
                <c:pt idx="10208">
                  <c:v>2525607</c:v>
                </c:pt>
                <c:pt idx="10209">
                  <c:v>2533874</c:v>
                </c:pt>
                <c:pt idx="10210">
                  <c:v>2520371</c:v>
                </c:pt>
                <c:pt idx="10211">
                  <c:v>2514486</c:v>
                </c:pt>
                <c:pt idx="10212">
                  <c:v>2516274</c:v>
                </c:pt>
                <c:pt idx="10213">
                  <c:v>2501978</c:v>
                </c:pt>
                <c:pt idx="10214">
                  <c:v>2459286</c:v>
                </c:pt>
                <c:pt idx="10215">
                  <c:v>2411199</c:v>
                </c:pt>
                <c:pt idx="10216">
                  <c:v>2370204</c:v>
                </c:pt>
                <c:pt idx="10217">
                  <c:v>2212863</c:v>
                </c:pt>
                <c:pt idx="10218">
                  <c:v>2014355</c:v>
                </c:pt>
                <c:pt idx="10219">
                  <c:v>1952866</c:v>
                </c:pt>
                <c:pt idx="10220">
                  <c:v>1908561</c:v>
                </c:pt>
                <c:pt idx="10221">
                  <c:v>1873236</c:v>
                </c:pt>
                <c:pt idx="10222">
                  <c:v>1836255</c:v>
                </c:pt>
                <c:pt idx="10223">
                  <c:v>1799961</c:v>
                </c:pt>
                <c:pt idx="10224">
                  <c:v>1778460</c:v>
                </c:pt>
                <c:pt idx="10225">
                  <c:v>1734037</c:v>
                </c:pt>
                <c:pt idx="10226">
                  <c:v>1698606</c:v>
                </c:pt>
                <c:pt idx="10227">
                  <c:v>1669822</c:v>
                </c:pt>
                <c:pt idx="10228">
                  <c:v>1624959</c:v>
                </c:pt>
                <c:pt idx="10229">
                  <c:v>1582996</c:v>
                </c:pt>
                <c:pt idx="10230">
                  <c:v>1525637</c:v>
                </c:pt>
                <c:pt idx="10231">
                  <c:v>1470198</c:v>
                </c:pt>
                <c:pt idx="10232">
                  <c:v>1432035</c:v>
                </c:pt>
                <c:pt idx="10233">
                  <c:v>1426895</c:v>
                </c:pt>
                <c:pt idx="10234">
                  <c:v>1434441</c:v>
                </c:pt>
                <c:pt idx="10235">
                  <c:v>1451802</c:v>
                </c:pt>
                <c:pt idx="10236">
                  <c:v>1432120</c:v>
                </c:pt>
                <c:pt idx="10237">
                  <c:v>1424292</c:v>
                </c:pt>
                <c:pt idx="10238">
                  <c:v>1425921</c:v>
                </c:pt>
                <c:pt idx="10239">
                  <c:v>1447979</c:v>
                </c:pt>
                <c:pt idx="10240">
                  <c:v>1468288</c:v>
                </c:pt>
                <c:pt idx="10241">
                  <c:v>1478718</c:v>
                </c:pt>
                <c:pt idx="10242">
                  <c:v>1480021</c:v>
                </c:pt>
                <c:pt idx="10243">
                  <c:v>1493676</c:v>
                </c:pt>
                <c:pt idx="10244">
                  <c:v>1493938</c:v>
                </c:pt>
                <c:pt idx="10245">
                  <c:v>1504052</c:v>
                </c:pt>
                <c:pt idx="10246">
                  <c:v>1517929</c:v>
                </c:pt>
                <c:pt idx="10247">
                  <c:v>1518062</c:v>
                </c:pt>
                <c:pt idx="10248">
                  <c:v>1518854</c:v>
                </c:pt>
                <c:pt idx="10249">
                  <c:v>1523459</c:v>
                </c:pt>
                <c:pt idx="10250">
                  <c:v>1597944</c:v>
                </c:pt>
                <c:pt idx="10251">
                  <c:v>1649087</c:v>
                </c:pt>
                <c:pt idx="10252">
                  <c:v>1670831</c:v>
                </c:pt>
                <c:pt idx="10253">
                  <c:v>1703017</c:v>
                </c:pt>
                <c:pt idx="10254">
                  <c:v>1730920</c:v>
                </c:pt>
                <c:pt idx="10255">
                  <c:v>1775324</c:v>
                </c:pt>
                <c:pt idx="10256">
                  <c:v>1824180</c:v>
                </c:pt>
                <c:pt idx="10257">
                  <c:v>1849670</c:v>
                </c:pt>
                <c:pt idx="10258">
                  <c:v>1861043</c:v>
                </c:pt>
                <c:pt idx="10259">
                  <c:v>1871145</c:v>
                </c:pt>
                <c:pt idx="10260">
                  <c:v>1877723</c:v>
                </c:pt>
                <c:pt idx="10261">
                  <c:v>1822995</c:v>
                </c:pt>
                <c:pt idx="10262">
                  <c:v>1770643</c:v>
                </c:pt>
                <c:pt idx="10263">
                  <c:v>1729453</c:v>
                </c:pt>
                <c:pt idx="10264">
                  <c:v>1750194</c:v>
                </c:pt>
                <c:pt idx="10265">
                  <c:v>1784061</c:v>
                </c:pt>
                <c:pt idx="10266">
                  <c:v>1784330</c:v>
                </c:pt>
                <c:pt idx="10267">
                  <c:v>1739075</c:v>
                </c:pt>
                <c:pt idx="10268">
                  <c:v>1680012</c:v>
                </c:pt>
                <c:pt idx="10269">
                  <c:v>1641928</c:v>
                </c:pt>
                <c:pt idx="10270">
                  <c:v>1627927</c:v>
                </c:pt>
                <c:pt idx="10271">
                  <c:v>1575020</c:v>
                </c:pt>
                <c:pt idx="10272">
                  <c:v>1538734</c:v>
                </c:pt>
                <c:pt idx="10273">
                  <c:v>1510054</c:v>
                </c:pt>
                <c:pt idx="10274">
                  <c:v>1483205</c:v>
                </c:pt>
                <c:pt idx="10275">
                  <c:v>1462713</c:v>
                </c:pt>
                <c:pt idx="10276">
                  <c:v>1437169</c:v>
                </c:pt>
                <c:pt idx="10277">
                  <c:v>1364148</c:v>
                </c:pt>
                <c:pt idx="10278">
                  <c:v>1246404</c:v>
                </c:pt>
                <c:pt idx="10279">
                  <c:v>1190914</c:v>
                </c:pt>
                <c:pt idx="10280">
                  <c:v>1151126</c:v>
                </c:pt>
                <c:pt idx="10281">
                  <c:v>1100966</c:v>
                </c:pt>
                <c:pt idx="10282">
                  <c:v>1066353</c:v>
                </c:pt>
                <c:pt idx="10283">
                  <c:v>1016239</c:v>
                </c:pt>
                <c:pt idx="10284">
                  <c:v>962901</c:v>
                </c:pt>
                <c:pt idx="10285">
                  <c:v>911620</c:v>
                </c:pt>
                <c:pt idx="10286">
                  <c:v>852276</c:v>
                </c:pt>
                <c:pt idx="10287">
                  <c:v>798788</c:v>
                </c:pt>
                <c:pt idx="10288">
                  <c:v>744330</c:v>
                </c:pt>
                <c:pt idx="10289">
                  <c:v>706567</c:v>
                </c:pt>
                <c:pt idx="10290">
                  <c:v>657917</c:v>
                </c:pt>
                <c:pt idx="10291">
                  <c:v>610472</c:v>
                </c:pt>
                <c:pt idx="10292">
                  <c:v>519822</c:v>
                </c:pt>
                <c:pt idx="10293">
                  <c:v>390758</c:v>
                </c:pt>
                <c:pt idx="10294">
                  <c:v>431092</c:v>
                </c:pt>
                <c:pt idx="10295">
                  <c:v>574514</c:v>
                </c:pt>
                <c:pt idx="10296">
                  <c:v>589885</c:v>
                </c:pt>
                <c:pt idx="10297">
                  <c:v>631013</c:v>
                </c:pt>
                <c:pt idx="10298">
                  <c:v>630114</c:v>
                </c:pt>
                <c:pt idx="10299">
                  <c:v>633466</c:v>
                </c:pt>
                <c:pt idx="10300">
                  <c:v>635449</c:v>
                </c:pt>
                <c:pt idx="10301">
                  <c:v>636755</c:v>
                </c:pt>
                <c:pt idx="10302">
                  <c:v>638429</c:v>
                </c:pt>
                <c:pt idx="10303">
                  <c:v>631593</c:v>
                </c:pt>
                <c:pt idx="10304">
                  <c:v>622080</c:v>
                </c:pt>
                <c:pt idx="10305">
                  <c:v>620242</c:v>
                </c:pt>
                <c:pt idx="10306">
                  <c:v>614479</c:v>
                </c:pt>
                <c:pt idx="10307">
                  <c:v>606959</c:v>
                </c:pt>
                <c:pt idx="10308">
                  <c:v>607781</c:v>
                </c:pt>
                <c:pt idx="10309">
                  <c:v>608139</c:v>
                </c:pt>
                <c:pt idx="10310">
                  <c:v>606591</c:v>
                </c:pt>
                <c:pt idx="10311">
                  <c:v>603958</c:v>
                </c:pt>
                <c:pt idx="10312">
                  <c:v>603017</c:v>
                </c:pt>
                <c:pt idx="10313">
                  <c:v>605523</c:v>
                </c:pt>
                <c:pt idx="10314">
                  <c:v>606131</c:v>
                </c:pt>
                <c:pt idx="10315">
                  <c:v>605982</c:v>
                </c:pt>
                <c:pt idx="10316">
                  <c:v>599906</c:v>
                </c:pt>
                <c:pt idx="10317">
                  <c:v>595619</c:v>
                </c:pt>
                <c:pt idx="10318">
                  <c:v>586626</c:v>
                </c:pt>
                <c:pt idx="10319">
                  <c:v>577986</c:v>
                </c:pt>
                <c:pt idx="10320">
                  <c:v>562867</c:v>
                </c:pt>
                <c:pt idx="10321">
                  <c:v>543891</c:v>
                </c:pt>
                <c:pt idx="10322">
                  <c:v>433100</c:v>
                </c:pt>
                <c:pt idx="10323">
                  <c:v>264637</c:v>
                </c:pt>
                <c:pt idx="10324">
                  <c:v>253247</c:v>
                </c:pt>
                <c:pt idx="10325">
                  <c:v>168350</c:v>
                </c:pt>
                <c:pt idx="10326">
                  <c:v>183979</c:v>
                </c:pt>
                <c:pt idx="10327">
                  <c:v>183467</c:v>
                </c:pt>
                <c:pt idx="10328">
                  <c:v>192218</c:v>
                </c:pt>
                <c:pt idx="10329">
                  <c:v>205459</c:v>
                </c:pt>
                <c:pt idx="10330">
                  <c:v>464960</c:v>
                </c:pt>
                <c:pt idx="10331">
                  <c:v>674475</c:v>
                </c:pt>
                <c:pt idx="10332">
                  <c:v>829661</c:v>
                </c:pt>
                <c:pt idx="10333">
                  <c:v>988313</c:v>
                </c:pt>
                <c:pt idx="10334">
                  <c:v>1113967</c:v>
                </c:pt>
                <c:pt idx="10335">
                  <c:v>1247316</c:v>
                </c:pt>
                <c:pt idx="10336">
                  <c:v>1356308</c:v>
                </c:pt>
                <c:pt idx="10337">
                  <c:v>1461001</c:v>
                </c:pt>
                <c:pt idx="10338">
                  <c:v>1575346</c:v>
                </c:pt>
                <c:pt idx="10339">
                  <c:v>1668386</c:v>
                </c:pt>
                <c:pt idx="10340">
                  <c:v>1714023</c:v>
                </c:pt>
                <c:pt idx="10341">
                  <c:v>1745763</c:v>
                </c:pt>
                <c:pt idx="10342">
                  <c:v>1775259</c:v>
                </c:pt>
                <c:pt idx="10343">
                  <c:v>1795836</c:v>
                </c:pt>
                <c:pt idx="10344">
                  <c:v>1829087</c:v>
                </c:pt>
                <c:pt idx="10345">
                  <c:v>1830709</c:v>
                </c:pt>
                <c:pt idx="10346">
                  <c:v>1830168</c:v>
                </c:pt>
                <c:pt idx="10347">
                  <c:v>1826120</c:v>
                </c:pt>
                <c:pt idx="10348">
                  <c:v>1819168</c:v>
                </c:pt>
                <c:pt idx="10349">
                  <c:v>1816067</c:v>
                </c:pt>
                <c:pt idx="10350">
                  <c:v>1816200</c:v>
                </c:pt>
                <c:pt idx="10351">
                  <c:v>1817433</c:v>
                </c:pt>
                <c:pt idx="10352">
                  <c:v>1815435</c:v>
                </c:pt>
                <c:pt idx="10353">
                  <c:v>1817466</c:v>
                </c:pt>
                <c:pt idx="10354">
                  <c:v>1814803</c:v>
                </c:pt>
                <c:pt idx="10355">
                  <c:v>1811220</c:v>
                </c:pt>
                <c:pt idx="10356">
                  <c:v>1809897</c:v>
                </c:pt>
                <c:pt idx="10357">
                  <c:v>1809236</c:v>
                </c:pt>
                <c:pt idx="10358">
                  <c:v>1699358</c:v>
                </c:pt>
                <c:pt idx="10359">
                  <c:v>1563916</c:v>
                </c:pt>
                <c:pt idx="10360">
                  <c:v>1457991</c:v>
                </c:pt>
                <c:pt idx="10361">
                  <c:v>1359938</c:v>
                </c:pt>
                <c:pt idx="10362">
                  <c:v>1230988</c:v>
                </c:pt>
                <c:pt idx="10363">
                  <c:v>1114606</c:v>
                </c:pt>
                <c:pt idx="10364">
                  <c:v>985186</c:v>
                </c:pt>
                <c:pt idx="10365">
                  <c:v>831260</c:v>
                </c:pt>
                <c:pt idx="10366">
                  <c:v>684581</c:v>
                </c:pt>
                <c:pt idx="10367">
                  <c:v>559684</c:v>
                </c:pt>
                <c:pt idx="10368">
                  <c:v>499383</c:v>
                </c:pt>
                <c:pt idx="10369">
                  <c:v>459775</c:v>
                </c:pt>
                <c:pt idx="10370">
                  <c:v>412630</c:v>
                </c:pt>
                <c:pt idx="10371">
                  <c:v>389869</c:v>
                </c:pt>
                <c:pt idx="10372">
                  <c:v>375518</c:v>
                </c:pt>
                <c:pt idx="10373">
                  <c:v>455265</c:v>
                </c:pt>
                <c:pt idx="10374">
                  <c:v>632643</c:v>
                </c:pt>
                <c:pt idx="10375">
                  <c:v>972752</c:v>
                </c:pt>
                <c:pt idx="10376">
                  <c:v>1280870</c:v>
                </c:pt>
                <c:pt idx="10377">
                  <c:v>1335478</c:v>
                </c:pt>
                <c:pt idx="10378">
                  <c:v>1366650</c:v>
                </c:pt>
                <c:pt idx="10379">
                  <c:v>1432982</c:v>
                </c:pt>
                <c:pt idx="10380">
                  <c:v>1482178</c:v>
                </c:pt>
                <c:pt idx="10381">
                  <c:v>1533962</c:v>
                </c:pt>
                <c:pt idx="10382">
                  <c:v>1599516</c:v>
                </c:pt>
                <c:pt idx="10383">
                  <c:v>1641516</c:v>
                </c:pt>
                <c:pt idx="10384">
                  <c:v>1695040</c:v>
                </c:pt>
                <c:pt idx="10385">
                  <c:v>1751987</c:v>
                </c:pt>
                <c:pt idx="10386">
                  <c:v>1814436</c:v>
                </c:pt>
                <c:pt idx="10387">
                  <c:v>1854952</c:v>
                </c:pt>
                <c:pt idx="10388">
                  <c:v>1915244</c:v>
                </c:pt>
                <c:pt idx="10389">
                  <c:v>1969747</c:v>
                </c:pt>
                <c:pt idx="10390">
                  <c:v>2018479</c:v>
                </c:pt>
                <c:pt idx="10391">
                  <c:v>2091216</c:v>
                </c:pt>
                <c:pt idx="10392">
                  <c:v>2131181</c:v>
                </c:pt>
                <c:pt idx="10393">
                  <c:v>2186029</c:v>
                </c:pt>
                <c:pt idx="10394">
                  <c:v>2244461</c:v>
                </c:pt>
                <c:pt idx="10395">
                  <c:v>2294090</c:v>
                </c:pt>
                <c:pt idx="10396">
                  <c:v>2359334</c:v>
                </c:pt>
                <c:pt idx="10397">
                  <c:v>2398223</c:v>
                </c:pt>
                <c:pt idx="10398">
                  <c:v>2472090</c:v>
                </c:pt>
                <c:pt idx="10399">
                  <c:v>2516847</c:v>
                </c:pt>
                <c:pt idx="10400">
                  <c:v>2571428</c:v>
                </c:pt>
                <c:pt idx="10401">
                  <c:v>2624314</c:v>
                </c:pt>
                <c:pt idx="10402">
                  <c:v>2658660</c:v>
                </c:pt>
                <c:pt idx="10403">
                  <c:v>2645655</c:v>
                </c:pt>
                <c:pt idx="10404">
                  <c:v>2531779</c:v>
                </c:pt>
                <c:pt idx="10405">
                  <c:v>2493612</c:v>
                </c:pt>
                <c:pt idx="10406">
                  <c:v>2455696</c:v>
                </c:pt>
                <c:pt idx="10407">
                  <c:v>2412408</c:v>
                </c:pt>
                <c:pt idx="10408">
                  <c:v>2367448</c:v>
                </c:pt>
                <c:pt idx="10409">
                  <c:v>2314902</c:v>
                </c:pt>
                <c:pt idx="10410">
                  <c:v>2225903</c:v>
                </c:pt>
                <c:pt idx="10411">
                  <c:v>2142364</c:v>
                </c:pt>
                <c:pt idx="10412">
                  <c:v>2086469</c:v>
                </c:pt>
                <c:pt idx="10413">
                  <c:v>2026180</c:v>
                </c:pt>
                <c:pt idx="10414">
                  <c:v>1958171</c:v>
                </c:pt>
                <c:pt idx="10415">
                  <c:v>1857382</c:v>
                </c:pt>
                <c:pt idx="10416">
                  <c:v>1769458</c:v>
                </c:pt>
                <c:pt idx="10417">
                  <c:v>1714332</c:v>
                </c:pt>
                <c:pt idx="10418">
                  <c:v>1627875</c:v>
                </c:pt>
                <c:pt idx="10419">
                  <c:v>1501065</c:v>
                </c:pt>
                <c:pt idx="10420">
                  <c:v>1420710</c:v>
                </c:pt>
                <c:pt idx="10421">
                  <c:v>1304120</c:v>
                </c:pt>
                <c:pt idx="10422">
                  <c:v>1239585</c:v>
                </c:pt>
                <c:pt idx="10423">
                  <c:v>1139541</c:v>
                </c:pt>
                <c:pt idx="10424">
                  <c:v>1067366</c:v>
                </c:pt>
                <c:pt idx="10425">
                  <c:v>974101</c:v>
                </c:pt>
                <c:pt idx="10426">
                  <c:v>900475</c:v>
                </c:pt>
                <c:pt idx="10427">
                  <c:v>809955</c:v>
                </c:pt>
                <c:pt idx="10428">
                  <c:v>712117</c:v>
                </c:pt>
                <c:pt idx="10429">
                  <c:v>575380</c:v>
                </c:pt>
                <c:pt idx="10430">
                  <c:v>439476</c:v>
                </c:pt>
                <c:pt idx="10431">
                  <c:v>379397</c:v>
                </c:pt>
                <c:pt idx="10432">
                  <c:v>608745</c:v>
                </c:pt>
                <c:pt idx="10433">
                  <c:v>892316</c:v>
                </c:pt>
                <c:pt idx="10434">
                  <c:v>1073041</c:v>
                </c:pt>
                <c:pt idx="10435">
                  <c:v>1210295</c:v>
                </c:pt>
                <c:pt idx="10436">
                  <c:v>1330656</c:v>
                </c:pt>
                <c:pt idx="10437">
                  <c:v>1451502</c:v>
                </c:pt>
                <c:pt idx="10438">
                  <c:v>1558379</c:v>
                </c:pt>
                <c:pt idx="10439">
                  <c:v>1588593</c:v>
                </c:pt>
                <c:pt idx="10440">
                  <c:v>1590531</c:v>
                </c:pt>
                <c:pt idx="10441">
                  <c:v>1589504</c:v>
                </c:pt>
                <c:pt idx="10442">
                  <c:v>1594261</c:v>
                </c:pt>
                <c:pt idx="10443">
                  <c:v>1590378</c:v>
                </c:pt>
                <c:pt idx="10444">
                  <c:v>1590736</c:v>
                </c:pt>
                <c:pt idx="10445">
                  <c:v>1579728</c:v>
                </c:pt>
                <c:pt idx="10446">
                  <c:v>1575108</c:v>
                </c:pt>
                <c:pt idx="10447">
                  <c:v>1571261</c:v>
                </c:pt>
                <c:pt idx="10448">
                  <c:v>1557926</c:v>
                </c:pt>
                <c:pt idx="10449">
                  <c:v>1548699</c:v>
                </c:pt>
                <c:pt idx="10450">
                  <c:v>1544017</c:v>
                </c:pt>
                <c:pt idx="10451">
                  <c:v>1539794</c:v>
                </c:pt>
                <c:pt idx="10452">
                  <c:v>1524383</c:v>
                </c:pt>
                <c:pt idx="10453">
                  <c:v>1507063</c:v>
                </c:pt>
                <c:pt idx="10454">
                  <c:v>1501263</c:v>
                </c:pt>
                <c:pt idx="10455">
                  <c:v>1496637</c:v>
                </c:pt>
                <c:pt idx="10456">
                  <c:v>1491950</c:v>
                </c:pt>
                <c:pt idx="10457">
                  <c:v>1488951</c:v>
                </c:pt>
                <c:pt idx="10458">
                  <c:v>1481914</c:v>
                </c:pt>
                <c:pt idx="10459">
                  <c:v>1498114</c:v>
                </c:pt>
                <c:pt idx="10460">
                  <c:v>1364872</c:v>
                </c:pt>
                <c:pt idx="10461">
                  <c:v>1168108</c:v>
                </c:pt>
                <c:pt idx="10462">
                  <c:v>1048492</c:v>
                </c:pt>
                <c:pt idx="10463">
                  <c:v>929314</c:v>
                </c:pt>
                <c:pt idx="10464">
                  <c:v>817139</c:v>
                </c:pt>
                <c:pt idx="10465">
                  <c:v>691736</c:v>
                </c:pt>
                <c:pt idx="10466">
                  <c:v>546130</c:v>
                </c:pt>
                <c:pt idx="10467">
                  <c:v>499990</c:v>
                </c:pt>
                <c:pt idx="10468">
                  <c:v>528404</c:v>
                </c:pt>
                <c:pt idx="10469">
                  <c:v>553096</c:v>
                </c:pt>
                <c:pt idx="10470">
                  <c:v>550013</c:v>
                </c:pt>
                <c:pt idx="10471">
                  <c:v>548602</c:v>
                </c:pt>
                <c:pt idx="10472">
                  <c:v>544933</c:v>
                </c:pt>
                <c:pt idx="10473">
                  <c:v>546134</c:v>
                </c:pt>
                <c:pt idx="10474">
                  <c:v>544119</c:v>
                </c:pt>
                <c:pt idx="10475">
                  <c:v>545773</c:v>
                </c:pt>
                <c:pt idx="10476">
                  <c:v>544753</c:v>
                </c:pt>
                <c:pt idx="10477">
                  <c:v>543787</c:v>
                </c:pt>
                <c:pt idx="10478">
                  <c:v>544636</c:v>
                </c:pt>
                <c:pt idx="10479">
                  <c:v>587590</c:v>
                </c:pt>
                <c:pt idx="10480">
                  <c:v>610455</c:v>
                </c:pt>
                <c:pt idx="10481">
                  <c:v>625224</c:v>
                </c:pt>
                <c:pt idx="10482">
                  <c:v>635828</c:v>
                </c:pt>
                <c:pt idx="10483">
                  <c:v>643643</c:v>
                </c:pt>
                <c:pt idx="10484">
                  <c:v>650759</c:v>
                </c:pt>
                <c:pt idx="10485">
                  <c:v>655816</c:v>
                </c:pt>
                <c:pt idx="10486">
                  <c:v>658882</c:v>
                </c:pt>
                <c:pt idx="10487">
                  <c:v>651718</c:v>
                </c:pt>
                <c:pt idx="10488">
                  <c:v>635639</c:v>
                </c:pt>
                <c:pt idx="10489">
                  <c:v>627370</c:v>
                </c:pt>
                <c:pt idx="10490">
                  <c:v>592340</c:v>
                </c:pt>
                <c:pt idx="10491">
                  <c:v>558466</c:v>
                </c:pt>
                <c:pt idx="10492">
                  <c:v>533043</c:v>
                </c:pt>
                <c:pt idx="10493">
                  <c:v>501651</c:v>
                </c:pt>
                <c:pt idx="10494">
                  <c:v>470922</c:v>
                </c:pt>
                <c:pt idx="10495">
                  <c:v>429115</c:v>
                </c:pt>
                <c:pt idx="10496">
                  <c:v>367859</c:v>
                </c:pt>
                <c:pt idx="10497">
                  <c:v>321954</c:v>
                </c:pt>
                <c:pt idx="10498">
                  <c:v>324101</c:v>
                </c:pt>
                <c:pt idx="10499">
                  <c:v>361125</c:v>
                </c:pt>
                <c:pt idx="10500">
                  <c:v>372704</c:v>
                </c:pt>
                <c:pt idx="10501">
                  <c:v>376642</c:v>
                </c:pt>
                <c:pt idx="10502">
                  <c:v>381613</c:v>
                </c:pt>
                <c:pt idx="10503">
                  <c:v>386703</c:v>
                </c:pt>
                <c:pt idx="10504">
                  <c:v>398047</c:v>
                </c:pt>
                <c:pt idx="10505">
                  <c:v>402236</c:v>
                </c:pt>
                <c:pt idx="10506">
                  <c:v>402877</c:v>
                </c:pt>
                <c:pt idx="10507">
                  <c:v>374921</c:v>
                </c:pt>
                <c:pt idx="10508">
                  <c:v>361963</c:v>
                </c:pt>
                <c:pt idx="10509">
                  <c:v>355976</c:v>
                </c:pt>
                <c:pt idx="10510">
                  <c:v>341533</c:v>
                </c:pt>
                <c:pt idx="10511">
                  <c:v>337717</c:v>
                </c:pt>
                <c:pt idx="10512">
                  <c:v>336416</c:v>
                </c:pt>
                <c:pt idx="10513">
                  <c:v>335607</c:v>
                </c:pt>
                <c:pt idx="10514">
                  <c:v>331523</c:v>
                </c:pt>
                <c:pt idx="10515">
                  <c:v>320126</c:v>
                </c:pt>
                <c:pt idx="10516">
                  <c:v>311563</c:v>
                </c:pt>
                <c:pt idx="10517">
                  <c:v>296871</c:v>
                </c:pt>
                <c:pt idx="10518">
                  <c:v>291982</c:v>
                </c:pt>
                <c:pt idx="10519">
                  <c:v>289275</c:v>
                </c:pt>
                <c:pt idx="10520">
                  <c:v>285623</c:v>
                </c:pt>
                <c:pt idx="10521">
                  <c:v>280755</c:v>
                </c:pt>
                <c:pt idx="10522">
                  <c:v>282471</c:v>
                </c:pt>
                <c:pt idx="10523">
                  <c:v>284244</c:v>
                </c:pt>
                <c:pt idx="10524">
                  <c:v>283118</c:v>
                </c:pt>
                <c:pt idx="10525">
                  <c:v>278834</c:v>
                </c:pt>
                <c:pt idx="10526">
                  <c:v>278139</c:v>
                </c:pt>
                <c:pt idx="10527">
                  <c:v>242365</c:v>
                </c:pt>
                <c:pt idx="10528">
                  <c:v>228930</c:v>
                </c:pt>
                <c:pt idx="10529">
                  <c:v>235105</c:v>
                </c:pt>
                <c:pt idx="10530">
                  <c:v>234073</c:v>
                </c:pt>
                <c:pt idx="10531">
                  <c:v>232141</c:v>
                </c:pt>
                <c:pt idx="10532">
                  <c:v>233663</c:v>
                </c:pt>
                <c:pt idx="10533">
                  <c:v>249542</c:v>
                </c:pt>
                <c:pt idx="10534">
                  <c:v>270847</c:v>
                </c:pt>
                <c:pt idx="10535">
                  <c:v>284416</c:v>
                </c:pt>
                <c:pt idx="10536">
                  <c:v>299277</c:v>
                </c:pt>
                <c:pt idx="10537">
                  <c:v>320939</c:v>
                </c:pt>
                <c:pt idx="10538">
                  <c:v>342884</c:v>
                </c:pt>
                <c:pt idx="10539">
                  <c:v>357714</c:v>
                </c:pt>
                <c:pt idx="10540">
                  <c:v>367803</c:v>
                </c:pt>
                <c:pt idx="10541">
                  <c:v>454870</c:v>
                </c:pt>
                <c:pt idx="10542">
                  <c:v>541972</c:v>
                </c:pt>
                <c:pt idx="10543">
                  <c:v>619031</c:v>
                </c:pt>
                <c:pt idx="10544">
                  <c:v>716335</c:v>
                </c:pt>
                <c:pt idx="10545">
                  <c:v>784159</c:v>
                </c:pt>
                <c:pt idx="10546">
                  <c:v>792405</c:v>
                </c:pt>
                <c:pt idx="10547">
                  <c:v>792063</c:v>
                </c:pt>
                <c:pt idx="10548">
                  <c:v>794495</c:v>
                </c:pt>
                <c:pt idx="10549">
                  <c:v>795056</c:v>
                </c:pt>
                <c:pt idx="10550">
                  <c:v>794546</c:v>
                </c:pt>
                <c:pt idx="10551">
                  <c:v>796638</c:v>
                </c:pt>
                <c:pt idx="10552">
                  <c:v>799622</c:v>
                </c:pt>
                <c:pt idx="10553">
                  <c:v>806455</c:v>
                </c:pt>
                <c:pt idx="10554">
                  <c:v>809698</c:v>
                </c:pt>
                <c:pt idx="10555">
                  <c:v>811149</c:v>
                </c:pt>
                <c:pt idx="10556">
                  <c:v>809076</c:v>
                </c:pt>
                <c:pt idx="10557">
                  <c:v>813166</c:v>
                </c:pt>
                <c:pt idx="10558">
                  <c:v>824964</c:v>
                </c:pt>
                <c:pt idx="10559">
                  <c:v>825977</c:v>
                </c:pt>
                <c:pt idx="10560">
                  <c:v>820620</c:v>
                </c:pt>
                <c:pt idx="10561">
                  <c:v>813108</c:v>
                </c:pt>
                <c:pt idx="10562">
                  <c:v>806608</c:v>
                </c:pt>
                <c:pt idx="10563">
                  <c:v>799030</c:v>
                </c:pt>
                <c:pt idx="10564">
                  <c:v>788368</c:v>
                </c:pt>
                <c:pt idx="10565">
                  <c:v>770846</c:v>
                </c:pt>
                <c:pt idx="10566">
                  <c:v>747246</c:v>
                </c:pt>
                <c:pt idx="10567">
                  <c:v>719873</c:v>
                </c:pt>
                <c:pt idx="10568">
                  <c:v>700545</c:v>
                </c:pt>
                <c:pt idx="10569">
                  <c:v>671569</c:v>
                </c:pt>
                <c:pt idx="10570">
                  <c:v>602059</c:v>
                </c:pt>
                <c:pt idx="10571">
                  <c:v>533725</c:v>
                </c:pt>
                <c:pt idx="10572">
                  <c:v>439730</c:v>
                </c:pt>
                <c:pt idx="10573">
                  <c:v>314103</c:v>
                </c:pt>
                <c:pt idx="10574">
                  <c:v>296946</c:v>
                </c:pt>
                <c:pt idx="10575">
                  <c:v>323243</c:v>
                </c:pt>
                <c:pt idx="10576">
                  <c:v>369630</c:v>
                </c:pt>
                <c:pt idx="10577">
                  <c:v>416556</c:v>
                </c:pt>
                <c:pt idx="10578">
                  <c:v>453707</c:v>
                </c:pt>
                <c:pt idx="10579">
                  <c:v>501164</c:v>
                </c:pt>
                <c:pt idx="10580">
                  <c:v>526717</c:v>
                </c:pt>
                <c:pt idx="10581">
                  <c:v>562772</c:v>
                </c:pt>
                <c:pt idx="10582">
                  <c:v>583940</c:v>
                </c:pt>
                <c:pt idx="10583">
                  <c:v>611490</c:v>
                </c:pt>
                <c:pt idx="10584">
                  <c:v>693556</c:v>
                </c:pt>
                <c:pt idx="10585">
                  <c:v>767032</c:v>
                </c:pt>
                <c:pt idx="10586">
                  <c:v>825634</c:v>
                </c:pt>
                <c:pt idx="10587">
                  <c:v>891829</c:v>
                </c:pt>
                <c:pt idx="10588">
                  <c:v>934101</c:v>
                </c:pt>
                <c:pt idx="10589">
                  <c:v>1007211</c:v>
                </c:pt>
                <c:pt idx="10590">
                  <c:v>1058176</c:v>
                </c:pt>
                <c:pt idx="10591">
                  <c:v>1116207</c:v>
                </c:pt>
                <c:pt idx="10592">
                  <c:v>1153931</c:v>
                </c:pt>
                <c:pt idx="10593">
                  <c:v>1192626</c:v>
                </c:pt>
                <c:pt idx="10594">
                  <c:v>1221419</c:v>
                </c:pt>
                <c:pt idx="10595">
                  <c:v>1249633</c:v>
                </c:pt>
                <c:pt idx="10596">
                  <c:v>1280098</c:v>
                </c:pt>
                <c:pt idx="10597">
                  <c:v>1327462</c:v>
                </c:pt>
                <c:pt idx="10598">
                  <c:v>1363886</c:v>
                </c:pt>
                <c:pt idx="10599">
                  <c:v>1393111</c:v>
                </c:pt>
                <c:pt idx="10600">
                  <c:v>1410765</c:v>
                </c:pt>
                <c:pt idx="10601">
                  <c:v>1448634</c:v>
                </c:pt>
                <c:pt idx="10602">
                  <c:v>1469517</c:v>
                </c:pt>
                <c:pt idx="10603">
                  <c:v>1494794</c:v>
                </c:pt>
                <c:pt idx="10604">
                  <c:v>1521022</c:v>
                </c:pt>
                <c:pt idx="10605">
                  <c:v>1531865</c:v>
                </c:pt>
                <c:pt idx="10606">
                  <c:v>1551547</c:v>
                </c:pt>
                <c:pt idx="10607">
                  <c:v>1577425</c:v>
                </c:pt>
                <c:pt idx="10608">
                  <c:v>1618712</c:v>
                </c:pt>
                <c:pt idx="10609">
                  <c:v>1674898</c:v>
                </c:pt>
                <c:pt idx="10610">
                  <c:v>1685470</c:v>
                </c:pt>
                <c:pt idx="10611">
                  <c:v>1694773</c:v>
                </c:pt>
                <c:pt idx="10612">
                  <c:v>1702600</c:v>
                </c:pt>
                <c:pt idx="10613">
                  <c:v>1691814</c:v>
                </c:pt>
                <c:pt idx="10614">
                  <c:v>1683292</c:v>
                </c:pt>
                <c:pt idx="10615">
                  <c:v>1715757</c:v>
                </c:pt>
                <c:pt idx="10616">
                  <c:v>1713429</c:v>
                </c:pt>
                <c:pt idx="10617">
                  <c:v>1702023</c:v>
                </c:pt>
                <c:pt idx="10618">
                  <c:v>1666834</c:v>
                </c:pt>
                <c:pt idx="10619">
                  <c:v>1643199</c:v>
                </c:pt>
                <c:pt idx="10620">
                  <c:v>1621193</c:v>
                </c:pt>
                <c:pt idx="10621">
                  <c:v>1605799</c:v>
                </c:pt>
                <c:pt idx="10622">
                  <c:v>1579264</c:v>
                </c:pt>
                <c:pt idx="10623">
                  <c:v>1562553</c:v>
                </c:pt>
                <c:pt idx="10624">
                  <c:v>1533793</c:v>
                </c:pt>
                <c:pt idx="10625">
                  <c:v>1498731</c:v>
                </c:pt>
                <c:pt idx="10626">
                  <c:v>1462991</c:v>
                </c:pt>
                <c:pt idx="10627">
                  <c:v>1422624</c:v>
                </c:pt>
                <c:pt idx="10628">
                  <c:v>1377328</c:v>
                </c:pt>
                <c:pt idx="10629">
                  <c:v>1344245</c:v>
                </c:pt>
                <c:pt idx="10630">
                  <c:v>1292348</c:v>
                </c:pt>
                <c:pt idx="10631">
                  <c:v>1260106</c:v>
                </c:pt>
                <c:pt idx="10632">
                  <c:v>1226006</c:v>
                </c:pt>
                <c:pt idx="10633">
                  <c:v>1188997</c:v>
                </c:pt>
                <c:pt idx="10634">
                  <c:v>1135189</c:v>
                </c:pt>
                <c:pt idx="10635">
                  <c:v>1094674</c:v>
                </c:pt>
                <c:pt idx="10636">
                  <c:v>1024907</c:v>
                </c:pt>
                <c:pt idx="10637">
                  <c:v>938804</c:v>
                </c:pt>
                <c:pt idx="10638">
                  <c:v>864963</c:v>
                </c:pt>
                <c:pt idx="10639">
                  <c:v>792816</c:v>
                </c:pt>
                <c:pt idx="10640">
                  <c:v>739228</c:v>
                </c:pt>
                <c:pt idx="10641">
                  <c:v>724266</c:v>
                </c:pt>
                <c:pt idx="10642">
                  <c:v>704712</c:v>
                </c:pt>
                <c:pt idx="10643">
                  <c:v>612163</c:v>
                </c:pt>
                <c:pt idx="10644">
                  <c:v>575371</c:v>
                </c:pt>
                <c:pt idx="10645">
                  <c:v>564569</c:v>
                </c:pt>
                <c:pt idx="10646">
                  <c:v>550519</c:v>
                </c:pt>
                <c:pt idx="10647">
                  <c:v>537256</c:v>
                </c:pt>
                <c:pt idx="10648">
                  <c:v>524515</c:v>
                </c:pt>
                <c:pt idx="10649">
                  <c:v>511381</c:v>
                </c:pt>
                <c:pt idx="10650">
                  <c:v>500630</c:v>
                </c:pt>
                <c:pt idx="10651">
                  <c:v>486686</c:v>
                </c:pt>
                <c:pt idx="10652">
                  <c:v>471439</c:v>
                </c:pt>
                <c:pt idx="10653">
                  <c:v>459612</c:v>
                </c:pt>
                <c:pt idx="10654">
                  <c:v>449373</c:v>
                </c:pt>
                <c:pt idx="10655">
                  <c:v>433327</c:v>
                </c:pt>
                <c:pt idx="10656">
                  <c:v>408398</c:v>
                </c:pt>
                <c:pt idx="10657">
                  <c:v>392108</c:v>
                </c:pt>
                <c:pt idx="10658">
                  <c:v>376872</c:v>
                </c:pt>
                <c:pt idx="10659">
                  <c:v>357629</c:v>
                </c:pt>
                <c:pt idx="10660">
                  <c:v>344777</c:v>
                </c:pt>
                <c:pt idx="10661">
                  <c:v>327735</c:v>
                </c:pt>
                <c:pt idx="10662">
                  <c:v>312015</c:v>
                </c:pt>
                <c:pt idx="10663">
                  <c:v>292282</c:v>
                </c:pt>
                <c:pt idx="10664">
                  <c:v>269020</c:v>
                </c:pt>
                <c:pt idx="10665">
                  <c:v>251180</c:v>
                </c:pt>
                <c:pt idx="10666">
                  <c:v>230956</c:v>
                </c:pt>
                <c:pt idx="10667">
                  <c:v>215051</c:v>
                </c:pt>
                <c:pt idx="10668">
                  <c:v>204389</c:v>
                </c:pt>
                <c:pt idx="10669">
                  <c:v>185738</c:v>
                </c:pt>
                <c:pt idx="10670">
                  <c:v>156324</c:v>
                </c:pt>
                <c:pt idx="10671">
                  <c:v>116374</c:v>
                </c:pt>
                <c:pt idx="10672">
                  <c:v>77585</c:v>
                </c:pt>
                <c:pt idx="10673">
                  <c:v>40462</c:v>
                </c:pt>
                <c:pt idx="10674">
                  <c:v>34443</c:v>
                </c:pt>
                <c:pt idx="10675">
                  <c:v>35111</c:v>
                </c:pt>
                <c:pt idx="10676">
                  <c:v>36914</c:v>
                </c:pt>
                <c:pt idx="10677">
                  <c:v>40265</c:v>
                </c:pt>
                <c:pt idx="10678">
                  <c:v>48856</c:v>
                </c:pt>
                <c:pt idx="10679">
                  <c:v>72845</c:v>
                </c:pt>
                <c:pt idx="10680">
                  <c:v>96593</c:v>
                </c:pt>
                <c:pt idx="10681">
                  <c:v>133557</c:v>
                </c:pt>
                <c:pt idx="10682">
                  <c:v>151296</c:v>
                </c:pt>
                <c:pt idx="10683">
                  <c:v>170257</c:v>
                </c:pt>
                <c:pt idx="10684">
                  <c:v>197134</c:v>
                </c:pt>
                <c:pt idx="10685">
                  <c:v>218823</c:v>
                </c:pt>
                <c:pt idx="10686">
                  <c:v>225091</c:v>
                </c:pt>
                <c:pt idx="10687">
                  <c:v>242468</c:v>
                </c:pt>
                <c:pt idx="10688">
                  <c:v>256011</c:v>
                </c:pt>
                <c:pt idx="10689">
                  <c:v>266587</c:v>
                </c:pt>
                <c:pt idx="10690">
                  <c:v>289398</c:v>
                </c:pt>
                <c:pt idx="10691">
                  <c:v>304488</c:v>
                </c:pt>
                <c:pt idx="10692">
                  <c:v>326414</c:v>
                </c:pt>
                <c:pt idx="10693">
                  <c:v>343449</c:v>
                </c:pt>
                <c:pt idx="10694">
                  <c:v>359739</c:v>
                </c:pt>
                <c:pt idx="10695">
                  <c:v>383190</c:v>
                </c:pt>
                <c:pt idx="10696">
                  <c:v>397818</c:v>
                </c:pt>
                <c:pt idx="10697">
                  <c:v>411073</c:v>
                </c:pt>
                <c:pt idx="10698">
                  <c:v>424304</c:v>
                </c:pt>
                <c:pt idx="10699">
                  <c:v>438206</c:v>
                </c:pt>
                <c:pt idx="10700">
                  <c:v>450672</c:v>
                </c:pt>
                <c:pt idx="10701">
                  <c:v>461610</c:v>
                </c:pt>
                <c:pt idx="10702">
                  <c:v>475028</c:v>
                </c:pt>
                <c:pt idx="10703">
                  <c:v>481194</c:v>
                </c:pt>
                <c:pt idx="10704">
                  <c:v>489940</c:v>
                </c:pt>
                <c:pt idx="10705">
                  <c:v>504201</c:v>
                </c:pt>
                <c:pt idx="10706">
                  <c:v>516087</c:v>
                </c:pt>
                <c:pt idx="10707">
                  <c:v>517321</c:v>
                </c:pt>
                <c:pt idx="10708">
                  <c:v>514271</c:v>
                </c:pt>
                <c:pt idx="10709">
                  <c:v>503137</c:v>
                </c:pt>
                <c:pt idx="10710">
                  <c:v>500635</c:v>
                </c:pt>
                <c:pt idx="10711">
                  <c:v>493679</c:v>
                </c:pt>
                <c:pt idx="10712">
                  <c:v>479936</c:v>
                </c:pt>
                <c:pt idx="10713">
                  <c:v>473568</c:v>
                </c:pt>
                <c:pt idx="10714">
                  <c:v>469366</c:v>
                </c:pt>
                <c:pt idx="10715">
                  <c:v>468669</c:v>
                </c:pt>
                <c:pt idx="10716">
                  <c:v>464020</c:v>
                </c:pt>
                <c:pt idx="10717">
                  <c:v>461636</c:v>
                </c:pt>
                <c:pt idx="10718">
                  <c:v>460513</c:v>
                </c:pt>
                <c:pt idx="10719">
                  <c:v>459943</c:v>
                </c:pt>
                <c:pt idx="10720">
                  <c:v>452372</c:v>
                </c:pt>
                <c:pt idx="10721">
                  <c:v>445493</c:v>
                </c:pt>
                <c:pt idx="10722">
                  <c:v>442412</c:v>
                </c:pt>
                <c:pt idx="10723">
                  <c:v>449352</c:v>
                </c:pt>
                <c:pt idx="10724">
                  <c:v>455938</c:v>
                </c:pt>
                <c:pt idx="10725">
                  <c:v>473520</c:v>
                </c:pt>
                <c:pt idx="10726">
                  <c:v>483195</c:v>
                </c:pt>
                <c:pt idx="10727">
                  <c:v>493208</c:v>
                </c:pt>
                <c:pt idx="10728">
                  <c:v>499405</c:v>
                </c:pt>
                <c:pt idx="10729">
                  <c:v>509539</c:v>
                </c:pt>
                <c:pt idx="10730">
                  <c:v>509683</c:v>
                </c:pt>
                <c:pt idx="10731">
                  <c:v>519350</c:v>
                </c:pt>
                <c:pt idx="10732">
                  <c:v>517322</c:v>
                </c:pt>
                <c:pt idx="10733">
                  <c:v>517814</c:v>
                </c:pt>
                <c:pt idx="10734">
                  <c:v>520741</c:v>
                </c:pt>
                <c:pt idx="10735">
                  <c:v>526260</c:v>
                </c:pt>
                <c:pt idx="10736">
                  <c:v>531697</c:v>
                </c:pt>
                <c:pt idx="10737">
                  <c:v>529412</c:v>
                </c:pt>
                <c:pt idx="10738">
                  <c:v>531674</c:v>
                </c:pt>
                <c:pt idx="10739">
                  <c:v>533196</c:v>
                </c:pt>
                <c:pt idx="10740">
                  <c:v>542248</c:v>
                </c:pt>
                <c:pt idx="10741">
                  <c:v>551504</c:v>
                </c:pt>
                <c:pt idx="10742">
                  <c:v>552419</c:v>
                </c:pt>
                <c:pt idx="10743">
                  <c:v>551653</c:v>
                </c:pt>
                <c:pt idx="10744">
                  <c:v>555819</c:v>
                </c:pt>
                <c:pt idx="10745">
                  <c:v>557693</c:v>
                </c:pt>
                <c:pt idx="10746">
                  <c:v>563116</c:v>
                </c:pt>
                <c:pt idx="10747">
                  <c:v>566143</c:v>
                </c:pt>
                <c:pt idx="10748">
                  <c:v>559907</c:v>
                </c:pt>
                <c:pt idx="10749">
                  <c:v>556036</c:v>
                </c:pt>
                <c:pt idx="10750">
                  <c:v>559351</c:v>
                </c:pt>
                <c:pt idx="10751">
                  <c:v>569090</c:v>
                </c:pt>
                <c:pt idx="10752">
                  <c:v>561320</c:v>
                </c:pt>
                <c:pt idx="10753">
                  <c:v>588855</c:v>
                </c:pt>
                <c:pt idx="10754">
                  <c:v>611468</c:v>
                </c:pt>
                <c:pt idx="10755">
                  <c:v>609865</c:v>
                </c:pt>
                <c:pt idx="10756">
                  <c:v>605560</c:v>
                </c:pt>
                <c:pt idx="10757">
                  <c:v>598429</c:v>
                </c:pt>
                <c:pt idx="10758">
                  <c:v>591026</c:v>
                </c:pt>
                <c:pt idx="10759">
                  <c:v>586322</c:v>
                </c:pt>
                <c:pt idx="10760">
                  <c:v>576118</c:v>
                </c:pt>
                <c:pt idx="10761">
                  <c:v>568118</c:v>
                </c:pt>
                <c:pt idx="10762">
                  <c:v>550166</c:v>
                </c:pt>
                <c:pt idx="10763">
                  <c:v>539721</c:v>
                </c:pt>
                <c:pt idx="10764">
                  <c:v>543783</c:v>
                </c:pt>
                <c:pt idx="10765">
                  <c:v>562865</c:v>
                </c:pt>
                <c:pt idx="10766">
                  <c:v>561010</c:v>
                </c:pt>
                <c:pt idx="10767">
                  <c:v>563204</c:v>
                </c:pt>
                <c:pt idx="10768">
                  <c:v>551124</c:v>
                </c:pt>
                <c:pt idx="10769">
                  <c:v>538511</c:v>
                </c:pt>
                <c:pt idx="10770">
                  <c:v>535035</c:v>
                </c:pt>
                <c:pt idx="10771">
                  <c:v>534388</c:v>
                </c:pt>
                <c:pt idx="10772">
                  <c:v>531251</c:v>
                </c:pt>
                <c:pt idx="10773">
                  <c:v>525439</c:v>
                </c:pt>
                <c:pt idx="10774">
                  <c:v>521118</c:v>
                </c:pt>
                <c:pt idx="10775">
                  <c:v>523907</c:v>
                </c:pt>
                <c:pt idx="10776">
                  <c:v>526916</c:v>
                </c:pt>
                <c:pt idx="10777">
                  <c:v>531352</c:v>
                </c:pt>
                <c:pt idx="10778">
                  <c:v>512957</c:v>
                </c:pt>
                <c:pt idx="10779">
                  <c:v>504010</c:v>
                </c:pt>
                <c:pt idx="10780">
                  <c:v>513421</c:v>
                </c:pt>
                <c:pt idx="10781">
                  <c:v>479690</c:v>
                </c:pt>
                <c:pt idx="10782">
                  <c:v>461172</c:v>
                </c:pt>
                <c:pt idx="10783">
                  <c:v>450766</c:v>
                </c:pt>
                <c:pt idx="10784">
                  <c:v>439884</c:v>
                </c:pt>
                <c:pt idx="10785">
                  <c:v>438896</c:v>
                </c:pt>
                <c:pt idx="10786">
                  <c:v>432918</c:v>
                </c:pt>
                <c:pt idx="10787">
                  <c:v>428488</c:v>
                </c:pt>
                <c:pt idx="10788">
                  <c:v>431075</c:v>
                </c:pt>
                <c:pt idx="10789">
                  <c:v>434059</c:v>
                </c:pt>
                <c:pt idx="10790">
                  <c:v>439131</c:v>
                </c:pt>
                <c:pt idx="10791">
                  <c:v>431677</c:v>
                </c:pt>
                <c:pt idx="10792">
                  <c:v>419612</c:v>
                </c:pt>
                <c:pt idx="10793">
                  <c:v>394914</c:v>
                </c:pt>
                <c:pt idx="10794">
                  <c:v>393753</c:v>
                </c:pt>
                <c:pt idx="10795">
                  <c:v>397288</c:v>
                </c:pt>
                <c:pt idx="10796">
                  <c:v>407803</c:v>
                </c:pt>
                <c:pt idx="10797">
                  <c:v>416294</c:v>
                </c:pt>
                <c:pt idx="10798">
                  <c:v>421130</c:v>
                </c:pt>
                <c:pt idx="10799">
                  <c:v>431699</c:v>
                </c:pt>
                <c:pt idx="10800">
                  <c:v>444622</c:v>
                </c:pt>
                <c:pt idx="10801">
                  <c:v>452724</c:v>
                </c:pt>
                <c:pt idx="10802">
                  <c:v>453318</c:v>
                </c:pt>
                <c:pt idx="10803">
                  <c:v>451902</c:v>
                </c:pt>
                <c:pt idx="10804">
                  <c:v>451295</c:v>
                </c:pt>
                <c:pt idx="10805">
                  <c:v>443222</c:v>
                </c:pt>
                <c:pt idx="10806">
                  <c:v>435543</c:v>
                </c:pt>
                <c:pt idx="10807">
                  <c:v>421330</c:v>
                </c:pt>
                <c:pt idx="10808">
                  <c:v>423792</c:v>
                </c:pt>
                <c:pt idx="10809">
                  <c:v>425511</c:v>
                </c:pt>
                <c:pt idx="10810">
                  <c:v>425419</c:v>
                </c:pt>
                <c:pt idx="10811">
                  <c:v>429554</c:v>
                </c:pt>
                <c:pt idx="10812">
                  <c:v>435804</c:v>
                </c:pt>
                <c:pt idx="10813">
                  <c:v>438263</c:v>
                </c:pt>
                <c:pt idx="10814">
                  <c:v>442198</c:v>
                </c:pt>
                <c:pt idx="10815">
                  <c:v>438150</c:v>
                </c:pt>
                <c:pt idx="10816">
                  <c:v>447907</c:v>
                </c:pt>
                <c:pt idx="10817">
                  <c:v>476147</c:v>
                </c:pt>
                <c:pt idx="10818">
                  <c:v>503147</c:v>
                </c:pt>
                <c:pt idx="10819">
                  <c:v>564082</c:v>
                </c:pt>
                <c:pt idx="10820">
                  <c:v>615408</c:v>
                </c:pt>
                <c:pt idx="10821">
                  <c:v>658037</c:v>
                </c:pt>
                <c:pt idx="10822">
                  <c:v>700521</c:v>
                </c:pt>
                <c:pt idx="10823">
                  <c:v>740503</c:v>
                </c:pt>
                <c:pt idx="10824">
                  <c:v>764518</c:v>
                </c:pt>
                <c:pt idx="10825">
                  <c:v>793729</c:v>
                </c:pt>
                <c:pt idx="10826">
                  <c:v>816209</c:v>
                </c:pt>
                <c:pt idx="10827">
                  <c:v>828078</c:v>
                </c:pt>
                <c:pt idx="10828">
                  <c:v>839557</c:v>
                </c:pt>
                <c:pt idx="10829">
                  <c:v>850050</c:v>
                </c:pt>
                <c:pt idx="10830">
                  <c:v>857013</c:v>
                </c:pt>
                <c:pt idx="10831">
                  <c:v>884655</c:v>
                </c:pt>
                <c:pt idx="10832">
                  <c:v>897374</c:v>
                </c:pt>
                <c:pt idx="10833">
                  <c:v>914409</c:v>
                </c:pt>
                <c:pt idx="10834">
                  <c:v>915196</c:v>
                </c:pt>
                <c:pt idx="10835">
                  <c:v>934601</c:v>
                </c:pt>
                <c:pt idx="10836">
                  <c:v>952571</c:v>
                </c:pt>
                <c:pt idx="10837">
                  <c:v>963169</c:v>
                </c:pt>
                <c:pt idx="10838">
                  <c:v>993656</c:v>
                </c:pt>
                <c:pt idx="10839">
                  <c:v>993935</c:v>
                </c:pt>
                <c:pt idx="10840">
                  <c:v>1012552</c:v>
                </c:pt>
                <c:pt idx="10841">
                  <c:v>1024766</c:v>
                </c:pt>
                <c:pt idx="10842">
                  <c:v>1032755</c:v>
                </c:pt>
                <c:pt idx="10843">
                  <c:v>1045773</c:v>
                </c:pt>
                <c:pt idx="10844">
                  <c:v>1068100</c:v>
                </c:pt>
                <c:pt idx="10845">
                  <c:v>1090093</c:v>
                </c:pt>
                <c:pt idx="10846">
                  <c:v>1136194</c:v>
                </c:pt>
                <c:pt idx="10847">
                  <c:v>1152825</c:v>
                </c:pt>
                <c:pt idx="10848">
                  <c:v>1158892</c:v>
                </c:pt>
                <c:pt idx="10849">
                  <c:v>1157552</c:v>
                </c:pt>
                <c:pt idx="10850">
                  <c:v>1147790</c:v>
                </c:pt>
                <c:pt idx="10851">
                  <c:v>1144806</c:v>
                </c:pt>
                <c:pt idx="10852">
                  <c:v>1144976</c:v>
                </c:pt>
                <c:pt idx="10853">
                  <c:v>1139292</c:v>
                </c:pt>
                <c:pt idx="10854">
                  <c:v>1154357</c:v>
                </c:pt>
                <c:pt idx="10855">
                  <c:v>1158156</c:v>
                </c:pt>
                <c:pt idx="10856">
                  <c:v>1153225</c:v>
                </c:pt>
                <c:pt idx="10857">
                  <c:v>1155564</c:v>
                </c:pt>
                <c:pt idx="10858">
                  <c:v>1171678</c:v>
                </c:pt>
                <c:pt idx="10859">
                  <c:v>1277267</c:v>
                </c:pt>
                <c:pt idx="10860">
                  <c:v>1480167</c:v>
                </c:pt>
                <c:pt idx="10861">
                  <c:v>1514549</c:v>
                </c:pt>
                <c:pt idx="10862">
                  <c:v>1550181</c:v>
                </c:pt>
                <c:pt idx="10863">
                  <c:v>1589272</c:v>
                </c:pt>
                <c:pt idx="10864">
                  <c:v>1630743</c:v>
                </c:pt>
                <c:pt idx="10865">
                  <c:v>1690406</c:v>
                </c:pt>
                <c:pt idx="10866">
                  <c:v>1756561</c:v>
                </c:pt>
                <c:pt idx="10867">
                  <c:v>1794632</c:v>
                </c:pt>
                <c:pt idx="10868">
                  <c:v>1823087</c:v>
                </c:pt>
                <c:pt idx="10869">
                  <c:v>1864284</c:v>
                </c:pt>
                <c:pt idx="10870">
                  <c:v>1920674</c:v>
                </c:pt>
                <c:pt idx="10871">
                  <c:v>1929275</c:v>
                </c:pt>
                <c:pt idx="10872">
                  <c:v>1925938</c:v>
                </c:pt>
                <c:pt idx="10873">
                  <c:v>1898674</c:v>
                </c:pt>
                <c:pt idx="10874">
                  <c:v>1879248</c:v>
                </c:pt>
                <c:pt idx="10875">
                  <c:v>1857371</c:v>
                </c:pt>
                <c:pt idx="10876">
                  <c:v>1850330</c:v>
                </c:pt>
                <c:pt idx="10877">
                  <c:v>1844784</c:v>
                </c:pt>
                <c:pt idx="10878">
                  <c:v>1839471</c:v>
                </c:pt>
                <c:pt idx="10879">
                  <c:v>1825172</c:v>
                </c:pt>
                <c:pt idx="10880">
                  <c:v>1790414</c:v>
                </c:pt>
                <c:pt idx="10881">
                  <c:v>1783084</c:v>
                </c:pt>
                <c:pt idx="10882">
                  <c:v>1759737</c:v>
                </c:pt>
                <c:pt idx="10883">
                  <c:v>1743679</c:v>
                </c:pt>
                <c:pt idx="10884">
                  <c:v>1729315</c:v>
                </c:pt>
                <c:pt idx="10885">
                  <c:v>1720461</c:v>
                </c:pt>
                <c:pt idx="10886">
                  <c:v>1713547</c:v>
                </c:pt>
                <c:pt idx="10887">
                  <c:v>1684459</c:v>
                </c:pt>
                <c:pt idx="10888">
                  <c:v>1595056</c:v>
                </c:pt>
                <c:pt idx="10889">
                  <c:v>1583740</c:v>
                </c:pt>
                <c:pt idx="10890">
                  <c:v>1544039</c:v>
                </c:pt>
                <c:pt idx="10891">
                  <c:v>1500432</c:v>
                </c:pt>
                <c:pt idx="10892">
                  <c:v>1456978</c:v>
                </c:pt>
                <c:pt idx="10893">
                  <c:v>1406683</c:v>
                </c:pt>
                <c:pt idx="10894">
                  <c:v>1306981</c:v>
                </c:pt>
                <c:pt idx="10895">
                  <c:v>1229567</c:v>
                </c:pt>
                <c:pt idx="10896">
                  <c:v>1174806</c:v>
                </c:pt>
                <c:pt idx="10897">
                  <c:v>1097335</c:v>
                </c:pt>
                <c:pt idx="10898">
                  <c:v>989889</c:v>
                </c:pt>
                <c:pt idx="10899">
                  <c:v>971331</c:v>
                </c:pt>
                <c:pt idx="10900">
                  <c:v>1008330</c:v>
                </c:pt>
                <c:pt idx="10901">
                  <c:v>1021301</c:v>
                </c:pt>
                <c:pt idx="10902">
                  <c:v>1008499</c:v>
                </c:pt>
                <c:pt idx="10903">
                  <c:v>981841</c:v>
                </c:pt>
                <c:pt idx="10904">
                  <c:v>974392</c:v>
                </c:pt>
                <c:pt idx="10905">
                  <c:v>976502</c:v>
                </c:pt>
                <c:pt idx="10906">
                  <c:v>977984</c:v>
                </c:pt>
                <c:pt idx="10907">
                  <c:v>993368</c:v>
                </c:pt>
                <c:pt idx="10908">
                  <c:v>1028713</c:v>
                </c:pt>
                <c:pt idx="10909">
                  <c:v>1028075</c:v>
                </c:pt>
                <c:pt idx="10910">
                  <c:v>1040163</c:v>
                </c:pt>
                <c:pt idx="10911">
                  <c:v>1038053</c:v>
                </c:pt>
                <c:pt idx="10912">
                  <c:v>1038597</c:v>
                </c:pt>
                <c:pt idx="10913">
                  <c:v>1027903</c:v>
                </c:pt>
                <c:pt idx="10914">
                  <c:v>1011622</c:v>
                </c:pt>
                <c:pt idx="10915">
                  <c:v>972351</c:v>
                </c:pt>
                <c:pt idx="10916">
                  <c:v>931665</c:v>
                </c:pt>
                <c:pt idx="10917">
                  <c:v>939937</c:v>
                </c:pt>
                <c:pt idx="10918">
                  <c:v>961192</c:v>
                </c:pt>
                <c:pt idx="10919">
                  <c:v>988695</c:v>
                </c:pt>
                <c:pt idx="10920">
                  <c:v>1005297</c:v>
                </c:pt>
                <c:pt idx="10921">
                  <c:v>1048789</c:v>
                </c:pt>
                <c:pt idx="10922">
                  <c:v>1080676</c:v>
                </c:pt>
                <c:pt idx="10923">
                  <c:v>1108222</c:v>
                </c:pt>
                <c:pt idx="10924">
                  <c:v>1131693</c:v>
                </c:pt>
                <c:pt idx="10925">
                  <c:v>1151019</c:v>
                </c:pt>
                <c:pt idx="10926">
                  <c:v>1172061</c:v>
                </c:pt>
                <c:pt idx="10927">
                  <c:v>1194809</c:v>
                </c:pt>
                <c:pt idx="10928">
                  <c:v>1180784</c:v>
                </c:pt>
                <c:pt idx="10929">
                  <c:v>1156176</c:v>
                </c:pt>
                <c:pt idx="10930">
                  <c:v>1146447</c:v>
                </c:pt>
                <c:pt idx="10931">
                  <c:v>1144712</c:v>
                </c:pt>
                <c:pt idx="10932">
                  <c:v>1142534</c:v>
                </c:pt>
                <c:pt idx="10933">
                  <c:v>1133833</c:v>
                </c:pt>
                <c:pt idx="10934">
                  <c:v>1129452</c:v>
                </c:pt>
                <c:pt idx="10935">
                  <c:v>1099073</c:v>
                </c:pt>
                <c:pt idx="10936">
                  <c:v>1050609</c:v>
                </c:pt>
                <c:pt idx="10937">
                  <c:v>1029733</c:v>
                </c:pt>
                <c:pt idx="10938">
                  <c:v>1012336</c:v>
                </c:pt>
                <c:pt idx="10939">
                  <c:v>1014617</c:v>
                </c:pt>
                <c:pt idx="10940">
                  <c:v>1004648</c:v>
                </c:pt>
                <c:pt idx="10941">
                  <c:v>986952</c:v>
                </c:pt>
                <c:pt idx="10942">
                  <c:v>989905</c:v>
                </c:pt>
                <c:pt idx="10943">
                  <c:v>982149</c:v>
                </c:pt>
                <c:pt idx="10944">
                  <c:v>983558</c:v>
                </c:pt>
                <c:pt idx="10945">
                  <c:v>974628</c:v>
                </c:pt>
                <c:pt idx="10946">
                  <c:v>978217</c:v>
                </c:pt>
                <c:pt idx="10947">
                  <c:v>976823</c:v>
                </c:pt>
                <c:pt idx="10948">
                  <c:v>992634</c:v>
                </c:pt>
                <c:pt idx="10949">
                  <c:v>987999</c:v>
                </c:pt>
                <c:pt idx="10950">
                  <c:v>996968</c:v>
                </c:pt>
                <c:pt idx="10951">
                  <c:v>978626</c:v>
                </c:pt>
                <c:pt idx="10952">
                  <c:v>962676</c:v>
                </c:pt>
                <c:pt idx="10953">
                  <c:v>988165</c:v>
                </c:pt>
                <c:pt idx="10954">
                  <c:v>1015029</c:v>
                </c:pt>
                <c:pt idx="10955">
                  <c:v>1016002</c:v>
                </c:pt>
                <c:pt idx="10956">
                  <c:v>1055988</c:v>
                </c:pt>
                <c:pt idx="10957">
                  <c:v>1107987</c:v>
                </c:pt>
                <c:pt idx="10958">
                  <c:v>1156348</c:v>
                </c:pt>
                <c:pt idx="10959">
                  <c:v>1164023</c:v>
                </c:pt>
                <c:pt idx="10960">
                  <c:v>1188157</c:v>
                </c:pt>
                <c:pt idx="10961">
                  <c:v>1205951</c:v>
                </c:pt>
                <c:pt idx="10962">
                  <c:v>1225779</c:v>
                </c:pt>
                <c:pt idx="10963">
                  <c:v>1223335</c:v>
                </c:pt>
                <c:pt idx="10964">
                  <c:v>1240017</c:v>
                </c:pt>
                <c:pt idx="10965">
                  <c:v>1240895</c:v>
                </c:pt>
                <c:pt idx="10966">
                  <c:v>1225622</c:v>
                </c:pt>
                <c:pt idx="10967">
                  <c:v>1240250</c:v>
                </c:pt>
                <c:pt idx="10968">
                  <c:v>1253152</c:v>
                </c:pt>
                <c:pt idx="10969">
                  <c:v>1284148</c:v>
                </c:pt>
                <c:pt idx="10970">
                  <c:v>1298520</c:v>
                </c:pt>
                <c:pt idx="10971">
                  <c:v>1328160</c:v>
                </c:pt>
                <c:pt idx="10972">
                  <c:v>1554408</c:v>
                </c:pt>
                <c:pt idx="10973">
                  <c:v>2880816</c:v>
                </c:pt>
                <c:pt idx="10974">
                  <c:v>3314922</c:v>
                </c:pt>
                <c:pt idx="10975">
                  <c:v>3651932</c:v>
                </c:pt>
                <c:pt idx="10976">
                  <c:v>3898682</c:v>
                </c:pt>
                <c:pt idx="10977">
                  <c:v>4075009</c:v>
                </c:pt>
                <c:pt idx="10978">
                  <c:v>4288123</c:v>
                </c:pt>
                <c:pt idx="10979">
                  <c:v>4504099</c:v>
                </c:pt>
                <c:pt idx="10980">
                  <c:v>4621652</c:v>
                </c:pt>
                <c:pt idx="10981">
                  <c:v>4674154</c:v>
                </c:pt>
                <c:pt idx="10982">
                  <c:v>4675257</c:v>
                </c:pt>
                <c:pt idx="10983">
                  <c:v>4668648</c:v>
                </c:pt>
                <c:pt idx="10984">
                  <c:v>4654612</c:v>
                </c:pt>
                <c:pt idx="10985">
                  <c:v>4631332</c:v>
                </c:pt>
                <c:pt idx="10986">
                  <c:v>4635015</c:v>
                </c:pt>
                <c:pt idx="10987">
                  <c:v>4629601</c:v>
                </c:pt>
                <c:pt idx="10988">
                  <c:v>4647639</c:v>
                </c:pt>
                <c:pt idx="10989">
                  <c:v>4666786</c:v>
                </c:pt>
                <c:pt idx="10990">
                  <c:v>4680620</c:v>
                </c:pt>
                <c:pt idx="10991">
                  <c:v>4705963</c:v>
                </c:pt>
                <c:pt idx="10992">
                  <c:v>4693480</c:v>
                </c:pt>
                <c:pt idx="10993">
                  <c:v>4692701</c:v>
                </c:pt>
                <c:pt idx="10994">
                  <c:v>4709318</c:v>
                </c:pt>
                <c:pt idx="10995">
                  <c:v>4712006</c:v>
                </c:pt>
                <c:pt idx="10996">
                  <c:v>4715369</c:v>
                </c:pt>
                <c:pt idx="10997">
                  <c:v>4716828</c:v>
                </c:pt>
                <c:pt idx="10998">
                  <c:v>4720986</c:v>
                </c:pt>
                <c:pt idx="10999">
                  <c:v>4716043</c:v>
                </c:pt>
                <c:pt idx="11000">
                  <c:v>4696594</c:v>
                </c:pt>
                <c:pt idx="11001">
                  <c:v>4288274</c:v>
                </c:pt>
                <c:pt idx="11002">
                  <c:v>4066615</c:v>
                </c:pt>
                <c:pt idx="11003">
                  <c:v>3772288</c:v>
                </c:pt>
                <c:pt idx="11004">
                  <c:v>3411125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A504-46C0-A320-6E73DC29A8C2}"/>
            </c:ext>
          </c:extLst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009 Email Contacts</c:v>
                </c:pt>
              </c:strCache>
            </c:strRef>
          </c:tx>
          <c:spPr>
            <a:ln w="28575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Sheet1!$J$2:$J$11007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1</c:v>
                </c:pt>
                <c:pt idx="8443">
                  <c:v>0</c:v>
                </c:pt>
                <c:pt idx="8444">
                  <c:v>0</c:v>
                </c:pt>
                <c:pt idx="8445">
                  <c:v>1</c:v>
                </c:pt>
                <c:pt idx="8446">
                  <c:v>0</c:v>
                </c:pt>
                <c:pt idx="8447">
                  <c:v>1</c:v>
                </c:pt>
                <c:pt idx="8448">
                  <c:v>0</c:v>
                </c:pt>
                <c:pt idx="8449">
                  <c:v>1</c:v>
                </c:pt>
                <c:pt idx="8450">
                  <c:v>0</c:v>
                </c:pt>
                <c:pt idx="8451">
                  <c:v>0</c:v>
                </c:pt>
                <c:pt idx="8452">
                  <c:v>1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2</c:v>
                </c:pt>
                <c:pt idx="8457">
                  <c:v>1</c:v>
                </c:pt>
                <c:pt idx="8458">
                  <c:v>0</c:v>
                </c:pt>
                <c:pt idx="8459">
                  <c:v>0</c:v>
                </c:pt>
                <c:pt idx="8460">
                  <c:v>1</c:v>
                </c:pt>
                <c:pt idx="8461">
                  <c:v>1</c:v>
                </c:pt>
                <c:pt idx="8462">
                  <c:v>0</c:v>
                </c:pt>
                <c:pt idx="8463">
                  <c:v>1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2</c:v>
                </c:pt>
                <c:pt idx="8470">
                  <c:v>0</c:v>
                </c:pt>
                <c:pt idx="8471">
                  <c:v>0</c:v>
                </c:pt>
                <c:pt idx="8472">
                  <c:v>1</c:v>
                </c:pt>
                <c:pt idx="8473">
                  <c:v>0</c:v>
                </c:pt>
                <c:pt idx="8474">
                  <c:v>2</c:v>
                </c:pt>
                <c:pt idx="8475">
                  <c:v>1</c:v>
                </c:pt>
                <c:pt idx="8476">
                  <c:v>0</c:v>
                </c:pt>
                <c:pt idx="8477">
                  <c:v>0</c:v>
                </c:pt>
                <c:pt idx="8478">
                  <c:v>4</c:v>
                </c:pt>
                <c:pt idx="8479">
                  <c:v>0</c:v>
                </c:pt>
                <c:pt idx="8480">
                  <c:v>0</c:v>
                </c:pt>
                <c:pt idx="8481">
                  <c:v>1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1</c:v>
                </c:pt>
                <c:pt idx="8489">
                  <c:v>2</c:v>
                </c:pt>
                <c:pt idx="8490">
                  <c:v>0</c:v>
                </c:pt>
                <c:pt idx="8491">
                  <c:v>1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1</c:v>
                </c:pt>
                <c:pt idx="8499">
                  <c:v>0</c:v>
                </c:pt>
                <c:pt idx="8500">
                  <c:v>1</c:v>
                </c:pt>
                <c:pt idx="8501">
                  <c:v>1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2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3</c:v>
                </c:pt>
                <c:pt idx="8515">
                  <c:v>1</c:v>
                </c:pt>
                <c:pt idx="8516">
                  <c:v>2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1</c:v>
                </c:pt>
                <c:pt idx="8522">
                  <c:v>2</c:v>
                </c:pt>
                <c:pt idx="8523">
                  <c:v>0</c:v>
                </c:pt>
                <c:pt idx="8524">
                  <c:v>1</c:v>
                </c:pt>
                <c:pt idx="8525">
                  <c:v>1</c:v>
                </c:pt>
                <c:pt idx="8526">
                  <c:v>1</c:v>
                </c:pt>
                <c:pt idx="8527">
                  <c:v>4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1</c:v>
                </c:pt>
                <c:pt idx="8533">
                  <c:v>2</c:v>
                </c:pt>
                <c:pt idx="8534">
                  <c:v>0</c:v>
                </c:pt>
                <c:pt idx="8535">
                  <c:v>0</c:v>
                </c:pt>
                <c:pt idx="8536">
                  <c:v>1</c:v>
                </c:pt>
                <c:pt idx="8537">
                  <c:v>1</c:v>
                </c:pt>
                <c:pt idx="8538">
                  <c:v>1</c:v>
                </c:pt>
                <c:pt idx="8539">
                  <c:v>1</c:v>
                </c:pt>
                <c:pt idx="8540">
                  <c:v>1</c:v>
                </c:pt>
                <c:pt idx="8541">
                  <c:v>1</c:v>
                </c:pt>
                <c:pt idx="8542">
                  <c:v>0</c:v>
                </c:pt>
                <c:pt idx="8543">
                  <c:v>0</c:v>
                </c:pt>
                <c:pt idx="8544">
                  <c:v>1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1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2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1</c:v>
                </c:pt>
                <c:pt idx="8561">
                  <c:v>0</c:v>
                </c:pt>
                <c:pt idx="8562">
                  <c:v>2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1</c:v>
                </c:pt>
                <c:pt idx="8573">
                  <c:v>2</c:v>
                </c:pt>
                <c:pt idx="8574">
                  <c:v>0</c:v>
                </c:pt>
                <c:pt idx="8575">
                  <c:v>0</c:v>
                </c:pt>
                <c:pt idx="8576">
                  <c:v>1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1</c:v>
                </c:pt>
                <c:pt idx="8595">
                  <c:v>1</c:v>
                </c:pt>
                <c:pt idx="8596">
                  <c:v>0</c:v>
                </c:pt>
                <c:pt idx="8597">
                  <c:v>0</c:v>
                </c:pt>
                <c:pt idx="8598">
                  <c:v>1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1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2</c:v>
                </c:pt>
                <c:pt idx="8622">
                  <c:v>4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1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1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1</c:v>
                </c:pt>
                <c:pt idx="8639">
                  <c:v>0</c:v>
                </c:pt>
                <c:pt idx="8640">
                  <c:v>0</c:v>
                </c:pt>
                <c:pt idx="8641">
                  <c:v>1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2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1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1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1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3</c:v>
                </c:pt>
                <c:pt idx="8684">
                  <c:v>3</c:v>
                </c:pt>
                <c:pt idx="8685">
                  <c:v>0</c:v>
                </c:pt>
                <c:pt idx="8686">
                  <c:v>1</c:v>
                </c:pt>
                <c:pt idx="8687">
                  <c:v>0</c:v>
                </c:pt>
                <c:pt idx="8688">
                  <c:v>0</c:v>
                </c:pt>
                <c:pt idx="8689">
                  <c:v>1</c:v>
                </c:pt>
                <c:pt idx="8690">
                  <c:v>1</c:v>
                </c:pt>
                <c:pt idx="8691">
                  <c:v>0</c:v>
                </c:pt>
                <c:pt idx="8692">
                  <c:v>1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1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1</c:v>
                </c:pt>
                <c:pt idx="8703">
                  <c:v>1</c:v>
                </c:pt>
                <c:pt idx="8704">
                  <c:v>1</c:v>
                </c:pt>
                <c:pt idx="8705">
                  <c:v>1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1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2</c:v>
                </c:pt>
                <c:pt idx="8717">
                  <c:v>2</c:v>
                </c:pt>
                <c:pt idx="8718">
                  <c:v>1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1</c:v>
                </c:pt>
                <c:pt idx="8727">
                  <c:v>0</c:v>
                </c:pt>
                <c:pt idx="8728">
                  <c:v>1</c:v>
                </c:pt>
                <c:pt idx="8729">
                  <c:v>0</c:v>
                </c:pt>
                <c:pt idx="8730">
                  <c:v>0</c:v>
                </c:pt>
                <c:pt idx="8731">
                  <c:v>1</c:v>
                </c:pt>
                <c:pt idx="8732">
                  <c:v>0</c:v>
                </c:pt>
                <c:pt idx="8733">
                  <c:v>1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1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3</c:v>
                </c:pt>
                <c:pt idx="8748">
                  <c:v>1</c:v>
                </c:pt>
                <c:pt idx="8749">
                  <c:v>1</c:v>
                </c:pt>
                <c:pt idx="8750">
                  <c:v>2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2</c:v>
                </c:pt>
                <c:pt idx="8757">
                  <c:v>1</c:v>
                </c:pt>
                <c:pt idx="8758">
                  <c:v>0</c:v>
                </c:pt>
                <c:pt idx="8759">
                  <c:v>1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2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1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3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1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1</c:v>
                </c:pt>
                <c:pt idx="8799">
                  <c:v>1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2</c:v>
                </c:pt>
                <c:pt idx="8810">
                  <c:v>0</c:v>
                </c:pt>
                <c:pt idx="8811">
                  <c:v>0</c:v>
                </c:pt>
                <c:pt idx="8812">
                  <c:v>1</c:v>
                </c:pt>
                <c:pt idx="8813">
                  <c:v>1</c:v>
                </c:pt>
                <c:pt idx="8814">
                  <c:v>1</c:v>
                </c:pt>
                <c:pt idx="8815">
                  <c:v>1</c:v>
                </c:pt>
                <c:pt idx="8816">
                  <c:v>0</c:v>
                </c:pt>
                <c:pt idx="8817">
                  <c:v>2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1</c:v>
                </c:pt>
                <c:pt idx="8822">
                  <c:v>0</c:v>
                </c:pt>
                <c:pt idx="8823">
                  <c:v>1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1</c:v>
                </c:pt>
                <c:pt idx="8828">
                  <c:v>0</c:v>
                </c:pt>
                <c:pt idx="8829">
                  <c:v>0</c:v>
                </c:pt>
                <c:pt idx="8830">
                  <c:v>3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2</c:v>
                </c:pt>
                <c:pt idx="8835">
                  <c:v>0</c:v>
                </c:pt>
                <c:pt idx="8836">
                  <c:v>0</c:v>
                </c:pt>
                <c:pt idx="8837">
                  <c:v>1</c:v>
                </c:pt>
                <c:pt idx="8838">
                  <c:v>0</c:v>
                </c:pt>
                <c:pt idx="8839">
                  <c:v>0</c:v>
                </c:pt>
                <c:pt idx="8840">
                  <c:v>1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1</c:v>
                </c:pt>
                <c:pt idx="8850">
                  <c:v>0</c:v>
                </c:pt>
                <c:pt idx="8851">
                  <c:v>0</c:v>
                </c:pt>
                <c:pt idx="8852">
                  <c:v>1</c:v>
                </c:pt>
                <c:pt idx="8853">
                  <c:v>0</c:v>
                </c:pt>
                <c:pt idx="8854">
                  <c:v>1</c:v>
                </c:pt>
                <c:pt idx="8855">
                  <c:v>0</c:v>
                </c:pt>
                <c:pt idx="8856">
                  <c:v>1</c:v>
                </c:pt>
                <c:pt idx="8857">
                  <c:v>0</c:v>
                </c:pt>
                <c:pt idx="8858">
                  <c:v>0</c:v>
                </c:pt>
                <c:pt idx="8859">
                  <c:v>1</c:v>
                </c:pt>
                <c:pt idx="8860">
                  <c:v>0</c:v>
                </c:pt>
                <c:pt idx="8861">
                  <c:v>2</c:v>
                </c:pt>
                <c:pt idx="8862">
                  <c:v>0</c:v>
                </c:pt>
                <c:pt idx="8863">
                  <c:v>1</c:v>
                </c:pt>
                <c:pt idx="8864">
                  <c:v>0</c:v>
                </c:pt>
                <c:pt idx="8865">
                  <c:v>0</c:v>
                </c:pt>
                <c:pt idx="8866">
                  <c:v>4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1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2</c:v>
                </c:pt>
                <c:pt idx="8875">
                  <c:v>2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1</c:v>
                </c:pt>
                <c:pt idx="8888">
                  <c:v>1</c:v>
                </c:pt>
                <c:pt idx="8889">
                  <c:v>1</c:v>
                </c:pt>
                <c:pt idx="8890">
                  <c:v>0</c:v>
                </c:pt>
                <c:pt idx="8891">
                  <c:v>2</c:v>
                </c:pt>
                <c:pt idx="8892">
                  <c:v>0</c:v>
                </c:pt>
                <c:pt idx="8893">
                  <c:v>0</c:v>
                </c:pt>
                <c:pt idx="8894">
                  <c:v>1</c:v>
                </c:pt>
                <c:pt idx="8895">
                  <c:v>0</c:v>
                </c:pt>
                <c:pt idx="8896">
                  <c:v>1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2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2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1</c:v>
                </c:pt>
                <c:pt idx="8914">
                  <c:v>0</c:v>
                </c:pt>
                <c:pt idx="8915">
                  <c:v>2</c:v>
                </c:pt>
                <c:pt idx="8916">
                  <c:v>0</c:v>
                </c:pt>
                <c:pt idx="8917">
                  <c:v>2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1</c:v>
                </c:pt>
                <c:pt idx="8933">
                  <c:v>0</c:v>
                </c:pt>
                <c:pt idx="8934">
                  <c:v>0</c:v>
                </c:pt>
                <c:pt idx="8935">
                  <c:v>1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1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1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1</c:v>
                </c:pt>
                <c:pt idx="8964">
                  <c:v>0</c:v>
                </c:pt>
                <c:pt idx="8965">
                  <c:v>1</c:v>
                </c:pt>
                <c:pt idx="8966">
                  <c:v>0</c:v>
                </c:pt>
                <c:pt idx="8967">
                  <c:v>0</c:v>
                </c:pt>
                <c:pt idx="8968">
                  <c:v>1</c:v>
                </c:pt>
                <c:pt idx="8969">
                  <c:v>1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1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1</c:v>
                </c:pt>
                <c:pt idx="8980">
                  <c:v>2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2</c:v>
                </c:pt>
                <c:pt idx="8985">
                  <c:v>1</c:v>
                </c:pt>
                <c:pt idx="8986">
                  <c:v>0</c:v>
                </c:pt>
                <c:pt idx="8987">
                  <c:v>0</c:v>
                </c:pt>
                <c:pt idx="8988">
                  <c:v>1</c:v>
                </c:pt>
                <c:pt idx="8989">
                  <c:v>1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1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3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1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2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1</c:v>
                </c:pt>
                <c:pt idx="9018">
                  <c:v>1</c:v>
                </c:pt>
                <c:pt idx="9019">
                  <c:v>0</c:v>
                </c:pt>
                <c:pt idx="9020">
                  <c:v>2</c:v>
                </c:pt>
                <c:pt idx="9021">
                  <c:v>1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1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1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1</c:v>
                </c:pt>
                <c:pt idx="9045">
                  <c:v>0</c:v>
                </c:pt>
                <c:pt idx="9046">
                  <c:v>0</c:v>
                </c:pt>
                <c:pt idx="9047">
                  <c:v>2</c:v>
                </c:pt>
                <c:pt idx="9048">
                  <c:v>1</c:v>
                </c:pt>
                <c:pt idx="9049">
                  <c:v>0</c:v>
                </c:pt>
                <c:pt idx="9050">
                  <c:v>1</c:v>
                </c:pt>
                <c:pt idx="9051">
                  <c:v>1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2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2</c:v>
                </c:pt>
                <c:pt idx="9070">
                  <c:v>1</c:v>
                </c:pt>
                <c:pt idx="9071">
                  <c:v>1</c:v>
                </c:pt>
                <c:pt idx="9072">
                  <c:v>0</c:v>
                </c:pt>
                <c:pt idx="9073">
                  <c:v>0</c:v>
                </c:pt>
                <c:pt idx="9074">
                  <c:v>1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1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1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1</c:v>
                </c:pt>
                <c:pt idx="9099">
                  <c:v>1</c:v>
                </c:pt>
                <c:pt idx="9100">
                  <c:v>0</c:v>
                </c:pt>
                <c:pt idx="9101">
                  <c:v>1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2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1</c:v>
                </c:pt>
                <c:pt idx="9116">
                  <c:v>0</c:v>
                </c:pt>
                <c:pt idx="9117">
                  <c:v>0</c:v>
                </c:pt>
                <c:pt idx="9118">
                  <c:v>1</c:v>
                </c:pt>
                <c:pt idx="9119">
                  <c:v>0</c:v>
                </c:pt>
                <c:pt idx="9120">
                  <c:v>1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1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1</c:v>
                </c:pt>
                <c:pt idx="9147">
                  <c:v>0</c:v>
                </c:pt>
                <c:pt idx="9148">
                  <c:v>1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2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1</c:v>
                </c:pt>
                <c:pt idx="9163">
                  <c:v>0</c:v>
                </c:pt>
                <c:pt idx="9164">
                  <c:v>2</c:v>
                </c:pt>
                <c:pt idx="9165">
                  <c:v>0</c:v>
                </c:pt>
                <c:pt idx="9166">
                  <c:v>0</c:v>
                </c:pt>
                <c:pt idx="9167">
                  <c:v>1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1</c:v>
                </c:pt>
                <c:pt idx="9176">
                  <c:v>0</c:v>
                </c:pt>
                <c:pt idx="9177">
                  <c:v>1</c:v>
                </c:pt>
                <c:pt idx="9178">
                  <c:v>1</c:v>
                </c:pt>
                <c:pt idx="9179">
                  <c:v>0</c:v>
                </c:pt>
                <c:pt idx="9180">
                  <c:v>0</c:v>
                </c:pt>
                <c:pt idx="9181">
                  <c:v>2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2</c:v>
                </c:pt>
                <c:pt idx="9191">
                  <c:v>1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1</c:v>
                </c:pt>
                <c:pt idx="9197">
                  <c:v>2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1</c:v>
                </c:pt>
                <c:pt idx="9211">
                  <c:v>0</c:v>
                </c:pt>
                <c:pt idx="9212">
                  <c:v>1</c:v>
                </c:pt>
                <c:pt idx="9213">
                  <c:v>1</c:v>
                </c:pt>
                <c:pt idx="9214">
                  <c:v>1</c:v>
                </c:pt>
                <c:pt idx="9215">
                  <c:v>0</c:v>
                </c:pt>
                <c:pt idx="9216">
                  <c:v>0</c:v>
                </c:pt>
                <c:pt idx="9217">
                  <c:v>1</c:v>
                </c:pt>
                <c:pt idx="9218">
                  <c:v>3</c:v>
                </c:pt>
                <c:pt idx="9219">
                  <c:v>0</c:v>
                </c:pt>
                <c:pt idx="9220">
                  <c:v>1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1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1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1</c:v>
                </c:pt>
                <c:pt idx="9237">
                  <c:v>0</c:v>
                </c:pt>
                <c:pt idx="9238">
                  <c:v>0</c:v>
                </c:pt>
                <c:pt idx="9239">
                  <c:v>1</c:v>
                </c:pt>
                <c:pt idx="9240">
                  <c:v>0</c:v>
                </c:pt>
                <c:pt idx="9241">
                  <c:v>1</c:v>
                </c:pt>
                <c:pt idx="9242">
                  <c:v>0</c:v>
                </c:pt>
                <c:pt idx="9243">
                  <c:v>0</c:v>
                </c:pt>
                <c:pt idx="9244">
                  <c:v>1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2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1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1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1</c:v>
                </c:pt>
                <c:pt idx="9271">
                  <c:v>0</c:v>
                </c:pt>
                <c:pt idx="9272">
                  <c:v>1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2</c:v>
                </c:pt>
                <c:pt idx="9277">
                  <c:v>0</c:v>
                </c:pt>
                <c:pt idx="9278">
                  <c:v>0</c:v>
                </c:pt>
                <c:pt idx="9279">
                  <c:v>1</c:v>
                </c:pt>
                <c:pt idx="9280">
                  <c:v>1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1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1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1</c:v>
                </c:pt>
                <c:pt idx="9298">
                  <c:v>0</c:v>
                </c:pt>
                <c:pt idx="9299">
                  <c:v>1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1</c:v>
                </c:pt>
                <c:pt idx="9306">
                  <c:v>0</c:v>
                </c:pt>
                <c:pt idx="9307">
                  <c:v>0</c:v>
                </c:pt>
                <c:pt idx="9308">
                  <c:v>2</c:v>
                </c:pt>
                <c:pt idx="9309">
                  <c:v>0</c:v>
                </c:pt>
                <c:pt idx="9310">
                  <c:v>1</c:v>
                </c:pt>
                <c:pt idx="9311">
                  <c:v>1</c:v>
                </c:pt>
                <c:pt idx="9312">
                  <c:v>0</c:v>
                </c:pt>
                <c:pt idx="9313">
                  <c:v>0</c:v>
                </c:pt>
                <c:pt idx="9314">
                  <c:v>1</c:v>
                </c:pt>
                <c:pt idx="9315">
                  <c:v>2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1</c:v>
                </c:pt>
                <c:pt idx="9323">
                  <c:v>2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2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1</c:v>
                </c:pt>
                <c:pt idx="9335">
                  <c:v>1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2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2</c:v>
                </c:pt>
                <c:pt idx="9353">
                  <c:v>3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2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1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1</c:v>
                </c:pt>
                <c:pt idx="9366">
                  <c:v>0</c:v>
                </c:pt>
                <c:pt idx="9367">
                  <c:v>0</c:v>
                </c:pt>
                <c:pt idx="9368">
                  <c:v>1</c:v>
                </c:pt>
                <c:pt idx="9369">
                  <c:v>0</c:v>
                </c:pt>
                <c:pt idx="9370">
                  <c:v>1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1</c:v>
                </c:pt>
                <c:pt idx="9376">
                  <c:v>3</c:v>
                </c:pt>
                <c:pt idx="9377">
                  <c:v>3</c:v>
                </c:pt>
                <c:pt idx="9378">
                  <c:v>0</c:v>
                </c:pt>
                <c:pt idx="9379">
                  <c:v>1</c:v>
                </c:pt>
                <c:pt idx="9380">
                  <c:v>3</c:v>
                </c:pt>
                <c:pt idx="9381">
                  <c:v>0</c:v>
                </c:pt>
                <c:pt idx="9382">
                  <c:v>1</c:v>
                </c:pt>
                <c:pt idx="9383">
                  <c:v>1</c:v>
                </c:pt>
                <c:pt idx="9384">
                  <c:v>2</c:v>
                </c:pt>
                <c:pt idx="9385">
                  <c:v>4</c:v>
                </c:pt>
                <c:pt idx="9386">
                  <c:v>1</c:v>
                </c:pt>
                <c:pt idx="9387">
                  <c:v>1</c:v>
                </c:pt>
                <c:pt idx="9388">
                  <c:v>0</c:v>
                </c:pt>
                <c:pt idx="9389">
                  <c:v>0</c:v>
                </c:pt>
                <c:pt idx="9390">
                  <c:v>4</c:v>
                </c:pt>
                <c:pt idx="9391">
                  <c:v>4</c:v>
                </c:pt>
                <c:pt idx="9392">
                  <c:v>3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5</c:v>
                </c:pt>
                <c:pt idx="9397">
                  <c:v>1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1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1</c:v>
                </c:pt>
                <c:pt idx="9406">
                  <c:v>1</c:v>
                </c:pt>
                <c:pt idx="9407">
                  <c:v>1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1</c:v>
                </c:pt>
                <c:pt idx="9412">
                  <c:v>4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1</c:v>
                </c:pt>
                <c:pt idx="9420">
                  <c:v>1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1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1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1</c:v>
                </c:pt>
                <c:pt idx="9441">
                  <c:v>1</c:v>
                </c:pt>
                <c:pt idx="9442">
                  <c:v>0</c:v>
                </c:pt>
                <c:pt idx="9443">
                  <c:v>0</c:v>
                </c:pt>
                <c:pt idx="9444">
                  <c:v>2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1</c:v>
                </c:pt>
                <c:pt idx="9450">
                  <c:v>1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2</c:v>
                </c:pt>
                <c:pt idx="9455">
                  <c:v>0</c:v>
                </c:pt>
                <c:pt idx="9456">
                  <c:v>0</c:v>
                </c:pt>
                <c:pt idx="9457">
                  <c:v>1</c:v>
                </c:pt>
                <c:pt idx="9458">
                  <c:v>2</c:v>
                </c:pt>
                <c:pt idx="9459">
                  <c:v>2</c:v>
                </c:pt>
                <c:pt idx="9460">
                  <c:v>1</c:v>
                </c:pt>
                <c:pt idx="9461">
                  <c:v>0</c:v>
                </c:pt>
                <c:pt idx="9462">
                  <c:v>1</c:v>
                </c:pt>
                <c:pt idx="9463">
                  <c:v>0</c:v>
                </c:pt>
                <c:pt idx="9464">
                  <c:v>1</c:v>
                </c:pt>
                <c:pt idx="9465">
                  <c:v>0</c:v>
                </c:pt>
                <c:pt idx="9466">
                  <c:v>0</c:v>
                </c:pt>
                <c:pt idx="9467">
                  <c:v>2</c:v>
                </c:pt>
                <c:pt idx="9468">
                  <c:v>0</c:v>
                </c:pt>
                <c:pt idx="9469">
                  <c:v>0</c:v>
                </c:pt>
                <c:pt idx="9470">
                  <c:v>1</c:v>
                </c:pt>
                <c:pt idx="9471">
                  <c:v>0</c:v>
                </c:pt>
                <c:pt idx="9472">
                  <c:v>1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3</c:v>
                </c:pt>
                <c:pt idx="9477">
                  <c:v>1</c:v>
                </c:pt>
                <c:pt idx="9478">
                  <c:v>0</c:v>
                </c:pt>
                <c:pt idx="9479">
                  <c:v>1</c:v>
                </c:pt>
                <c:pt idx="9480">
                  <c:v>0</c:v>
                </c:pt>
                <c:pt idx="9481">
                  <c:v>0</c:v>
                </c:pt>
                <c:pt idx="9482">
                  <c:v>1</c:v>
                </c:pt>
                <c:pt idx="9483">
                  <c:v>0</c:v>
                </c:pt>
                <c:pt idx="9484">
                  <c:v>0</c:v>
                </c:pt>
                <c:pt idx="9485">
                  <c:v>1</c:v>
                </c:pt>
                <c:pt idx="9486">
                  <c:v>0</c:v>
                </c:pt>
                <c:pt idx="9487">
                  <c:v>0</c:v>
                </c:pt>
                <c:pt idx="9488">
                  <c:v>1</c:v>
                </c:pt>
                <c:pt idx="9489">
                  <c:v>1</c:v>
                </c:pt>
                <c:pt idx="9490">
                  <c:v>2</c:v>
                </c:pt>
                <c:pt idx="9491">
                  <c:v>0</c:v>
                </c:pt>
                <c:pt idx="9492">
                  <c:v>0</c:v>
                </c:pt>
                <c:pt idx="9493">
                  <c:v>4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1</c:v>
                </c:pt>
                <c:pt idx="9498">
                  <c:v>2</c:v>
                </c:pt>
                <c:pt idx="9499">
                  <c:v>0</c:v>
                </c:pt>
                <c:pt idx="9500">
                  <c:v>1</c:v>
                </c:pt>
                <c:pt idx="9501">
                  <c:v>1</c:v>
                </c:pt>
                <c:pt idx="9502">
                  <c:v>1</c:v>
                </c:pt>
                <c:pt idx="9503">
                  <c:v>1</c:v>
                </c:pt>
                <c:pt idx="9504">
                  <c:v>1</c:v>
                </c:pt>
                <c:pt idx="9505">
                  <c:v>1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2</c:v>
                </c:pt>
                <c:pt idx="9516">
                  <c:v>0</c:v>
                </c:pt>
                <c:pt idx="9517">
                  <c:v>1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2</c:v>
                </c:pt>
                <c:pt idx="9524">
                  <c:v>0</c:v>
                </c:pt>
                <c:pt idx="9525">
                  <c:v>0</c:v>
                </c:pt>
                <c:pt idx="9526">
                  <c:v>2</c:v>
                </c:pt>
                <c:pt idx="9527">
                  <c:v>1</c:v>
                </c:pt>
                <c:pt idx="9528">
                  <c:v>2</c:v>
                </c:pt>
                <c:pt idx="9529">
                  <c:v>0</c:v>
                </c:pt>
                <c:pt idx="9530">
                  <c:v>1</c:v>
                </c:pt>
                <c:pt idx="9531">
                  <c:v>0</c:v>
                </c:pt>
                <c:pt idx="9532">
                  <c:v>1</c:v>
                </c:pt>
                <c:pt idx="9533">
                  <c:v>0</c:v>
                </c:pt>
                <c:pt idx="9534">
                  <c:v>2</c:v>
                </c:pt>
                <c:pt idx="9535">
                  <c:v>1</c:v>
                </c:pt>
                <c:pt idx="9536">
                  <c:v>0</c:v>
                </c:pt>
                <c:pt idx="9537">
                  <c:v>2</c:v>
                </c:pt>
                <c:pt idx="9538">
                  <c:v>2</c:v>
                </c:pt>
                <c:pt idx="9539">
                  <c:v>2</c:v>
                </c:pt>
                <c:pt idx="9540">
                  <c:v>0</c:v>
                </c:pt>
                <c:pt idx="9541">
                  <c:v>0</c:v>
                </c:pt>
                <c:pt idx="9542">
                  <c:v>1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1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1</c:v>
                </c:pt>
                <c:pt idx="9553">
                  <c:v>0</c:v>
                </c:pt>
                <c:pt idx="9554">
                  <c:v>1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2</c:v>
                </c:pt>
                <c:pt idx="9559">
                  <c:v>1</c:v>
                </c:pt>
                <c:pt idx="9560">
                  <c:v>0</c:v>
                </c:pt>
                <c:pt idx="9561">
                  <c:v>1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1</c:v>
                </c:pt>
                <c:pt idx="9566">
                  <c:v>0</c:v>
                </c:pt>
                <c:pt idx="9567">
                  <c:v>2</c:v>
                </c:pt>
                <c:pt idx="9568">
                  <c:v>0</c:v>
                </c:pt>
                <c:pt idx="9569">
                  <c:v>0</c:v>
                </c:pt>
                <c:pt idx="9570">
                  <c:v>2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1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1</c:v>
                </c:pt>
                <c:pt idx="9584">
                  <c:v>1</c:v>
                </c:pt>
                <c:pt idx="9585">
                  <c:v>1</c:v>
                </c:pt>
                <c:pt idx="9586">
                  <c:v>1</c:v>
                </c:pt>
                <c:pt idx="9587">
                  <c:v>0</c:v>
                </c:pt>
                <c:pt idx="9588">
                  <c:v>2</c:v>
                </c:pt>
                <c:pt idx="9589">
                  <c:v>3</c:v>
                </c:pt>
                <c:pt idx="9590">
                  <c:v>1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2</c:v>
                </c:pt>
                <c:pt idx="9595">
                  <c:v>1</c:v>
                </c:pt>
                <c:pt idx="9596">
                  <c:v>0</c:v>
                </c:pt>
                <c:pt idx="9597">
                  <c:v>1</c:v>
                </c:pt>
                <c:pt idx="9598">
                  <c:v>1</c:v>
                </c:pt>
                <c:pt idx="9599">
                  <c:v>0</c:v>
                </c:pt>
                <c:pt idx="9600">
                  <c:v>0</c:v>
                </c:pt>
                <c:pt idx="9601">
                  <c:v>3</c:v>
                </c:pt>
                <c:pt idx="9602">
                  <c:v>1</c:v>
                </c:pt>
                <c:pt idx="9603">
                  <c:v>0</c:v>
                </c:pt>
                <c:pt idx="9604">
                  <c:v>2</c:v>
                </c:pt>
                <c:pt idx="9605">
                  <c:v>0</c:v>
                </c:pt>
                <c:pt idx="9606">
                  <c:v>0</c:v>
                </c:pt>
                <c:pt idx="9607">
                  <c:v>2</c:v>
                </c:pt>
                <c:pt idx="9608">
                  <c:v>1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1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1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1</c:v>
                </c:pt>
                <c:pt idx="9626">
                  <c:v>1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1</c:v>
                </c:pt>
                <c:pt idx="9634">
                  <c:v>0</c:v>
                </c:pt>
                <c:pt idx="9635">
                  <c:v>0</c:v>
                </c:pt>
                <c:pt idx="9636">
                  <c:v>1</c:v>
                </c:pt>
                <c:pt idx="9637">
                  <c:v>0</c:v>
                </c:pt>
                <c:pt idx="9638">
                  <c:v>1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1</c:v>
                </c:pt>
                <c:pt idx="9644">
                  <c:v>2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1</c:v>
                </c:pt>
                <c:pt idx="9650">
                  <c:v>2</c:v>
                </c:pt>
                <c:pt idx="9651">
                  <c:v>0</c:v>
                </c:pt>
                <c:pt idx="9652">
                  <c:v>1</c:v>
                </c:pt>
                <c:pt idx="9653">
                  <c:v>1</c:v>
                </c:pt>
                <c:pt idx="9654">
                  <c:v>3</c:v>
                </c:pt>
                <c:pt idx="9655">
                  <c:v>1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1</c:v>
                </c:pt>
                <c:pt idx="9663">
                  <c:v>1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2</c:v>
                </c:pt>
                <c:pt idx="9668">
                  <c:v>2</c:v>
                </c:pt>
                <c:pt idx="9669">
                  <c:v>0</c:v>
                </c:pt>
                <c:pt idx="9670">
                  <c:v>1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2</c:v>
                </c:pt>
                <c:pt idx="9675">
                  <c:v>0</c:v>
                </c:pt>
                <c:pt idx="9676">
                  <c:v>2</c:v>
                </c:pt>
                <c:pt idx="9677">
                  <c:v>0</c:v>
                </c:pt>
                <c:pt idx="9678">
                  <c:v>2</c:v>
                </c:pt>
                <c:pt idx="9679">
                  <c:v>1</c:v>
                </c:pt>
                <c:pt idx="9680">
                  <c:v>0</c:v>
                </c:pt>
                <c:pt idx="9681">
                  <c:v>1</c:v>
                </c:pt>
                <c:pt idx="9682">
                  <c:v>2</c:v>
                </c:pt>
                <c:pt idx="9683">
                  <c:v>2</c:v>
                </c:pt>
                <c:pt idx="9684">
                  <c:v>0</c:v>
                </c:pt>
                <c:pt idx="9685">
                  <c:v>2</c:v>
                </c:pt>
                <c:pt idx="9686">
                  <c:v>0</c:v>
                </c:pt>
                <c:pt idx="9687">
                  <c:v>1</c:v>
                </c:pt>
                <c:pt idx="9688">
                  <c:v>2</c:v>
                </c:pt>
                <c:pt idx="9689">
                  <c:v>2</c:v>
                </c:pt>
                <c:pt idx="9690">
                  <c:v>0</c:v>
                </c:pt>
                <c:pt idx="9691">
                  <c:v>0</c:v>
                </c:pt>
                <c:pt idx="9692">
                  <c:v>3</c:v>
                </c:pt>
                <c:pt idx="9693">
                  <c:v>0</c:v>
                </c:pt>
                <c:pt idx="9694">
                  <c:v>0</c:v>
                </c:pt>
                <c:pt idx="9695">
                  <c:v>1</c:v>
                </c:pt>
                <c:pt idx="9696">
                  <c:v>1</c:v>
                </c:pt>
                <c:pt idx="9697">
                  <c:v>3</c:v>
                </c:pt>
                <c:pt idx="9698">
                  <c:v>1</c:v>
                </c:pt>
                <c:pt idx="9699">
                  <c:v>0</c:v>
                </c:pt>
                <c:pt idx="9700">
                  <c:v>0</c:v>
                </c:pt>
                <c:pt idx="9701">
                  <c:v>1</c:v>
                </c:pt>
                <c:pt idx="9702">
                  <c:v>1</c:v>
                </c:pt>
                <c:pt idx="9703">
                  <c:v>0</c:v>
                </c:pt>
                <c:pt idx="9704">
                  <c:v>0</c:v>
                </c:pt>
                <c:pt idx="9705">
                  <c:v>1</c:v>
                </c:pt>
                <c:pt idx="9706">
                  <c:v>1</c:v>
                </c:pt>
                <c:pt idx="9707">
                  <c:v>1</c:v>
                </c:pt>
                <c:pt idx="9708">
                  <c:v>0</c:v>
                </c:pt>
                <c:pt idx="9709">
                  <c:v>1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1</c:v>
                </c:pt>
                <c:pt idx="9714">
                  <c:v>0</c:v>
                </c:pt>
                <c:pt idx="9715">
                  <c:v>1</c:v>
                </c:pt>
                <c:pt idx="9716">
                  <c:v>1</c:v>
                </c:pt>
                <c:pt idx="9717">
                  <c:v>0</c:v>
                </c:pt>
                <c:pt idx="9718">
                  <c:v>0</c:v>
                </c:pt>
                <c:pt idx="9719">
                  <c:v>2</c:v>
                </c:pt>
                <c:pt idx="9720">
                  <c:v>0</c:v>
                </c:pt>
                <c:pt idx="9721">
                  <c:v>0</c:v>
                </c:pt>
                <c:pt idx="9722">
                  <c:v>1</c:v>
                </c:pt>
                <c:pt idx="9723">
                  <c:v>0</c:v>
                </c:pt>
                <c:pt idx="9724">
                  <c:v>1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1</c:v>
                </c:pt>
                <c:pt idx="9734">
                  <c:v>1</c:v>
                </c:pt>
                <c:pt idx="9735">
                  <c:v>0</c:v>
                </c:pt>
                <c:pt idx="9736">
                  <c:v>2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1</c:v>
                </c:pt>
                <c:pt idx="9741">
                  <c:v>1</c:v>
                </c:pt>
                <c:pt idx="9742">
                  <c:v>0</c:v>
                </c:pt>
                <c:pt idx="9743">
                  <c:v>0</c:v>
                </c:pt>
                <c:pt idx="9744">
                  <c:v>1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1</c:v>
                </c:pt>
                <c:pt idx="9751">
                  <c:v>0</c:v>
                </c:pt>
                <c:pt idx="9752">
                  <c:v>0</c:v>
                </c:pt>
                <c:pt idx="9753">
                  <c:v>2</c:v>
                </c:pt>
                <c:pt idx="9754">
                  <c:v>0</c:v>
                </c:pt>
                <c:pt idx="9755">
                  <c:v>3</c:v>
                </c:pt>
                <c:pt idx="9756">
                  <c:v>0</c:v>
                </c:pt>
                <c:pt idx="9757">
                  <c:v>0</c:v>
                </c:pt>
                <c:pt idx="9758">
                  <c:v>2</c:v>
                </c:pt>
                <c:pt idx="9759">
                  <c:v>1</c:v>
                </c:pt>
                <c:pt idx="9760">
                  <c:v>1</c:v>
                </c:pt>
                <c:pt idx="9761">
                  <c:v>0</c:v>
                </c:pt>
                <c:pt idx="9762">
                  <c:v>0</c:v>
                </c:pt>
                <c:pt idx="9763">
                  <c:v>1</c:v>
                </c:pt>
                <c:pt idx="9764">
                  <c:v>0</c:v>
                </c:pt>
                <c:pt idx="9765">
                  <c:v>2</c:v>
                </c:pt>
                <c:pt idx="9766">
                  <c:v>2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3</c:v>
                </c:pt>
                <c:pt idx="9771">
                  <c:v>1</c:v>
                </c:pt>
                <c:pt idx="9772">
                  <c:v>0</c:v>
                </c:pt>
                <c:pt idx="9773">
                  <c:v>1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2</c:v>
                </c:pt>
                <c:pt idx="9779">
                  <c:v>3</c:v>
                </c:pt>
                <c:pt idx="9780">
                  <c:v>0</c:v>
                </c:pt>
                <c:pt idx="9781">
                  <c:v>2</c:v>
                </c:pt>
                <c:pt idx="9782">
                  <c:v>0</c:v>
                </c:pt>
                <c:pt idx="9783">
                  <c:v>1</c:v>
                </c:pt>
                <c:pt idx="9784">
                  <c:v>1</c:v>
                </c:pt>
                <c:pt idx="9785">
                  <c:v>0</c:v>
                </c:pt>
                <c:pt idx="9786">
                  <c:v>2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1</c:v>
                </c:pt>
                <c:pt idx="9791">
                  <c:v>2</c:v>
                </c:pt>
                <c:pt idx="9792">
                  <c:v>0</c:v>
                </c:pt>
                <c:pt idx="9793">
                  <c:v>0</c:v>
                </c:pt>
                <c:pt idx="9794">
                  <c:v>1</c:v>
                </c:pt>
                <c:pt idx="9795">
                  <c:v>0</c:v>
                </c:pt>
                <c:pt idx="9796">
                  <c:v>0</c:v>
                </c:pt>
                <c:pt idx="9797">
                  <c:v>1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1</c:v>
                </c:pt>
                <c:pt idx="9802">
                  <c:v>1</c:v>
                </c:pt>
                <c:pt idx="9803">
                  <c:v>0</c:v>
                </c:pt>
                <c:pt idx="9804">
                  <c:v>1</c:v>
                </c:pt>
                <c:pt idx="9805">
                  <c:v>0</c:v>
                </c:pt>
                <c:pt idx="9806">
                  <c:v>1</c:v>
                </c:pt>
                <c:pt idx="9807">
                  <c:v>1</c:v>
                </c:pt>
                <c:pt idx="9808">
                  <c:v>1</c:v>
                </c:pt>
                <c:pt idx="9809">
                  <c:v>1</c:v>
                </c:pt>
                <c:pt idx="9810">
                  <c:v>1</c:v>
                </c:pt>
                <c:pt idx="9811">
                  <c:v>1</c:v>
                </c:pt>
                <c:pt idx="9812">
                  <c:v>1</c:v>
                </c:pt>
                <c:pt idx="9813">
                  <c:v>0</c:v>
                </c:pt>
                <c:pt idx="9814">
                  <c:v>2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4</c:v>
                </c:pt>
                <c:pt idx="9822">
                  <c:v>1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1</c:v>
                </c:pt>
                <c:pt idx="9828">
                  <c:v>1</c:v>
                </c:pt>
                <c:pt idx="9829">
                  <c:v>2</c:v>
                </c:pt>
                <c:pt idx="9830">
                  <c:v>0</c:v>
                </c:pt>
                <c:pt idx="9831">
                  <c:v>1</c:v>
                </c:pt>
                <c:pt idx="9832">
                  <c:v>3</c:v>
                </c:pt>
                <c:pt idx="9833">
                  <c:v>2</c:v>
                </c:pt>
                <c:pt idx="9834">
                  <c:v>1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1</c:v>
                </c:pt>
                <c:pt idx="9842">
                  <c:v>1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1</c:v>
                </c:pt>
                <c:pt idx="9847">
                  <c:v>0</c:v>
                </c:pt>
                <c:pt idx="9848">
                  <c:v>2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2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2</c:v>
                </c:pt>
                <c:pt idx="9862">
                  <c:v>0</c:v>
                </c:pt>
                <c:pt idx="9863">
                  <c:v>0</c:v>
                </c:pt>
                <c:pt idx="9864">
                  <c:v>1</c:v>
                </c:pt>
                <c:pt idx="9865">
                  <c:v>0</c:v>
                </c:pt>
                <c:pt idx="9866">
                  <c:v>0</c:v>
                </c:pt>
                <c:pt idx="9867">
                  <c:v>1</c:v>
                </c:pt>
                <c:pt idx="9868">
                  <c:v>1</c:v>
                </c:pt>
                <c:pt idx="9869">
                  <c:v>0</c:v>
                </c:pt>
                <c:pt idx="9870">
                  <c:v>0</c:v>
                </c:pt>
                <c:pt idx="9871">
                  <c:v>1</c:v>
                </c:pt>
                <c:pt idx="9872">
                  <c:v>0</c:v>
                </c:pt>
                <c:pt idx="9873">
                  <c:v>0</c:v>
                </c:pt>
                <c:pt idx="9874">
                  <c:v>1</c:v>
                </c:pt>
                <c:pt idx="9875">
                  <c:v>1</c:v>
                </c:pt>
                <c:pt idx="9876">
                  <c:v>1</c:v>
                </c:pt>
                <c:pt idx="9877">
                  <c:v>1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1</c:v>
                </c:pt>
                <c:pt idx="9887">
                  <c:v>0</c:v>
                </c:pt>
                <c:pt idx="9888">
                  <c:v>1</c:v>
                </c:pt>
                <c:pt idx="9889">
                  <c:v>1</c:v>
                </c:pt>
                <c:pt idx="9890">
                  <c:v>1</c:v>
                </c:pt>
                <c:pt idx="9891">
                  <c:v>1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2</c:v>
                </c:pt>
                <c:pt idx="9898">
                  <c:v>3</c:v>
                </c:pt>
                <c:pt idx="9899">
                  <c:v>0</c:v>
                </c:pt>
                <c:pt idx="9900">
                  <c:v>0</c:v>
                </c:pt>
                <c:pt idx="9901">
                  <c:v>1</c:v>
                </c:pt>
                <c:pt idx="9902">
                  <c:v>0</c:v>
                </c:pt>
                <c:pt idx="9903">
                  <c:v>0</c:v>
                </c:pt>
                <c:pt idx="9904">
                  <c:v>1</c:v>
                </c:pt>
                <c:pt idx="9905">
                  <c:v>3</c:v>
                </c:pt>
                <c:pt idx="9906">
                  <c:v>0</c:v>
                </c:pt>
                <c:pt idx="9907">
                  <c:v>0</c:v>
                </c:pt>
                <c:pt idx="9908">
                  <c:v>1</c:v>
                </c:pt>
                <c:pt idx="9909">
                  <c:v>0</c:v>
                </c:pt>
                <c:pt idx="9910">
                  <c:v>1</c:v>
                </c:pt>
                <c:pt idx="9911">
                  <c:v>0</c:v>
                </c:pt>
                <c:pt idx="9912">
                  <c:v>1</c:v>
                </c:pt>
                <c:pt idx="9913">
                  <c:v>2</c:v>
                </c:pt>
                <c:pt idx="9914">
                  <c:v>0</c:v>
                </c:pt>
                <c:pt idx="9915">
                  <c:v>1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2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2</c:v>
                </c:pt>
                <c:pt idx="9931">
                  <c:v>1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2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2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1</c:v>
                </c:pt>
                <c:pt idx="9955">
                  <c:v>0</c:v>
                </c:pt>
                <c:pt idx="9956">
                  <c:v>1</c:v>
                </c:pt>
                <c:pt idx="9957">
                  <c:v>0</c:v>
                </c:pt>
                <c:pt idx="9958">
                  <c:v>0</c:v>
                </c:pt>
                <c:pt idx="9959">
                  <c:v>1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2</c:v>
                </c:pt>
                <c:pt idx="9966">
                  <c:v>0</c:v>
                </c:pt>
                <c:pt idx="9967">
                  <c:v>1</c:v>
                </c:pt>
                <c:pt idx="9968">
                  <c:v>0</c:v>
                </c:pt>
                <c:pt idx="9969">
                  <c:v>1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1</c:v>
                </c:pt>
                <c:pt idx="9978">
                  <c:v>0</c:v>
                </c:pt>
                <c:pt idx="9979">
                  <c:v>0</c:v>
                </c:pt>
                <c:pt idx="9980">
                  <c:v>2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1</c:v>
                </c:pt>
                <c:pt idx="10001">
                  <c:v>0</c:v>
                </c:pt>
                <c:pt idx="10002">
                  <c:v>0</c:v>
                </c:pt>
                <c:pt idx="10003">
                  <c:v>1</c:v>
                </c:pt>
                <c:pt idx="10004">
                  <c:v>0</c:v>
                </c:pt>
                <c:pt idx="10005">
                  <c:v>0</c:v>
                </c:pt>
                <c:pt idx="10006">
                  <c:v>2</c:v>
                </c:pt>
                <c:pt idx="10007">
                  <c:v>0</c:v>
                </c:pt>
                <c:pt idx="10008">
                  <c:v>1</c:v>
                </c:pt>
                <c:pt idx="10009">
                  <c:v>1</c:v>
                </c:pt>
                <c:pt idx="10010">
                  <c:v>0</c:v>
                </c:pt>
                <c:pt idx="10011">
                  <c:v>1</c:v>
                </c:pt>
                <c:pt idx="10012">
                  <c:v>0</c:v>
                </c:pt>
                <c:pt idx="10013">
                  <c:v>1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1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3</c:v>
                </c:pt>
                <c:pt idx="10035">
                  <c:v>0</c:v>
                </c:pt>
                <c:pt idx="10036">
                  <c:v>0</c:v>
                </c:pt>
                <c:pt idx="10037">
                  <c:v>1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1</c:v>
                </c:pt>
                <c:pt idx="10042">
                  <c:v>0</c:v>
                </c:pt>
                <c:pt idx="10043">
                  <c:v>0</c:v>
                </c:pt>
                <c:pt idx="10044">
                  <c:v>1</c:v>
                </c:pt>
                <c:pt idx="10045">
                  <c:v>0</c:v>
                </c:pt>
                <c:pt idx="10046">
                  <c:v>1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1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1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1</c:v>
                </c:pt>
                <c:pt idx="10067">
                  <c:v>2</c:v>
                </c:pt>
                <c:pt idx="10068">
                  <c:v>0</c:v>
                </c:pt>
                <c:pt idx="10069">
                  <c:v>0</c:v>
                </c:pt>
                <c:pt idx="10070">
                  <c:v>1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1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1</c:v>
                </c:pt>
                <c:pt idx="10082">
                  <c:v>1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2</c:v>
                </c:pt>
                <c:pt idx="10091">
                  <c:v>2</c:v>
                </c:pt>
                <c:pt idx="10092">
                  <c:v>1</c:v>
                </c:pt>
                <c:pt idx="10093">
                  <c:v>0</c:v>
                </c:pt>
                <c:pt idx="10094">
                  <c:v>0</c:v>
                </c:pt>
                <c:pt idx="10095">
                  <c:v>4</c:v>
                </c:pt>
                <c:pt idx="10096">
                  <c:v>0</c:v>
                </c:pt>
                <c:pt idx="10097">
                  <c:v>1</c:v>
                </c:pt>
                <c:pt idx="10098">
                  <c:v>0</c:v>
                </c:pt>
                <c:pt idx="10099">
                  <c:v>1</c:v>
                </c:pt>
                <c:pt idx="10100">
                  <c:v>1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1</c:v>
                </c:pt>
                <c:pt idx="10118">
                  <c:v>0</c:v>
                </c:pt>
                <c:pt idx="10119">
                  <c:v>4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2</c:v>
                </c:pt>
                <c:pt idx="10125">
                  <c:v>0</c:v>
                </c:pt>
                <c:pt idx="10126">
                  <c:v>2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1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3</c:v>
                </c:pt>
                <c:pt idx="10139">
                  <c:v>2</c:v>
                </c:pt>
                <c:pt idx="10140">
                  <c:v>2</c:v>
                </c:pt>
                <c:pt idx="10141">
                  <c:v>0</c:v>
                </c:pt>
                <c:pt idx="10142">
                  <c:v>0</c:v>
                </c:pt>
                <c:pt idx="10143">
                  <c:v>1</c:v>
                </c:pt>
                <c:pt idx="10144">
                  <c:v>0</c:v>
                </c:pt>
                <c:pt idx="10145">
                  <c:v>0</c:v>
                </c:pt>
                <c:pt idx="10146">
                  <c:v>1</c:v>
                </c:pt>
                <c:pt idx="10147">
                  <c:v>0</c:v>
                </c:pt>
                <c:pt idx="10148">
                  <c:v>2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1</c:v>
                </c:pt>
                <c:pt idx="10153">
                  <c:v>2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1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1</c:v>
                </c:pt>
                <c:pt idx="10165">
                  <c:v>2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1</c:v>
                </c:pt>
                <c:pt idx="10175">
                  <c:v>0</c:v>
                </c:pt>
                <c:pt idx="10176">
                  <c:v>1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2</c:v>
                </c:pt>
                <c:pt idx="10185">
                  <c:v>0</c:v>
                </c:pt>
                <c:pt idx="10186">
                  <c:v>1</c:v>
                </c:pt>
                <c:pt idx="10187">
                  <c:v>0</c:v>
                </c:pt>
                <c:pt idx="10188">
                  <c:v>2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2</c:v>
                </c:pt>
                <c:pt idx="10194">
                  <c:v>0</c:v>
                </c:pt>
                <c:pt idx="10195">
                  <c:v>0</c:v>
                </c:pt>
                <c:pt idx="10196">
                  <c:v>3</c:v>
                </c:pt>
                <c:pt idx="10197">
                  <c:v>1</c:v>
                </c:pt>
                <c:pt idx="10198">
                  <c:v>0</c:v>
                </c:pt>
                <c:pt idx="10199">
                  <c:v>2</c:v>
                </c:pt>
                <c:pt idx="10200">
                  <c:v>1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1</c:v>
                </c:pt>
                <c:pt idx="10209">
                  <c:v>0</c:v>
                </c:pt>
                <c:pt idx="10210">
                  <c:v>0</c:v>
                </c:pt>
                <c:pt idx="10211">
                  <c:v>2</c:v>
                </c:pt>
                <c:pt idx="10212">
                  <c:v>0</c:v>
                </c:pt>
                <c:pt idx="10213">
                  <c:v>1</c:v>
                </c:pt>
                <c:pt idx="10214">
                  <c:v>3</c:v>
                </c:pt>
                <c:pt idx="10215">
                  <c:v>2</c:v>
                </c:pt>
                <c:pt idx="10216">
                  <c:v>0</c:v>
                </c:pt>
                <c:pt idx="10217">
                  <c:v>2</c:v>
                </c:pt>
                <c:pt idx="10218">
                  <c:v>0</c:v>
                </c:pt>
                <c:pt idx="10219">
                  <c:v>1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2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1</c:v>
                </c:pt>
                <c:pt idx="10228">
                  <c:v>1</c:v>
                </c:pt>
                <c:pt idx="10229">
                  <c:v>1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1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1</c:v>
                </c:pt>
                <c:pt idx="10241">
                  <c:v>0</c:v>
                </c:pt>
                <c:pt idx="10242">
                  <c:v>0</c:v>
                </c:pt>
                <c:pt idx="10243">
                  <c:v>1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1</c:v>
                </c:pt>
                <c:pt idx="10253">
                  <c:v>0</c:v>
                </c:pt>
                <c:pt idx="10254">
                  <c:v>1</c:v>
                </c:pt>
                <c:pt idx="10255">
                  <c:v>2</c:v>
                </c:pt>
                <c:pt idx="10256">
                  <c:v>0</c:v>
                </c:pt>
                <c:pt idx="10257">
                  <c:v>0</c:v>
                </c:pt>
                <c:pt idx="10258">
                  <c:v>1</c:v>
                </c:pt>
                <c:pt idx="10259">
                  <c:v>1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1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1</c:v>
                </c:pt>
                <c:pt idx="10275">
                  <c:v>0</c:v>
                </c:pt>
                <c:pt idx="10276">
                  <c:v>1</c:v>
                </c:pt>
                <c:pt idx="10277">
                  <c:v>0</c:v>
                </c:pt>
                <c:pt idx="10278">
                  <c:v>0</c:v>
                </c:pt>
                <c:pt idx="10279">
                  <c:v>2</c:v>
                </c:pt>
                <c:pt idx="10280">
                  <c:v>0</c:v>
                </c:pt>
                <c:pt idx="10281">
                  <c:v>0</c:v>
                </c:pt>
                <c:pt idx="10282">
                  <c:v>1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1</c:v>
                </c:pt>
                <c:pt idx="10287">
                  <c:v>1</c:v>
                </c:pt>
                <c:pt idx="10288">
                  <c:v>0</c:v>
                </c:pt>
                <c:pt idx="10289">
                  <c:v>2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3</c:v>
                </c:pt>
                <c:pt idx="10295">
                  <c:v>0</c:v>
                </c:pt>
                <c:pt idx="10296">
                  <c:v>0</c:v>
                </c:pt>
                <c:pt idx="10297">
                  <c:v>3</c:v>
                </c:pt>
                <c:pt idx="10298">
                  <c:v>0</c:v>
                </c:pt>
                <c:pt idx="10299">
                  <c:v>0</c:v>
                </c:pt>
                <c:pt idx="10300">
                  <c:v>1</c:v>
                </c:pt>
                <c:pt idx="10301">
                  <c:v>1</c:v>
                </c:pt>
                <c:pt idx="10302">
                  <c:v>0</c:v>
                </c:pt>
                <c:pt idx="10303">
                  <c:v>3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2</c:v>
                </c:pt>
                <c:pt idx="10310">
                  <c:v>2</c:v>
                </c:pt>
                <c:pt idx="10311">
                  <c:v>1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1</c:v>
                </c:pt>
                <c:pt idx="10319">
                  <c:v>1</c:v>
                </c:pt>
                <c:pt idx="10320">
                  <c:v>1</c:v>
                </c:pt>
                <c:pt idx="10321">
                  <c:v>0</c:v>
                </c:pt>
                <c:pt idx="10322">
                  <c:v>1</c:v>
                </c:pt>
                <c:pt idx="10323">
                  <c:v>2</c:v>
                </c:pt>
                <c:pt idx="10324">
                  <c:v>1</c:v>
                </c:pt>
                <c:pt idx="10325">
                  <c:v>1</c:v>
                </c:pt>
                <c:pt idx="10326">
                  <c:v>1</c:v>
                </c:pt>
                <c:pt idx="10327">
                  <c:v>2</c:v>
                </c:pt>
                <c:pt idx="10328">
                  <c:v>0</c:v>
                </c:pt>
                <c:pt idx="10329">
                  <c:v>1</c:v>
                </c:pt>
                <c:pt idx="10330">
                  <c:v>1</c:v>
                </c:pt>
                <c:pt idx="10331">
                  <c:v>2</c:v>
                </c:pt>
                <c:pt idx="10332">
                  <c:v>0</c:v>
                </c:pt>
                <c:pt idx="10333">
                  <c:v>0</c:v>
                </c:pt>
                <c:pt idx="10334">
                  <c:v>1</c:v>
                </c:pt>
                <c:pt idx="10335">
                  <c:v>0</c:v>
                </c:pt>
                <c:pt idx="10336">
                  <c:v>2</c:v>
                </c:pt>
                <c:pt idx="10337">
                  <c:v>0</c:v>
                </c:pt>
                <c:pt idx="10338">
                  <c:v>2</c:v>
                </c:pt>
                <c:pt idx="10339">
                  <c:v>0</c:v>
                </c:pt>
                <c:pt idx="10340">
                  <c:v>0</c:v>
                </c:pt>
                <c:pt idx="10341">
                  <c:v>2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2</c:v>
                </c:pt>
                <c:pt idx="10347">
                  <c:v>1</c:v>
                </c:pt>
                <c:pt idx="10348">
                  <c:v>1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1</c:v>
                </c:pt>
                <c:pt idx="10355">
                  <c:v>0</c:v>
                </c:pt>
                <c:pt idx="10356">
                  <c:v>1</c:v>
                </c:pt>
                <c:pt idx="10357">
                  <c:v>1</c:v>
                </c:pt>
                <c:pt idx="10358">
                  <c:v>3</c:v>
                </c:pt>
                <c:pt idx="10359">
                  <c:v>1</c:v>
                </c:pt>
                <c:pt idx="10360">
                  <c:v>2</c:v>
                </c:pt>
                <c:pt idx="10361">
                  <c:v>0</c:v>
                </c:pt>
                <c:pt idx="10362">
                  <c:v>0</c:v>
                </c:pt>
                <c:pt idx="10363">
                  <c:v>1</c:v>
                </c:pt>
                <c:pt idx="10364">
                  <c:v>0</c:v>
                </c:pt>
                <c:pt idx="10365">
                  <c:v>0</c:v>
                </c:pt>
                <c:pt idx="10366">
                  <c:v>1</c:v>
                </c:pt>
                <c:pt idx="10367">
                  <c:v>1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1</c:v>
                </c:pt>
                <c:pt idx="10379">
                  <c:v>1</c:v>
                </c:pt>
                <c:pt idx="10380">
                  <c:v>0</c:v>
                </c:pt>
                <c:pt idx="10381">
                  <c:v>4</c:v>
                </c:pt>
                <c:pt idx="10382">
                  <c:v>0</c:v>
                </c:pt>
                <c:pt idx="10383">
                  <c:v>1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2</c:v>
                </c:pt>
                <c:pt idx="10388">
                  <c:v>3</c:v>
                </c:pt>
                <c:pt idx="10389">
                  <c:v>1</c:v>
                </c:pt>
                <c:pt idx="10390">
                  <c:v>0</c:v>
                </c:pt>
                <c:pt idx="10391">
                  <c:v>0</c:v>
                </c:pt>
                <c:pt idx="10392">
                  <c:v>1</c:v>
                </c:pt>
                <c:pt idx="10393">
                  <c:v>1</c:v>
                </c:pt>
                <c:pt idx="10394">
                  <c:v>5</c:v>
                </c:pt>
                <c:pt idx="10395">
                  <c:v>0</c:v>
                </c:pt>
                <c:pt idx="10396">
                  <c:v>2</c:v>
                </c:pt>
                <c:pt idx="10397">
                  <c:v>1</c:v>
                </c:pt>
                <c:pt idx="10398">
                  <c:v>2</c:v>
                </c:pt>
                <c:pt idx="10399">
                  <c:v>2</c:v>
                </c:pt>
                <c:pt idx="10400">
                  <c:v>1</c:v>
                </c:pt>
                <c:pt idx="10401">
                  <c:v>0</c:v>
                </c:pt>
                <c:pt idx="10402">
                  <c:v>2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1</c:v>
                </c:pt>
                <c:pt idx="10409">
                  <c:v>0</c:v>
                </c:pt>
                <c:pt idx="10410">
                  <c:v>1</c:v>
                </c:pt>
                <c:pt idx="10411">
                  <c:v>2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1</c:v>
                </c:pt>
                <c:pt idx="10416">
                  <c:v>1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1</c:v>
                </c:pt>
                <c:pt idx="10423">
                  <c:v>1</c:v>
                </c:pt>
                <c:pt idx="10424">
                  <c:v>1</c:v>
                </c:pt>
                <c:pt idx="10425">
                  <c:v>0</c:v>
                </c:pt>
                <c:pt idx="10426">
                  <c:v>0</c:v>
                </c:pt>
                <c:pt idx="10427">
                  <c:v>1</c:v>
                </c:pt>
                <c:pt idx="10428">
                  <c:v>0</c:v>
                </c:pt>
                <c:pt idx="10429">
                  <c:v>2</c:v>
                </c:pt>
                <c:pt idx="10430">
                  <c:v>1</c:v>
                </c:pt>
                <c:pt idx="10431">
                  <c:v>1</c:v>
                </c:pt>
                <c:pt idx="10432">
                  <c:v>0</c:v>
                </c:pt>
                <c:pt idx="10433">
                  <c:v>2</c:v>
                </c:pt>
                <c:pt idx="10434">
                  <c:v>0</c:v>
                </c:pt>
                <c:pt idx="10435">
                  <c:v>3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1</c:v>
                </c:pt>
                <c:pt idx="10444">
                  <c:v>4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3</c:v>
                </c:pt>
                <c:pt idx="10449">
                  <c:v>0</c:v>
                </c:pt>
                <c:pt idx="10450">
                  <c:v>1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1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1</c:v>
                </c:pt>
                <c:pt idx="10465">
                  <c:v>1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1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2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1</c:v>
                </c:pt>
                <c:pt idx="10486">
                  <c:v>0</c:v>
                </c:pt>
                <c:pt idx="10487">
                  <c:v>2</c:v>
                </c:pt>
                <c:pt idx="10488">
                  <c:v>0</c:v>
                </c:pt>
                <c:pt idx="10489">
                  <c:v>2</c:v>
                </c:pt>
                <c:pt idx="10490">
                  <c:v>0</c:v>
                </c:pt>
                <c:pt idx="10491">
                  <c:v>1</c:v>
                </c:pt>
                <c:pt idx="10492">
                  <c:v>0</c:v>
                </c:pt>
                <c:pt idx="10493">
                  <c:v>1</c:v>
                </c:pt>
                <c:pt idx="10494">
                  <c:v>3</c:v>
                </c:pt>
                <c:pt idx="10495">
                  <c:v>2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1</c:v>
                </c:pt>
                <c:pt idx="10500">
                  <c:v>3</c:v>
                </c:pt>
                <c:pt idx="10501">
                  <c:v>0</c:v>
                </c:pt>
                <c:pt idx="10502">
                  <c:v>0</c:v>
                </c:pt>
                <c:pt idx="10503">
                  <c:v>1</c:v>
                </c:pt>
                <c:pt idx="10504">
                  <c:v>0</c:v>
                </c:pt>
                <c:pt idx="10505">
                  <c:v>3</c:v>
                </c:pt>
                <c:pt idx="10506">
                  <c:v>1</c:v>
                </c:pt>
                <c:pt idx="10507">
                  <c:v>3</c:v>
                </c:pt>
                <c:pt idx="10508">
                  <c:v>3</c:v>
                </c:pt>
                <c:pt idx="10509">
                  <c:v>0</c:v>
                </c:pt>
                <c:pt idx="10510">
                  <c:v>0</c:v>
                </c:pt>
                <c:pt idx="10511">
                  <c:v>1</c:v>
                </c:pt>
                <c:pt idx="10512">
                  <c:v>0</c:v>
                </c:pt>
                <c:pt idx="10513">
                  <c:v>0</c:v>
                </c:pt>
                <c:pt idx="10514">
                  <c:v>1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2</c:v>
                </c:pt>
                <c:pt idx="10519">
                  <c:v>2</c:v>
                </c:pt>
                <c:pt idx="10520">
                  <c:v>1</c:v>
                </c:pt>
                <c:pt idx="10521">
                  <c:v>1</c:v>
                </c:pt>
                <c:pt idx="10522">
                  <c:v>1</c:v>
                </c:pt>
                <c:pt idx="10523">
                  <c:v>2</c:v>
                </c:pt>
                <c:pt idx="10524">
                  <c:v>0</c:v>
                </c:pt>
                <c:pt idx="10525">
                  <c:v>1</c:v>
                </c:pt>
                <c:pt idx="10526">
                  <c:v>1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1</c:v>
                </c:pt>
                <c:pt idx="10534">
                  <c:v>2</c:v>
                </c:pt>
                <c:pt idx="10535">
                  <c:v>0</c:v>
                </c:pt>
                <c:pt idx="10536">
                  <c:v>0</c:v>
                </c:pt>
                <c:pt idx="10537">
                  <c:v>2</c:v>
                </c:pt>
                <c:pt idx="10538">
                  <c:v>3</c:v>
                </c:pt>
                <c:pt idx="10539">
                  <c:v>0</c:v>
                </c:pt>
                <c:pt idx="10540">
                  <c:v>2</c:v>
                </c:pt>
                <c:pt idx="10541">
                  <c:v>1</c:v>
                </c:pt>
                <c:pt idx="10542">
                  <c:v>2</c:v>
                </c:pt>
                <c:pt idx="10543">
                  <c:v>0</c:v>
                </c:pt>
                <c:pt idx="10544">
                  <c:v>2</c:v>
                </c:pt>
                <c:pt idx="10545">
                  <c:v>0</c:v>
                </c:pt>
                <c:pt idx="10546">
                  <c:v>1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1</c:v>
                </c:pt>
                <c:pt idx="10558">
                  <c:v>0</c:v>
                </c:pt>
                <c:pt idx="10559">
                  <c:v>0</c:v>
                </c:pt>
                <c:pt idx="10560">
                  <c:v>1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1</c:v>
                </c:pt>
                <c:pt idx="10569">
                  <c:v>1</c:v>
                </c:pt>
                <c:pt idx="10570">
                  <c:v>1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1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2</c:v>
                </c:pt>
                <c:pt idx="10582">
                  <c:v>1</c:v>
                </c:pt>
                <c:pt idx="10583">
                  <c:v>0</c:v>
                </c:pt>
                <c:pt idx="10584">
                  <c:v>0</c:v>
                </c:pt>
                <c:pt idx="10585">
                  <c:v>1</c:v>
                </c:pt>
                <c:pt idx="10586">
                  <c:v>1</c:v>
                </c:pt>
                <c:pt idx="10587">
                  <c:v>3</c:v>
                </c:pt>
                <c:pt idx="10588">
                  <c:v>1</c:v>
                </c:pt>
                <c:pt idx="10589">
                  <c:v>1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1</c:v>
                </c:pt>
                <c:pt idx="10594">
                  <c:v>0</c:v>
                </c:pt>
                <c:pt idx="10595">
                  <c:v>1</c:v>
                </c:pt>
                <c:pt idx="10596">
                  <c:v>0</c:v>
                </c:pt>
                <c:pt idx="10597">
                  <c:v>1</c:v>
                </c:pt>
                <c:pt idx="10598">
                  <c:v>2</c:v>
                </c:pt>
                <c:pt idx="10599">
                  <c:v>0</c:v>
                </c:pt>
                <c:pt idx="10600">
                  <c:v>1</c:v>
                </c:pt>
                <c:pt idx="10601">
                  <c:v>0</c:v>
                </c:pt>
                <c:pt idx="10602">
                  <c:v>0</c:v>
                </c:pt>
                <c:pt idx="10603">
                  <c:v>2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2</c:v>
                </c:pt>
                <c:pt idx="10609">
                  <c:v>1</c:v>
                </c:pt>
                <c:pt idx="10610">
                  <c:v>2</c:v>
                </c:pt>
                <c:pt idx="10611">
                  <c:v>0</c:v>
                </c:pt>
                <c:pt idx="10612">
                  <c:v>1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2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1</c:v>
                </c:pt>
                <c:pt idx="10623">
                  <c:v>5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2</c:v>
                </c:pt>
                <c:pt idx="10634">
                  <c:v>0</c:v>
                </c:pt>
                <c:pt idx="10635">
                  <c:v>1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1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2</c:v>
                </c:pt>
                <c:pt idx="10644">
                  <c:v>1</c:v>
                </c:pt>
                <c:pt idx="10645">
                  <c:v>0</c:v>
                </c:pt>
                <c:pt idx="10646">
                  <c:v>2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2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1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1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2</c:v>
                </c:pt>
                <c:pt idx="10665">
                  <c:v>1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1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3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1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1</c:v>
                </c:pt>
                <c:pt idx="10697">
                  <c:v>0</c:v>
                </c:pt>
                <c:pt idx="10698">
                  <c:v>0</c:v>
                </c:pt>
                <c:pt idx="10699">
                  <c:v>1</c:v>
                </c:pt>
                <c:pt idx="10700">
                  <c:v>0</c:v>
                </c:pt>
                <c:pt idx="10701">
                  <c:v>1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1</c:v>
                </c:pt>
                <c:pt idx="10706">
                  <c:v>0</c:v>
                </c:pt>
                <c:pt idx="10707">
                  <c:v>2</c:v>
                </c:pt>
                <c:pt idx="10708">
                  <c:v>0</c:v>
                </c:pt>
                <c:pt idx="10709">
                  <c:v>1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2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1</c:v>
                </c:pt>
                <c:pt idx="10724">
                  <c:v>1</c:v>
                </c:pt>
                <c:pt idx="10725">
                  <c:v>1</c:v>
                </c:pt>
                <c:pt idx="10726">
                  <c:v>0</c:v>
                </c:pt>
                <c:pt idx="10727">
                  <c:v>1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2</c:v>
                </c:pt>
                <c:pt idx="10733">
                  <c:v>1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1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1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1</c:v>
                </c:pt>
                <c:pt idx="10753">
                  <c:v>1</c:v>
                </c:pt>
                <c:pt idx="10754">
                  <c:v>2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1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1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2</c:v>
                </c:pt>
                <c:pt idx="10772">
                  <c:v>1</c:v>
                </c:pt>
                <c:pt idx="10773">
                  <c:v>1</c:v>
                </c:pt>
                <c:pt idx="10774">
                  <c:v>2</c:v>
                </c:pt>
                <c:pt idx="10775">
                  <c:v>2</c:v>
                </c:pt>
                <c:pt idx="10776">
                  <c:v>1</c:v>
                </c:pt>
                <c:pt idx="10777">
                  <c:v>1</c:v>
                </c:pt>
                <c:pt idx="10778">
                  <c:v>1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2</c:v>
                </c:pt>
                <c:pt idx="10784">
                  <c:v>0</c:v>
                </c:pt>
                <c:pt idx="10785">
                  <c:v>1</c:v>
                </c:pt>
                <c:pt idx="10786">
                  <c:v>0</c:v>
                </c:pt>
                <c:pt idx="10787">
                  <c:v>0</c:v>
                </c:pt>
                <c:pt idx="10788">
                  <c:v>1</c:v>
                </c:pt>
                <c:pt idx="10789">
                  <c:v>0</c:v>
                </c:pt>
                <c:pt idx="10790">
                  <c:v>1</c:v>
                </c:pt>
                <c:pt idx="10791">
                  <c:v>0</c:v>
                </c:pt>
                <c:pt idx="10792">
                  <c:v>1</c:v>
                </c:pt>
                <c:pt idx="10793">
                  <c:v>0</c:v>
                </c:pt>
                <c:pt idx="10794">
                  <c:v>0</c:v>
                </c:pt>
                <c:pt idx="10795">
                  <c:v>1</c:v>
                </c:pt>
                <c:pt idx="10796">
                  <c:v>1</c:v>
                </c:pt>
                <c:pt idx="10797">
                  <c:v>0</c:v>
                </c:pt>
                <c:pt idx="10798">
                  <c:v>1</c:v>
                </c:pt>
                <c:pt idx="10799">
                  <c:v>1</c:v>
                </c:pt>
                <c:pt idx="10800">
                  <c:v>1</c:v>
                </c:pt>
                <c:pt idx="10801">
                  <c:v>3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3</c:v>
                </c:pt>
                <c:pt idx="10806">
                  <c:v>0</c:v>
                </c:pt>
                <c:pt idx="10807">
                  <c:v>0</c:v>
                </c:pt>
                <c:pt idx="10808">
                  <c:v>1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1</c:v>
                </c:pt>
                <c:pt idx="10819">
                  <c:v>3</c:v>
                </c:pt>
                <c:pt idx="10820">
                  <c:v>3</c:v>
                </c:pt>
                <c:pt idx="10821">
                  <c:v>0</c:v>
                </c:pt>
                <c:pt idx="10822">
                  <c:v>1</c:v>
                </c:pt>
                <c:pt idx="10823">
                  <c:v>0</c:v>
                </c:pt>
                <c:pt idx="10824">
                  <c:v>0</c:v>
                </c:pt>
                <c:pt idx="10825">
                  <c:v>1</c:v>
                </c:pt>
                <c:pt idx="10826">
                  <c:v>1</c:v>
                </c:pt>
                <c:pt idx="10827">
                  <c:v>0</c:v>
                </c:pt>
                <c:pt idx="10828">
                  <c:v>0</c:v>
                </c:pt>
                <c:pt idx="10829">
                  <c:v>3</c:v>
                </c:pt>
                <c:pt idx="10830">
                  <c:v>3</c:v>
                </c:pt>
                <c:pt idx="10831">
                  <c:v>2</c:v>
                </c:pt>
                <c:pt idx="10832">
                  <c:v>1</c:v>
                </c:pt>
                <c:pt idx="10833">
                  <c:v>2</c:v>
                </c:pt>
                <c:pt idx="10834">
                  <c:v>3</c:v>
                </c:pt>
                <c:pt idx="10835">
                  <c:v>0</c:v>
                </c:pt>
                <c:pt idx="10836">
                  <c:v>1</c:v>
                </c:pt>
                <c:pt idx="10837">
                  <c:v>1</c:v>
                </c:pt>
                <c:pt idx="10838">
                  <c:v>0</c:v>
                </c:pt>
                <c:pt idx="10839">
                  <c:v>1</c:v>
                </c:pt>
                <c:pt idx="10840">
                  <c:v>1</c:v>
                </c:pt>
                <c:pt idx="10841">
                  <c:v>0</c:v>
                </c:pt>
                <c:pt idx="10842">
                  <c:v>0</c:v>
                </c:pt>
                <c:pt idx="10843">
                  <c:v>1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1</c:v>
                </c:pt>
                <c:pt idx="10848">
                  <c:v>0</c:v>
                </c:pt>
                <c:pt idx="10849">
                  <c:v>1</c:v>
                </c:pt>
                <c:pt idx="10850">
                  <c:v>0</c:v>
                </c:pt>
                <c:pt idx="10851">
                  <c:v>1</c:v>
                </c:pt>
                <c:pt idx="10852">
                  <c:v>1</c:v>
                </c:pt>
                <c:pt idx="10853">
                  <c:v>0</c:v>
                </c:pt>
                <c:pt idx="10854">
                  <c:v>0</c:v>
                </c:pt>
                <c:pt idx="10855">
                  <c:v>1</c:v>
                </c:pt>
                <c:pt idx="10856">
                  <c:v>1</c:v>
                </c:pt>
                <c:pt idx="10857">
                  <c:v>3</c:v>
                </c:pt>
                <c:pt idx="10858">
                  <c:v>0</c:v>
                </c:pt>
                <c:pt idx="10859">
                  <c:v>0</c:v>
                </c:pt>
                <c:pt idx="10860">
                  <c:v>1</c:v>
                </c:pt>
                <c:pt idx="10861">
                  <c:v>2</c:v>
                </c:pt>
                <c:pt idx="10862">
                  <c:v>1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1</c:v>
                </c:pt>
                <c:pt idx="10867">
                  <c:v>0</c:v>
                </c:pt>
                <c:pt idx="10868">
                  <c:v>2</c:v>
                </c:pt>
                <c:pt idx="10869">
                  <c:v>0</c:v>
                </c:pt>
                <c:pt idx="10870">
                  <c:v>0</c:v>
                </c:pt>
                <c:pt idx="10871">
                  <c:v>1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1</c:v>
                </c:pt>
                <c:pt idx="10877">
                  <c:v>2</c:v>
                </c:pt>
                <c:pt idx="10878">
                  <c:v>0</c:v>
                </c:pt>
                <c:pt idx="10879">
                  <c:v>0</c:v>
                </c:pt>
                <c:pt idx="10880">
                  <c:v>1</c:v>
                </c:pt>
                <c:pt idx="10881">
                  <c:v>3</c:v>
                </c:pt>
                <c:pt idx="10882">
                  <c:v>0</c:v>
                </c:pt>
                <c:pt idx="10883">
                  <c:v>1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1</c:v>
                </c:pt>
                <c:pt idx="10889">
                  <c:v>0</c:v>
                </c:pt>
                <c:pt idx="10890">
                  <c:v>1</c:v>
                </c:pt>
                <c:pt idx="10891">
                  <c:v>1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1</c:v>
                </c:pt>
                <c:pt idx="10896">
                  <c:v>1</c:v>
                </c:pt>
                <c:pt idx="10897">
                  <c:v>0</c:v>
                </c:pt>
                <c:pt idx="10898">
                  <c:v>3</c:v>
                </c:pt>
                <c:pt idx="10899">
                  <c:v>1</c:v>
                </c:pt>
                <c:pt idx="10900">
                  <c:v>1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1</c:v>
                </c:pt>
                <c:pt idx="10905">
                  <c:v>2</c:v>
                </c:pt>
                <c:pt idx="10906">
                  <c:v>0</c:v>
                </c:pt>
                <c:pt idx="10907">
                  <c:v>1</c:v>
                </c:pt>
                <c:pt idx="10908">
                  <c:v>0</c:v>
                </c:pt>
                <c:pt idx="10909">
                  <c:v>3</c:v>
                </c:pt>
                <c:pt idx="10910">
                  <c:v>2</c:v>
                </c:pt>
                <c:pt idx="10911">
                  <c:v>2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2</c:v>
                </c:pt>
                <c:pt idx="10920">
                  <c:v>0</c:v>
                </c:pt>
                <c:pt idx="10921">
                  <c:v>2</c:v>
                </c:pt>
                <c:pt idx="10922">
                  <c:v>0</c:v>
                </c:pt>
                <c:pt idx="10923">
                  <c:v>2</c:v>
                </c:pt>
                <c:pt idx="10924">
                  <c:v>1</c:v>
                </c:pt>
                <c:pt idx="10925">
                  <c:v>2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1</c:v>
                </c:pt>
                <c:pt idx="10930">
                  <c:v>1</c:v>
                </c:pt>
                <c:pt idx="10931">
                  <c:v>5</c:v>
                </c:pt>
                <c:pt idx="10932">
                  <c:v>0</c:v>
                </c:pt>
                <c:pt idx="10933">
                  <c:v>0</c:v>
                </c:pt>
                <c:pt idx="10934">
                  <c:v>1</c:v>
                </c:pt>
                <c:pt idx="10935">
                  <c:v>0</c:v>
                </c:pt>
                <c:pt idx="10936">
                  <c:v>2</c:v>
                </c:pt>
                <c:pt idx="10937">
                  <c:v>0</c:v>
                </c:pt>
                <c:pt idx="10938">
                  <c:v>1</c:v>
                </c:pt>
                <c:pt idx="10939">
                  <c:v>1</c:v>
                </c:pt>
                <c:pt idx="10940">
                  <c:v>1</c:v>
                </c:pt>
                <c:pt idx="10941">
                  <c:v>4</c:v>
                </c:pt>
                <c:pt idx="10942">
                  <c:v>0</c:v>
                </c:pt>
                <c:pt idx="10943">
                  <c:v>0</c:v>
                </c:pt>
                <c:pt idx="10944">
                  <c:v>1</c:v>
                </c:pt>
                <c:pt idx="10945">
                  <c:v>2</c:v>
                </c:pt>
                <c:pt idx="10946">
                  <c:v>1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1</c:v>
                </c:pt>
                <c:pt idx="10953">
                  <c:v>0</c:v>
                </c:pt>
                <c:pt idx="10954">
                  <c:v>0</c:v>
                </c:pt>
                <c:pt idx="10955">
                  <c:v>1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1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3</c:v>
                </c:pt>
                <c:pt idx="10964">
                  <c:v>0</c:v>
                </c:pt>
                <c:pt idx="10965">
                  <c:v>1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1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1</c:v>
                </c:pt>
                <c:pt idx="10974">
                  <c:v>2</c:v>
                </c:pt>
                <c:pt idx="10975">
                  <c:v>8</c:v>
                </c:pt>
                <c:pt idx="10976">
                  <c:v>1</c:v>
                </c:pt>
                <c:pt idx="10977">
                  <c:v>2</c:v>
                </c:pt>
                <c:pt idx="10978">
                  <c:v>0</c:v>
                </c:pt>
                <c:pt idx="10979">
                  <c:v>0</c:v>
                </c:pt>
                <c:pt idx="10980">
                  <c:v>1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1</c:v>
                </c:pt>
                <c:pt idx="10989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A504-46C0-A320-6E73DC29A8C2}"/>
            </c:ext>
          </c:extLst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010 Phone Call Clicks</c:v>
                </c:pt>
              </c:strCache>
            </c:strRef>
          </c:tx>
          <c:spPr>
            <a:ln w="28575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Sheet1!$K$2:$K$11007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A504-46C0-A320-6E73DC29A8C2}"/>
            </c:ext>
          </c:extLst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011 Text Message Clicks</c:v>
                </c:pt>
              </c:strCache>
            </c:strRef>
          </c:tx>
          <c:spPr>
            <a:ln w="28575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Sheet1!$L$2:$L$11007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</c:v>
                </c:pt>
                <c:pt idx="8529">
                  <c:v>0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0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0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0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0</c:v>
                </c:pt>
                <c:pt idx="9057">
                  <c:v>0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0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0</c:v>
                </c:pt>
                <c:pt idx="9385">
                  <c:v>0</c:v>
                </c:pt>
                <c:pt idx="9386">
                  <c:v>0</c:v>
                </c:pt>
                <c:pt idx="9387">
                  <c:v>0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</c:v>
                </c:pt>
                <c:pt idx="9474">
                  <c:v>0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</c:v>
                </c:pt>
                <c:pt idx="9485">
                  <c:v>0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0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0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0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A504-46C0-A320-6E73DC29A8C2}"/>
            </c:ext>
          </c:extLst>
        </c:ser>
        <c:ser>
          <c:idx val="11"/>
          <c:order val="11"/>
          <c:tx>
            <c:strRef>
              <c:f>Sheet1!$M$1</c:f>
              <c:strCache>
                <c:ptCount val="1"/>
                <c:pt idx="0">
                  <c:v>012 Get Directions Clicks</c:v>
                </c:pt>
              </c:strCache>
            </c:strRef>
          </c:tx>
          <c:spPr>
            <a:ln w="28575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Sheet1!$M$2:$M$11007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1</c:v>
                </c:pt>
                <c:pt idx="8445">
                  <c:v>0</c:v>
                </c:pt>
                <c:pt idx="8446">
                  <c:v>1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1</c:v>
                </c:pt>
                <c:pt idx="8452">
                  <c:v>1</c:v>
                </c:pt>
                <c:pt idx="8453">
                  <c:v>0</c:v>
                </c:pt>
                <c:pt idx="8454">
                  <c:v>0</c:v>
                </c:pt>
                <c:pt idx="8455">
                  <c:v>3</c:v>
                </c:pt>
                <c:pt idx="8456">
                  <c:v>1</c:v>
                </c:pt>
                <c:pt idx="8457">
                  <c:v>0</c:v>
                </c:pt>
                <c:pt idx="8458">
                  <c:v>0</c:v>
                </c:pt>
                <c:pt idx="8459">
                  <c:v>2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1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1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1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2</c:v>
                </c:pt>
                <c:pt idx="8479">
                  <c:v>1</c:v>
                </c:pt>
                <c:pt idx="8480">
                  <c:v>0</c:v>
                </c:pt>
                <c:pt idx="8481">
                  <c:v>1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2</c:v>
                </c:pt>
                <c:pt idx="8488">
                  <c:v>2</c:v>
                </c:pt>
                <c:pt idx="8489">
                  <c:v>1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2</c:v>
                </c:pt>
                <c:pt idx="8494">
                  <c:v>0</c:v>
                </c:pt>
                <c:pt idx="8495">
                  <c:v>1</c:v>
                </c:pt>
                <c:pt idx="8496">
                  <c:v>0</c:v>
                </c:pt>
                <c:pt idx="8497">
                  <c:v>1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2</c:v>
                </c:pt>
                <c:pt idx="8502">
                  <c:v>1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1</c:v>
                </c:pt>
                <c:pt idx="8507">
                  <c:v>1</c:v>
                </c:pt>
                <c:pt idx="8508">
                  <c:v>0</c:v>
                </c:pt>
                <c:pt idx="8509">
                  <c:v>1</c:v>
                </c:pt>
                <c:pt idx="8510">
                  <c:v>1</c:v>
                </c:pt>
                <c:pt idx="8511">
                  <c:v>0</c:v>
                </c:pt>
                <c:pt idx="8512">
                  <c:v>0</c:v>
                </c:pt>
                <c:pt idx="8513">
                  <c:v>1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1</c:v>
                </c:pt>
                <c:pt idx="8519">
                  <c:v>0</c:v>
                </c:pt>
                <c:pt idx="8520">
                  <c:v>2</c:v>
                </c:pt>
                <c:pt idx="8521">
                  <c:v>1</c:v>
                </c:pt>
                <c:pt idx="8522">
                  <c:v>2</c:v>
                </c:pt>
                <c:pt idx="8523">
                  <c:v>3</c:v>
                </c:pt>
                <c:pt idx="8524">
                  <c:v>0</c:v>
                </c:pt>
                <c:pt idx="8525">
                  <c:v>0</c:v>
                </c:pt>
                <c:pt idx="8526">
                  <c:v>1</c:v>
                </c:pt>
                <c:pt idx="8527">
                  <c:v>1</c:v>
                </c:pt>
                <c:pt idx="8528">
                  <c:v>0</c:v>
                </c:pt>
                <c:pt idx="8529">
                  <c:v>1</c:v>
                </c:pt>
                <c:pt idx="8530">
                  <c:v>0</c:v>
                </c:pt>
                <c:pt idx="8531">
                  <c:v>0</c:v>
                </c:pt>
                <c:pt idx="8532">
                  <c:v>0</c:v>
                </c:pt>
                <c:pt idx="8533">
                  <c:v>0</c:v>
                </c:pt>
                <c:pt idx="8534">
                  <c:v>0</c:v>
                </c:pt>
                <c:pt idx="8535">
                  <c:v>0</c:v>
                </c:pt>
                <c:pt idx="8536">
                  <c:v>1</c:v>
                </c:pt>
                <c:pt idx="8537">
                  <c:v>1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1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1</c:v>
                </c:pt>
                <c:pt idx="8551">
                  <c:v>0</c:v>
                </c:pt>
                <c:pt idx="8552">
                  <c:v>0</c:v>
                </c:pt>
                <c:pt idx="8553">
                  <c:v>1</c:v>
                </c:pt>
                <c:pt idx="8554">
                  <c:v>0</c:v>
                </c:pt>
                <c:pt idx="8555">
                  <c:v>1</c:v>
                </c:pt>
                <c:pt idx="8556">
                  <c:v>0</c:v>
                </c:pt>
                <c:pt idx="8557">
                  <c:v>1</c:v>
                </c:pt>
                <c:pt idx="8558">
                  <c:v>0</c:v>
                </c:pt>
                <c:pt idx="8559">
                  <c:v>1</c:v>
                </c:pt>
                <c:pt idx="8560">
                  <c:v>0</c:v>
                </c:pt>
                <c:pt idx="8561">
                  <c:v>0</c:v>
                </c:pt>
                <c:pt idx="8562">
                  <c:v>1</c:v>
                </c:pt>
                <c:pt idx="8563">
                  <c:v>0</c:v>
                </c:pt>
                <c:pt idx="8564">
                  <c:v>1</c:v>
                </c:pt>
                <c:pt idx="8565">
                  <c:v>1</c:v>
                </c:pt>
                <c:pt idx="8566">
                  <c:v>0</c:v>
                </c:pt>
                <c:pt idx="8567">
                  <c:v>2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1</c:v>
                </c:pt>
                <c:pt idx="8575">
                  <c:v>2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2</c:v>
                </c:pt>
                <c:pt idx="8580">
                  <c:v>0</c:v>
                </c:pt>
                <c:pt idx="8581">
                  <c:v>1</c:v>
                </c:pt>
                <c:pt idx="8582">
                  <c:v>1</c:v>
                </c:pt>
                <c:pt idx="8583">
                  <c:v>0</c:v>
                </c:pt>
                <c:pt idx="8584">
                  <c:v>2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1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1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</c:v>
                </c:pt>
                <c:pt idx="8604">
                  <c:v>0</c:v>
                </c:pt>
                <c:pt idx="8605">
                  <c:v>0</c:v>
                </c:pt>
                <c:pt idx="8606">
                  <c:v>0</c:v>
                </c:pt>
                <c:pt idx="8607">
                  <c:v>1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1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0</c:v>
                </c:pt>
                <c:pt idx="8629">
                  <c:v>0</c:v>
                </c:pt>
                <c:pt idx="8630">
                  <c:v>0</c:v>
                </c:pt>
                <c:pt idx="8631">
                  <c:v>0</c:v>
                </c:pt>
                <c:pt idx="8632">
                  <c:v>0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1</c:v>
                </c:pt>
                <c:pt idx="8638">
                  <c:v>0</c:v>
                </c:pt>
                <c:pt idx="8639">
                  <c:v>1</c:v>
                </c:pt>
                <c:pt idx="8640">
                  <c:v>0</c:v>
                </c:pt>
                <c:pt idx="8641">
                  <c:v>1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1</c:v>
                </c:pt>
                <c:pt idx="8650">
                  <c:v>1</c:v>
                </c:pt>
                <c:pt idx="8651">
                  <c:v>0</c:v>
                </c:pt>
                <c:pt idx="8652">
                  <c:v>0</c:v>
                </c:pt>
                <c:pt idx="8653">
                  <c:v>1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1</c:v>
                </c:pt>
                <c:pt idx="8662">
                  <c:v>1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2</c:v>
                </c:pt>
                <c:pt idx="8671">
                  <c:v>0</c:v>
                </c:pt>
                <c:pt idx="8672">
                  <c:v>1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1</c:v>
                </c:pt>
                <c:pt idx="8682">
                  <c:v>0</c:v>
                </c:pt>
                <c:pt idx="8683">
                  <c:v>0</c:v>
                </c:pt>
                <c:pt idx="8684">
                  <c:v>0</c:v>
                </c:pt>
                <c:pt idx="8685">
                  <c:v>1</c:v>
                </c:pt>
                <c:pt idx="8686">
                  <c:v>0</c:v>
                </c:pt>
                <c:pt idx="8687">
                  <c:v>0</c:v>
                </c:pt>
                <c:pt idx="8688">
                  <c:v>1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</c:v>
                </c:pt>
                <c:pt idx="8697">
                  <c:v>1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3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1</c:v>
                </c:pt>
                <c:pt idx="8711">
                  <c:v>0</c:v>
                </c:pt>
                <c:pt idx="8712">
                  <c:v>0</c:v>
                </c:pt>
                <c:pt idx="8713">
                  <c:v>1</c:v>
                </c:pt>
                <c:pt idx="8714">
                  <c:v>0</c:v>
                </c:pt>
                <c:pt idx="8715">
                  <c:v>1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1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1</c:v>
                </c:pt>
                <c:pt idx="8730">
                  <c:v>0</c:v>
                </c:pt>
                <c:pt idx="8731">
                  <c:v>0</c:v>
                </c:pt>
                <c:pt idx="8732">
                  <c:v>0</c:v>
                </c:pt>
                <c:pt idx="8733">
                  <c:v>0</c:v>
                </c:pt>
                <c:pt idx="8734">
                  <c:v>0</c:v>
                </c:pt>
                <c:pt idx="8735">
                  <c:v>0</c:v>
                </c:pt>
                <c:pt idx="8736">
                  <c:v>0</c:v>
                </c:pt>
                <c:pt idx="8737">
                  <c:v>0</c:v>
                </c:pt>
                <c:pt idx="8738">
                  <c:v>1</c:v>
                </c:pt>
                <c:pt idx="8739">
                  <c:v>0</c:v>
                </c:pt>
                <c:pt idx="8740">
                  <c:v>0</c:v>
                </c:pt>
                <c:pt idx="8741">
                  <c:v>2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1</c:v>
                </c:pt>
                <c:pt idx="8746">
                  <c:v>2</c:v>
                </c:pt>
                <c:pt idx="8747">
                  <c:v>1</c:v>
                </c:pt>
                <c:pt idx="8748">
                  <c:v>0</c:v>
                </c:pt>
                <c:pt idx="8749">
                  <c:v>2</c:v>
                </c:pt>
                <c:pt idx="8750">
                  <c:v>2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1</c:v>
                </c:pt>
                <c:pt idx="8755">
                  <c:v>1</c:v>
                </c:pt>
                <c:pt idx="8756">
                  <c:v>0</c:v>
                </c:pt>
                <c:pt idx="8757">
                  <c:v>2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1</c:v>
                </c:pt>
                <c:pt idx="8765">
                  <c:v>0</c:v>
                </c:pt>
                <c:pt idx="8766">
                  <c:v>0</c:v>
                </c:pt>
                <c:pt idx="8767">
                  <c:v>1</c:v>
                </c:pt>
                <c:pt idx="8768">
                  <c:v>0</c:v>
                </c:pt>
                <c:pt idx="8769">
                  <c:v>1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1</c:v>
                </c:pt>
                <c:pt idx="8776">
                  <c:v>0</c:v>
                </c:pt>
                <c:pt idx="8777">
                  <c:v>0</c:v>
                </c:pt>
                <c:pt idx="8778">
                  <c:v>2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1</c:v>
                </c:pt>
                <c:pt idx="8791">
                  <c:v>0</c:v>
                </c:pt>
                <c:pt idx="8792">
                  <c:v>0</c:v>
                </c:pt>
                <c:pt idx="8793">
                  <c:v>1</c:v>
                </c:pt>
                <c:pt idx="8794">
                  <c:v>0</c:v>
                </c:pt>
                <c:pt idx="8795">
                  <c:v>0</c:v>
                </c:pt>
                <c:pt idx="8796">
                  <c:v>1</c:v>
                </c:pt>
                <c:pt idx="8797">
                  <c:v>0</c:v>
                </c:pt>
                <c:pt idx="8798">
                  <c:v>0</c:v>
                </c:pt>
                <c:pt idx="8799">
                  <c:v>2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1</c:v>
                </c:pt>
                <c:pt idx="8806">
                  <c:v>0</c:v>
                </c:pt>
                <c:pt idx="8807">
                  <c:v>0</c:v>
                </c:pt>
                <c:pt idx="8808">
                  <c:v>1</c:v>
                </c:pt>
                <c:pt idx="8809">
                  <c:v>1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1</c:v>
                </c:pt>
                <c:pt idx="8816">
                  <c:v>2</c:v>
                </c:pt>
                <c:pt idx="8817">
                  <c:v>0</c:v>
                </c:pt>
                <c:pt idx="8818">
                  <c:v>2</c:v>
                </c:pt>
                <c:pt idx="8819">
                  <c:v>0</c:v>
                </c:pt>
                <c:pt idx="8820">
                  <c:v>1</c:v>
                </c:pt>
                <c:pt idx="8821">
                  <c:v>2</c:v>
                </c:pt>
                <c:pt idx="8822">
                  <c:v>2</c:v>
                </c:pt>
                <c:pt idx="8823">
                  <c:v>0</c:v>
                </c:pt>
                <c:pt idx="8824">
                  <c:v>0</c:v>
                </c:pt>
                <c:pt idx="8825">
                  <c:v>1</c:v>
                </c:pt>
                <c:pt idx="8826">
                  <c:v>0</c:v>
                </c:pt>
                <c:pt idx="8827">
                  <c:v>1</c:v>
                </c:pt>
                <c:pt idx="8828">
                  <c:v>0</c:v>
                </c:pt>
                <c:pt idx="8829">
                  <c:v>0</c:v>
                </c:pt>
                <c:pt idx="8830">
                  <c:v>1</c:v>
                </c:pt>
                <c:pt idx="8831">
                  <c:v>0</c:v>
                </c:pt>
                <c:pt idx="8832">
                  <c:v>3</c:v>
                </c:pt>
                <c:pt idx="8833">
                  <c:v>0</c:v>
                </c:pt>
                <c:pt idx="8834">
                  <c:v>1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1</c:v>
                </c:pt>
                <c:pt idx="8843">
                  <c:v>0</c:v>
                </c:pt>
                <c:pt idx="8844">
                  <c:v>1</c:v>
                </c:pt>
                <c:pt idx="8845">
                  <c:v>0</c:v>
                </c:pt>
                <c:pt idx="8846">
                  <c:v>1</c:v>
                </c:pt>
                <c:pt idx="8847">
                  <c:v>0</c:v>
                </c:pt>
                <c:pt idx="8848">
                  <c:v>0</c:v>
                </c:pt>
                <c:pt idx="8849">
                  <c:v>1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1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1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1</c:v>
                </c:pt>
                <c:pt idx="8866">
                  <c:v>1</c:v>
                </c:pt>
                <c:pt idx="8867">
                  <c:v>1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1</c:v>
                </c:pt>
                <c:pt idx="8872">
                  <c:v>0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1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1</c:v>
                </c:pt>
                <c:pt idx="8902">
                  <c:v>0</c:v>
                </c:pt>
                <c:pt idx="8903">
                  <c:v>1</c:v>
                </c:pt>
                <c:pt idx="8904">
                  <c:v>0</c:v>
                </c:pt>
                <c:pt idx="8905">
                  <c:v>0</c:v>
                </c:pt>
                <c:pt idx="8906">
                  <c:v>1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1</c:v>
                </c:pt>
                <c:pt idx="8914">
                  <c:v>0</c:v>
                </c:pt>
                <c:pt idx="8915">
                  <c:v>1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1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</c:v>
                </c:pt>
                <c:pt idx="8939">
                  <c:v>1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1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1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2</c:v>
                </c:pt>
                <c:pt idx="8983">
                  <c:v>0</c:v>
                </c:pt>
                <c:pt idx="8984">
                  <c:v>1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1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0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</c:v>
                </c:pt>
                <c:pt idx="9012">
                  <c:v>0</c:v>
                </c:pt>
                <c:pt idx="9013">
                  <c:v>0</c:v>
                </c:pt>
                <c:pt idx="9014">
                  <c:v>0</c:v>
                </c:pt>
                <c:pt idx="9015">
                  <c:v>0</c:v>
                </c:pt>
                <c:pt idx="9016">
                  <c:v>0</c:v>
                </c:pt>
                <c:pt idx="9017">
                  <c:v>0</c:v>
                </c:pt>
                <c:pt idx="9018">
                  <c:v>1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1</c:v>
                </c:pt>
                <c:pt idx="9028">
                  <c:v>1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0</c:v>
                </c:pt>
                <c:pt idx="9033">
                  <c:v>0</c:v>
                </c:pt>
                <c:pt idx="9034">
                  <c:v>0</c:v>
                </c:pt>
                <c:pt idx="9035">
                  <c:v>0</c:v>
                </c:pt>
                <c:pt idx="9036">
                  <c:v>0</c:v>
                </c:pt>
                <c:pt idx="9037">
                  <c:v>0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1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1</c:v>
                </c:pt>
                <c:pt idx="9057">
                  <c:v>1</c:v>
                </c:pt>
                <c:pt idx="9058">
                  <c:v>1</c:v>
                </c:pt>
                <c:pt idx="9059">
                  <c:v>1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1</c:v>
                </c:pt>
                <c:pt idx="9096">
                  <c:v>0</c:v>
                </c:pt>
                <c:pt idx="9097">
                  <c:v>0</c:v>
                </c:pt>
                <c:pt idx="9098">
                  <c:v>1</c:v>
                </c:pt>
                <c:pt idx="9099">
                  <c:v>1</c:v>
                </c:pt>
                <c:pt idx="9100">
                  <c:v>1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1</c:v>
                </c:pt>
                <c:pt idx="9123">
                  <c:v>0</c:v>
                </c:pt>
                <c:pt idx="9124">
                  <c:v>0</c:v>
                </c:pt>
                <c:pt idx="9125">
                  <c:v>1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1</c:v>
                </c:pt>
                <c:pt idx="9132">
                  <c:v>0</c:v>
                </c:pt>
                <c:pt idx="9133">
                  <c:v>0</c:v>
                </c:pt>
                <c:pt idx="9134">
                  <c:v>0</c:v>
                </c:pt>
                <c:pt idx="9135">
                  <c:v>0</c:v>
                </c:pt>
                <c:pt idx="9136">
                  <c:v>0</c:v>
                </c:pt>
                <c:pt idx="9137">
                  <c:v>0</c:v>
                </c:pt>
                <c:pt idx="9138">
                  <c:v>1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1</c:v>
                </c:pt>
                <c:pt idx="9149">
                  <c:v>2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1</c:v>
                </c:pt>
                <c:pt idx="9156">
                  <c:v>0</c:v>
                </c:pt>
                <c:pt idx="9157">
                  <c:v>1</c:v>
                </c:pt>
                <c:pt idx="9158">
                  <c:v>1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</c:v>
                </c:pt>
                <c:pt idx="9166">
                  <c:v>0</c:v>
                </c:pt>
                <c:pt idx="9167">
                  <c:v>0</c:v>
                </c:pt>
                <c:pt idx="9168">
                  <c:v>0</c:v>
                </c:pt>
                <c:pt idx="9169">
                  <c:v>1</c:v>
                </c:pt>
                <c:pt idx="9170">
                  <c:v>0</c:v>
                </c:pt>
                <c:pt idx="9171">
                  <c:v>0</c:v>
                </c:pt>
                <c:pt idx="9172">
                  <c:v>0</c:v>
                </c:pt>
                <c:pt idx="9173">
                  <c:v>0</c:v>
                </c:pt>
                <c:pt idx="9174">
                  <c:v>1</c:v>
                </c:pt>
                <c:pt idx="9175">
                  <c:v>0</c:v>
                </c:pt>
                <c:pt idx="9176">
                  <c:v>0</c:v>
                </c:pt>
                <c:pt idx="9177">
                  <c:v>1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1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1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1</c:v>
                </c:pt>
                <c:pt idx="9199">
                  <c:v>1</c:v>
                </c:pt>
                <c:pt idx="9200">
                  <c:v>0</c:v>
                </c:pt>
                <c:pt idx="9201">
                  <c:v>0</c:v>
                </c:pt>
                <c:pt idx="9202">
                  <c:v>0</c:v>
                </c:pt>
                <c:pt idx="9203">
                  <c:v>0</c:v>
                </c:pt>
                <c:pt idx="9204">
                  <c:v>1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1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1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1</c:v>
                </c:pt>
                <c:pt idx="9231">
                  <c:v>0</c:v>
                </c:pt>
                <c:pt idx="9232">
                  <c:v>1</c:v>
                </c:pt>
                <c:pt idx="9233">
                  <c:v>1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1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1</c:v>
                </c:pt>
                <c:pt idx="9263">
                  <c:v>0</c:v>
                </c:pt>
                <c:pt idx="9264">
                  <c:v>1</c:v>
                </c:pt>
                <c:pt idx="9265">
                  <c:v>0</c:v>
                </c:pt>
                <c:pt idx="9266">
                  <c:v>0</c:v>
                </c:pt>
                <c:pt idx="9267">
                  <c:v>1</c:v>
                </c:pt>
                <c:pt idx="9268">
                  <c:v>0</c:v>
                </c:pt>
                <c:pt idx="9269">
                  <c:v>1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1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3</c:v>
                </c:pt>
                <c:pt idx="9284">
                  <c:v>1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1</c:v>
                </c:pt>
                <c:pt idx="9293">
                  <c:v>0</c:v>
                </c:pt>
                <c:pt idx="9294">
                  <c:v>1</c:v>
                </c:pt>
                <c:pt idx="9295">
                  <c:v>0</c:v>
                </c:pt>
                <c:pt idx="9296">
                  <c:v>2</c:v>
                </c:pt>
                <c:pt idx="9297">
                  <c:v>0</c:v>
                </c:pt>
                <c:pt idx="9298">
                  <c:v>2</c:v>
                </c:pt>
                <c:pt idx="9299">
                  <c:v>1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1</c:v>
                </c:pt>
                <c:pt idx="9304">
                  <c:v>0</c:v>
                </c:pt>
                <c:pt idx="9305">
                  <c:v>3</c:v>
                </c:pt>
                <c:pt idx="9306">
                  <c:v>0</c:v>
                </c:pt>
                <c:pt idx="9307">
                  <c:v>2</c:v>
                </c:pt>
                <c:pt idx="9308">
                  <c:v>1</c:v>
                </c:pt>
                <c:pt idx="9309">
                  <c:v>0</c:v>
                </c:pt>
                <c:pt idx="9310">
                  <c:v>1</c:v>
                </c:pt>
                <c:pt idx="9311">
                  <c:v>2</c:v>
                </c:pt>
                <c:pt idx="9312">
                  <c:v>1</c:v>
                </c:pt>
                <c:pt idx="9313">
                  <c:v>3</c:v>
                </c:pt>
                <c:pt idx="9314">
                  <c:v>1</c:v>
                </c:pt>
                <c:pt idx="9315">
                  <c:v>0</c:v>
                </c:pt>
                <c:pt idx="9316">
                  <c:v>0</c:v>
                </c:pt>
                <c:pt idx="9317">
                  <c:v>1</c:v>
                </c:pt>
                <c:pt idx="9318">
                  <c:v>1</c:v>
                </c:pt>
                <c:pt idx="9319">
                  <c:v>0</c:v>
                </c:pt>
                <c:pt idx="9320">
                  <c:v>0</c:v>
                </c:pt>
                <c:pt idx="9321">
                  <c:v>1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1</c:v>
                </c:pt>
                <c:pt idx="9327">
                  <c:v>1</c:v>
                </c:pt>
                <c:pt idx="9328">
                  <c:v>1</c:v>
                </c:pt>
                <c:pt idx="9329">
                  <c:v>0</c:v>
                </c:pt>
                <c:pt idx="9330">
                  <c:v>0</c:v>
                </c:pt>
                <c:pt idx="9331">
                  <c:v>2</c:v>
                </c:pt>
                <c:pt idx="9332">
                  <c:v>0</c:v>
                </c:pt>
                <c:pt idx="9333">
                  <c:v>0</c:v>
                </c:pt>
                <c:pt idx="9334">
                  <c:v>0</c:v>
                </c:pt>
                <c:pt idx="9335">
                  <c:v>1</c:v>
                </c:pt>
                <c:pt idx="9336">
                  <c:v>0</c:v>
                </c:pt>
                <c:pt idx="9337">
                  <c:v>2</c:v>
                </c:pt>
                <c:pt idx="9338">
                  <c:v>1</c:v>
                </c:pt>
                <c:pt idx="9339">
                  <c:v>0</c:v>
                </c:pt>
                <c:pt idx="9340">
                  <c:v>1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5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1</c:v>
                </c:pt>
                <c:pt idx="9356">
                  <c:v>0</c:v>
                </c:pt>
                <c:pt idx="9357">
                  <c:v>1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2</c:v>
                </c:pt>
                <c:pt idx="9362">
                  <c:v>1</c:v>
                </c:pt>
                <c:pt idx="9363">
                  <c:v>1</c:v>
                </c:pt>
                <c:pt idx="9364">
                  <c:v>0</c:v>
                </c:pt>
                <c:pt idx="9365">
                  <c:v>0</c:v>
                </c:pt>
                <c:pt idx="9366">
                  <c:v>1</c:v>
                </c:pt>
                <c:pt idx="9367">
                  <c:v>0</c:v>
                </c:pt>
                <c:pt idx="9368">
                  <c:v>1</c:v>
                </c:pt>
                <c:pt idx="9369">
                  <c:v>2</c:v>
                </c:pt>
                <c:pt idx="9370">
                  <c:v>3</c:v>
                </c:pt>
                <c:pt idx="9371">
                  <c:v>1</c:v>
                </c:pt>
                <c:pt idx="9372">
                  <c:v>1</c:v>
                </c:pt>
                <c:pt idx="9373">
                  <c:v>0</c:v>
                </c:pt>
                <c:pt idx="9374">
                  <c:v>3</c:v>
                </c:pt>
                <c:pt idx="9375">
                  <c:v>0</c:v>
                </c:pt>
                <c:pt idx="9376">
                  <c:v>0</c:v>
                </c:pt>
                <c:pt idx="9377">
                  <c:v>2</c:v>
                </c:pt>
                <c:pt idx="9378">
                  <c:v>1</c:v>
                </c:pt>
                <c:pt idx="9379">
                  <c:v>2</c:v>
                </c:pt>
                <c:pt idx="9380">
                  <c:v>0</c:v>
                </c:pt>
                <c:pt idx="9381">
                  <c:v>0</c:v>
                </c:pt>
                <c:pt idx="9382">
                  <c:v>3</c:v>
                </c:pt>
                <c:pt idx="9383">
                  <c:v>0</c:v>
                </c:pt>
                <c:pt idx="9384">
                  <c:v>1</c:v>
                </c:pt>
                <c:pt idx="9385">
                  <c:v>0</c:v>
                </c:pt>
                <c:pt idx="9386">
                  <c:v>1</c:v>
                </c:pt>
                <c:pt idx="9387">
                  <c:v>1</c:v>
                </c:pt>
                <c:pt idx="9388">
                  <c:v>0</c:v>
                </c:pt>
                <c:pt idx="9389">
                  <c:v>1</c:v>
                </c:pt>
                <c:pt idx="9390">
                  <c:v>0</c:v>
                </c:pt>
                <c:pt idx="9391">
                  <c:v>0</c:v>
                </c:pt>
                <c:pt idx="9392">
                  <c:v>1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2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2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1</c:v>
                </c:pt>
                <c:pt idx="9412">
                  <c:v>0</c:v>
                </c:pt>
                <c:pt idx="9413">
                  <c:v>1</c:v>
                </c:pt>
                <c:pt idx="9414">
                  <c:v>0</c:v>
                </c:pt>
                <c:pt idx="9415">
                  <c:v>1</c:v>
                </c:pt>
                <c:pt idx="9416">
                  <c:v>2</c:v>
                </c:pt>
                <c:pt idx="9417">
                  <c:v>0</c:v>
                </c:pt>
                <c:pt idx="9418">
                  <c:v>0</c:v>
                </c:pt>
                <c:pt idx="9419">
                  <c:v>1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1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1</c:v>
                </c:pt>
                <c:pt idx="9428">
                  <c:v>1</c:v>
                </c:pt>
                <c:pt idx="9429">
                  <c:v>0</c:v>
                </c:pt>
                <c:pt idx="9430">
                  <c:v>0</c:v>
                </c:pt>
                <c:pt idx="9431">
                  <c:v>1</c:v>
                </c:pt>
                <c:pt idx="9432">
                  <c:v>0</c:v>
                </c:pt>
                <c:pt idx="9433">
                  <c:v>1</c:v>
                </c:pt>
                <c:pt idx="9434">
                  <c:v>0</c:v>
                </c:pt>
                <c:pt idx="9435">
                  <c:v>1</c:v>
                </c:pt>
                <c:pt idx="9436">
                  <c:v>1</c:v>
                </c:pt>
                <c:pt idx="9437">
                  <c:v>1</c:v>
                </c:pt>
                <c:pt idx="9438">
                  <c:v>0</c:v>
                </c:pt>
                <c:pt idx="9439">
                  <c:v>0</c:v>
                </c:pt>
                <c:pt idx="9440">
                  <c:v>1</c:v>
                </c:pt>
                <c:pt idx="9441">
                  <c:v>1</c:v>
                </c:pt>
                <c:pt idx="9442">
                  <c:v>2</c:v>
                </c:pt>
                <c:pt idx="9443">
                  <c:v>3</c:v>
                </c:pt>
                <c:pt idx="9444">
                  <c:v>1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2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1</c:v>
                </c:pt>
                <c:pt idx="9457">
                  <c:v>0</c:v>
                </c:pt>
                <c:pt idx="9458">
                  <c:v>0</c:v>
                </c:pt>
                <c:pt idx="9459">
                  <c:v>1</c:v>
                </c:pt>
                <c:pt idx="9460">
                  <c:v>1</c:v>
                </c:pt>
                <c:pt idx="9461">
                  <c:v>0</c:v>
                </c:pt>
                <c:pt idx="9462">
                  <c:v>0</c:v>
                </c:pt>
                <c:pt idx="9463">
                  <c:v>1</c:v>
                </c:pt>
                <c:pt idx="9464">
                  <c:v>1</c:v>
                </c:pt>
                <c:pt idx="9465">
                  <c:v>0</c:v>
                </c:pt>
                <c:pt idx="9466">
                  <c:v>0</c:v>
                </c:pt>
                <c:pt idx="9467">
                  <c:v>2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1</c:v>
                </c:pt>
                <c:pt idx="9472">
                  <c:v>1</c:v>
                </c:pt>
                <c:pt idx="9473">
                  <c:v>0</c:v>
                </c:pt>
                <c:pt idx="9474">
                  <c:v>0</c:v>
                </c:pt>
                <c:pt idx="9475">
                  <c:v>3</c:v>
                </c:pt>
                <c:pt idx="9476">
                  <c:v>4</c:v>
                </c:pt>
                <c:pt idx="9477">
                  <c:v>0</c:v>
                </c:pt>
                <c:pt idx="9478">
                  <c:v>1</c:v>
                </c:pt>
                <c:pt idx="9479">
                  <c:v>1</c:v>
                </c:pt>
                <c:pt idx="9480">
                  <c:v>1</c:v>
                </c:pt>
                <c:pt idx="9481">
                  <c:v>0</c:v>
                </c:pt>
                <c:pt idx="9482">
                  <c:v>1</c:v>
                </c:pt>
                <c:pt idx="9483">
                  <c:v>1</c:v>
                </c:pt>
                <c:pt idx="9484">
                  <c:v>3</c:v>
                </c:pt>
                <c:pt idx="9485">
                  <c:v>2</c:v>
                </c:pt>
                <c:pt idx="9486">
                  <c:v>1</c:v>
                </c:pt>
                <c:pt idx="9487">
                  <c:v>0</c:v>
                </c:pt>
                <c:pt idx="9488">
                  <c:v>1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2</c:v>
                </c:pt>
                <c:pt idx="9494">
                  <c:v>1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1</c:v>
                </c:pt>
                <c:pt idx="9499">
                  <c:v>1</c:v>
                </c:pt>
                <c:pt idx="9500">
                  <c:v>3</c:v>
                </c:pt>
                <c:pt idx="9501">
                  <c:v>0</c:v>
                </c:pt>
                <c:pt idx="9502">
                  <c:v>0</c:v>
                </c:pt>
                <c:pt idx="9503">
                  <c:v>1</c:v>
                </c:pt>
                <c:pt idx="9504">
                  <c:v>0</c:v>
                </c:pt>
                <c:pt idx="9505">
                  <c:v>2</c:v>
                </c:pt>
                <c:pt idx="9506">
                  <c:v>1</c:v>
                </c:pt>
                <c:pt idx="9507">
                  <c:v>0</c:v>
                </c:pt>
                <c:pt idx="9508">
                  <c:v>1</c:v>
                </c:pt>
                <c:pt idx="9509">
                  <c:v>0</c:v>
                </c:pt>
                <c:pt idx="9510">
                  <c:v>1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2</c:v>
                </c:pt>
                <c:pt idx="9515">
                  <c:v>2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1</c:v>
                </c:pt>
                <c:pt idx="9520">
                  <c:v>0</c:v>
                </c:pt>
                <c:pt idx="9521">
                  <c:v>1</c:v>
                </c:pt>
                <c:pt idx="9522">
                  <c:v>0</c:v>
                </c:pt>
                <c:pt idx="9523">
                  <c:v>2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2</c:v>
                </c:pt>
                <c:pt idx="9533">
                  <c:v>0</c:v>
                </c:pt>
                <c:pt idx="9534">
                  <c:v>2</c:v>
                </c:pt>
                <c:pt idx="9535">
                  <c:v>0</c:v>
                </c:pt>
                <c:pt idx="9536">
                  <c:v>3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1</c:v>
                </c:pt>
                <c:pt idx="9541">
                  <c:v>0</c:v>
                </c:pt>
                <c:pt idx="9542">
                  <c:v>1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1</c:v>
                </c:pt>
                <c:pt idx="9551">
                  <c:v>0</c:v>
                </c:pt>
                <c:pt idx="9552">
                  <c:v>0</c:v>
                </c:pt>
                <c:pt idx="9553">
                  <c:v>1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1</c:v>
                </c:pt>
                <c:pt idx="9564">
                  <c:v>1</c:v>
                </c:pt>
                <c:pt idx="9565">
                  <c:v>0</c:v>
                </c:pt>
                <c:pt idx="9566">
                  <c:v>1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2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2</c:v>
                </c:pt>
                <c:pt idx="9578">
                  <c:v>0</c:v>
                </c:pt>
                <c:pt idx="9579">
                  <c:v>0</c:v>
                </c:pt>
                <c:pt idx="9580">
                  <c:v>2</c:v>
                </c:pt>
                <c:pt idx="9581">
                  <c:v>1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1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1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1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1</c:v>
                </c:pt>
                <c:pt idx="9609">
                  <c:v>3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2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1</c:v>
                </c:pt>
                <c:pt idx="9629">
                  <c:v>0</c:v>
                </c:pt>
                <c:pt idx="9630">
                  <c:v>1</c:v>
                </c:pt>
                <c:pt idx="9631">
                  <c:v>0</c:v>
                </c:pt>
                <c:pt idx="9632">
                  <c:v>1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1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1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2</c:v>
                </c:pt>
                <c:pt idx="9651">
                  <c:v>0</c:v>
                </c:pt>
                <c:pt idx="9652">
                  <c:v>1</c:v>
                </c:pt>
                <c:pt idx="9653">
                  <c:v>1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2</c:v>
                </c:pt>
                <c:pt idx="9663">
                  <c:v>1</c:v>
                </c:pt>
                <c:pt idx="9664">
                  <c:v>0</c:v>
                </c:pt>
                <c:pt idx="9665">
                  <c:v>2</c:v>
                </c:pt>
                <c:pt idx="9666">
                  <c:v>0</c:v>
                </c:pt>
                <c:pt idx="9667">
                  <c:v>1</c:v>
                </c:pt>
                <c:pt idx="9668">
                  <c:v>1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1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1</c:v>
                </c:pt>
                <c:pt idx="9680">
                  <c:v>4</c:v>
                </c:pt>
                <c:pt idx="9681">
                  <c:v>2</c:v>
                </c:pt>
                <c:pt idx="9682">
                  <c:v>3</c:v>
                </c:pt>
                <c:pt idx="9683">
                  <c:v>0</c:v>
                </c:pt>
                <c:pt idx="9684">
                  <c:v>0</c:v>
                </c:pt>
                <c:pt idx="9685">
                  <c:v>2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1</c:v>
                </c:pt>
                <c:pt idx="9693">
                  <c:v>0</c:v>
                </c:pt>
                <c:pt idx="9694">
                  <c:v>1</c:v>
                </c:pt>
                <c:pt idx="9695">
                  <c:v>0</c:v>
                </c:pt>
                <c:pt idx="9696">
                  <c:v>0</c:v>
                </c:pt>
                <c:pt idx="9697">
                  <c:v>1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2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1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3</c:v>
                </c:pt>
                <c:pt idx="9711">
                  <c:v>0</c:v>
                </c:pt>
                <c:pt idx="9712">
                  <c:v>1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1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1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4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2</c:v>
                </c:pt>
                <c:pt idx="9746">
                  <c:v>0</c:v>
                </c:pt>
                <c:pt idx="9747">
                  <c:v>1</c:v>
                </c:pt>
                <c:pt idx="9748">
                  <c:v>2</c:v>
                </c:pt>
                <c:pt idx="9749">
                  <c:v>2</c:v>
                </c:pt>
                <c:pt idx="9750">
                  <c:v>0</c:v>
                </c:pt>
                <c:pt idx="9751">
                  <c:v>1</c:v>
                </c:pt>
                <c:pt idx="9752">
                  <c:v>1</c:v>
                </c:pt>
                <c:pt idx="9753">
                  <c:v>1</c:v>
                </c:pt>
                <c:pt idx="9754">
                  <c:v>0</c:v>
                </c:pt>
                <c:pt idx="9755">
                  <c:v>1</c:v>
                </c:pt>
                <c:pt idx="9756">
                  <c:v>0</c:v>
                </c:pt>
                <c:pt idx="9757">
                  <c:v>2</c:v>
                </c:pt>
                <c:pt idx="9758">
                  <c:v>1</c:v>
                </c:pt>
                <c:pt idx="9759">
                  <c:v>1</c:v>
                </c:pt>
                <c:pt idx="9760">
                  <c:v>1</c:v>
                </c:pt>
                <c:pt idx="9761">
                  <c:v>1</c:v>
                </c:pt>
                <c:pt idx="9762">
                  <c:v>1</c:v>
                </c:pt>
                <c:pt idx="9763">
                  <c:v>1</c:v>
                </c:pt>
                <c:pt idx="9764">
                  <c:v>1</c:v>
                </c:pt>
                <c:pt idx="9765">
                  <c:v>2</c:v>
                </c:pt>
                <c:pt idx="9766">
                  <c:v>1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1</c:v>
                </c:pt>
                <c:pt idx="9771">
                  <c:v>0</c:v>
                </c:pt>
                <c:pt idx="9772">
                  <c:v>0</c:v>
                </c:pt>
                <c:pt idx="9773">
                  <c:v>2</c:v>
                </c:pt>
                <c:pt idx="9774">
                  <c:v>0</c:v>
                </c:pt>
                <c:pt idx="9775">
                  <c:v>2</c:v>
                </c:pt>
                <c:pt idx="9776">
                  <c:v>0</c:v>
                </c:pt>
                <c:pt idx="9777">
                  <c:v>1</c:v>
                </c:pt>
                <c:pt idx="9778">
                  <c:v>2</c:v>
                </c:pt>
                <c:pt idx="9779">
                  <c:v>1</c:v>
                </c:pt>
                <c:pt idx="9780">
                  <c:v>1</c:v>
                </c:pt>
                <c:pt idx="9781">
                  <c:v>0</c:v>
                </c:pt>
                <c:pt idx="9782">
                  <c:v>1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2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1</c:v>
                </c:pt>
                <c:pt idx="9794">
                  <c:v>0</c:v>
                </c:pt>
                <c:pt idx="9795">
                  <c:v>3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1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1</c:v>
                </c:pt>
                <c:pt idx="9812">
                  <c:v>0</c:v>
                </c:pt>
                <c:pt idx="9813">
                  <c:v>1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1</c:v>
                </c:pt>
                <c:pt idx="9822">
                  <c:v>0</c:v>
                </c:pt>
                <c:pt idx="9823">
                  <c:v>1</c:v>
                </c:pt>
                <c:pt idx="9824">
                  <c:v>1</c:v>
                </c:pt>
                <c:pt idx="9825">
                  <c:v>1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1</c:v>
                </c:pt>
                <c:pt idx="9832">
                  <c:v>0</c:v>
                </c:pt>
                <c:pt idx="9833">
                  <c:v>1</c:v>
                </c:pt>
                <c:pt idx="9834">
                  <c:v>0</c:v>
                </c:pt>
                <c:pt idx="9835">
                  <c:v>1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1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1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1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1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2</c:v>
                </c:pt>
                <c:pt idx="9881">
                  <c:v>0</c:v>
                </c:pt>
                <c:pt idx="9882">
                  <c:v>1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1</c:v>
                </c:pt>
                <c:pt idx="9889">
                  <c:v>0</c:v>
                </c:pt>
                <c:pt idx="9890">
                  <c:v>0</c:v>
                </c:pt>
                <c:pt idx="9891">
                  <c:v>2</c:v>
                </c:pt>
                <c:pt idx="9892">
                  <c:v>0</c:v>
                </c:pt>
                <c:pt idx="9893">
                  <c:v>1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1</c:v>
                </c:pt>
                <c:pt idx="9902">
                  <c:v>0</c:v>
                </c:pt>
                <c:pt idx="9903">
                  <c:v>1</c:v>
                </c:pt>
                <c:pt idx="9904">
                  <c:v>0</c:v>
                </c:pt>
                <c:pt idx="9905">
                  <c:v>1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2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1</c:v>
                </c:pt>
                <c:pt idx="9926">
                  <c:v>0</c:v>
                </c:pt>
                <c:pt idx="9927">
                  <c:v>1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1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1</c:v>
                </c:pt>
                <c:pt idx="9936">
                  <c:v>0</c:v>
                </c:pt>
                <c:pt idx="9937">
                  <c:v>1</c:v>
                </c:pt>
                <c:pt idx="9938">
                  <c:v>0</c:v>
                </c:pt>
                <c:pt idx="9939">
                  <c:v>0</c:v>
                </c:pt>
                <c:pt idx="9940">
                  <c:v>1</c:v>
                </c:pt>
                <c:pt idx="9941">
                  <c:v>0</c:v>
                </c:pt>
                <c:pt idx="9942">
                  <c:v>0</c:v>
                </c:pt>
                <c:pt idx="9943">
                  <c:v>1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1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2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2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1</c:v>
                </c:pt>
                <c:pt idx="9982">
                  <c:v>0</c:v>
                </c:pt>
                <c:pt idx="9983">
                  <c:v>2</c:v>
                </c:pt>
                <c:pt idx="9984">
                  <c:v>2</c:v>
                </c:pt>
                <c:pt idx="9985">
                  <c:v>0</c:v>
                </c:pt>
                <c:pt idx="9986">
                  <c:v>1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1</c:v>
                </c:pt>
                <c:pt idx="10009">
                  <c:v>0</c:v>
                </c:pt>
                <c:pt idx="10010">
                  <c:v>1</c:v>
                </c:pt>
                <c:pt idx="10011">
                  <c:v>0</c:v>
                </c:pt>
                <c:pt idx="10012">
                  <c:v>0</c:v>
                </c:pt>
                <c:pt idx="10013">
                  <c:v>12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1</c:v>
                </c:pt>
                <c:pt idx="10018">
                  <c:v>0</c:v>
                </c:pt>
                <c:pt idx="10019">
                  <c:v>0</c:v>
                </c:pt>
                <c:pt idx="10020">
                  <c:v>1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1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1</c:v>
                </c:pt>
                <c:pt idx="10041">
                  <c:v>1</c:v>
                </c:pt>
                <c:pt idx="10042">
                  <c:v>0</c:v>
                </c:pt>
                <c:pt idx="10043">
                  <c:v>1</c:v>
                </c:pt>
                <c:pt idx="10044">
                  <c:v>1</c:v>
                </c:pt>
                <c:pt idx="10045">
                  <c:v>0</c:v>
                </c:pt>
                <c:pt idx="10046">
                  <c:v>0</c:v>
                </c:pt>
                <c:pt idx="10047">
                  <c:v>1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1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1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1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2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1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1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1</c:v>
                </c:pt>
                <c:pt idx="10092">
                  <c:v>0</c:v>
                </c:pt>
                <c:pt idx="10093">
                  <c:v>1</c:v>
                </c:pt>
                <c:pt idx="10094">
                  <c:v>1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1</c:v>
                </c:pt>
                <c:pt idx="10100">
                  <c:v>1</c:v>
                </c:pt>
                <c:pt idx="10101">
                  <c:v>0</c:v>
                </c:pt>
                <c:pt idx="10102">
                  <c:v>0</c:v>
                </c:pt>
                <c:pt idx="10103">
                  <c:v>2</c:v>
                </c:pt>
                <c:pt idx="10104">
                  <c:v>1</c:v>
                </c:pt>
                <c:pt idx="10105">
                  <c:v>1</c:v>
                </c:pt>
                <c:pt idx="10106">
                  <c:v>2</c:v>
                </c:pt>
                <c:pt idx="10107">
                  <c:v>1</c:v>
                </c:pt>
                <c:pt idx="10108">
                  <c:v>0</c:v>
                </c:pt>
                <c:pt idx="10109">
                  <c:v>1</c:v>
                </c:pt>
                <c:pt idx="10110">
                  <c:v>1</c:v>
                </c:pt>
                <c:pt idx="10111">
                  <c:v>0</c:v>
                </c:pt>
                <c:pt idx="10112">
                  <c:v>1</c:v>
                </c:pt>
                <c:pt idx="10113">
                  <c:v>2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1</c:v>
                </c:pt>
                <c:pt idx="10120">
                  <c:v>0</c:v>
                </c:pt>
                <c:pt idx="10121">
                  <c:v>1</c:v>
                </c:pt>
                <c:pt idx="10122">
                  <c:v>0</c:v>
                </c:pt>
                <c:pt idx="10123">
                  <c:v>2</c:v>
                </c:pt>
                <c:pt idx="10124">
                  <c:v>2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2</c:v>
                </c:pt>
                <c:pt idx="10135">
                  <c:v>2</c:v>
                </c:pt>
                <c:pt idx="10136">
                  <c:v>1</c:v>
                </c:pt>
                <c:pt idx="10137">
                  <c:v>0</c:v>
                </c:pt>
                <c:pt idx="10138">
                  <c:v>0</c:v>
                </c:pt>
                <c:pt idx="10139">
                  <c:v>1</c:v>
                </c:pt>
                <c:pt idx="10140">
                  <c:v>0</c:v>
                </c:pt>
                <c:pt idx="10141">
                  <c:v>1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3</c:v>
                </c:pt>
                <c:pt idx="10147">
                  <c:v>0</c:v>
                </c:pt>
                <c:pt idx="10148">
                  <c:v>0</c:v>
                </c:pt>
                <c:pt idx="10149">
                  <c:v>2</c:v>
                </c:pt>
                <c:pt idx="10150">
                  <c:v>0</c:v>
                </c:pt>
                <c:pt idx="10151">
                  <c:v>0</c:v>
                </c:pt>
                <c:pt idx="10152">
                  <c:v>1</c:v>
                </c:pt>
                <c:pt idx="10153">
                  <c:v>0</c:v>
                </c:pt>
                <c:pt idx="10154">
                  <c:v>1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1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1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1</c:v>
                </c:pt>
                <c:pt idx="10179">
                  <c:v>0</c:v>
                </c:pt>
                <c:pt idx="10180">
                  <c:v>1</c:v>
                </c:pt>
                <c:pt idx="10181">
                  <c:v>0</c:v>
                </c:pt>
                <c:pt idx="10182">
                  <c:v>0</c:v>
                </c:pt>
                <c:pt idx="10183">
                  <c:v>1</c:v>
                </c:pt>
                <c:pt idx="10184">
                  <c:v>0</c:v>
                </c:pt>
                <c:pt idx="10185">
                  <c:v>1</c:v>
                </c:pt>
                <c:pt idx="10186">
                  <c:v>0</c:v>
                </c:pt>
                <c:pt idx="10187">
                  <c:v>0</c:v>
                </c:pt>
                <c:pt idx="10188">
                  <c:v>1</c:v>
                </c:pt>
                <c:pt idx="10189">
                  <c:v>1</c:v>
                </c:pt>
                <c:pt idx="10190">
                  <c:v>1</c:v>
                </c:pt>
                <c:pt idx="10191">
                  <c:v>1</c:v>
                </c:pt>
                <c:pt idx="10192">
                  <c:v>2</c:v>
                </c:pt>
                <c:pt idx="10193">
                  <c:v>0</c:v>
                </c:pt>
                <c:pt idx="10194">
                  <c:v>0</c:v>
                </c:pt>
                <c:pt idx="10195">
                  <c:v>1</c:v>
                </c:pt>
                <c:pt idx="10196">
                  <c:v>0</c:v>
                </c:pt>
                <c:pt idx="10197">
                  <c:v>2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2</c:v>
                </c:pt>
                <c:pt idx="10204">
                  <c:v>1</c:v>
                </c:pt>
                <c:pt idx="10205">
                  <c:v>2</c:v>
                </c:pt>
                <c:pt idx="10206">
                  <c:v>0</c:v>
                </c:pt>
                <c:pt idx="10207">
                  <c:v>0</c:v>
                </c:pt>
                <c:pt idx="10208">
                  <c:v>1</c:v>
                </c:pt>
                <c:pt idx="10209">
                  <c:v>0</c:v>
                </c:pt>
                <c:pt idx="10210">
                  <c:v>0</c:v>
                </c:pt>
                <c:pt idx="10211">
                  <c:v>1</c:v>
                </c:pt>
                <c:pt idx="10212">
                  <c:v>1</c:v>
                </c:pt>
                <c:pt idx="10213">
                  <c:v>1</c:v>
                </c:pt>
                <c:pt idx="10214">
                  <c:v>0</c:v>
                </c:pt>
                <c:pt idx="10215">
                  <c:v>2</c:v>
                </c:pt>
                <c:pt idx="10216">
                  <c:v>2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2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4</c:v>
                </c:pt>
                <c:pt idx="10227">
                  <c:v>3</c:v>
                </c:pt>
                <c:pt idx="10228">
                  <c:v>1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1</c:v>
                </c:pt>
                <c:pt idx="10245">
                  <c:v>2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1</c:v>
                </c:pt>
                <c:pt idx="10251">
                  <c:v>0</c:v>
                </c:pt>
                <c:pt idx="10252">
                  <c:v>1</c:v>
                </c:pt>
                <c:pt idx="10253">
                  <c:v>0</c:v>
                </c:pt>
                <c:pt idx="10254">
                  <c:v>1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1</c:v>
                </c:pt>
                <c:pt idx="10261">
                  <c:v>1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1</c:v>
                </c:pt>
                <c:pt idx="10271">
                  <c:v>0</c:v>
                </c:pt>
                <c:pt idx="10272">
                  <c:v>0</c:v>
                </c:pt>
                <c:pt idx="10273">
                  <c:v>4</c:v>
                </c:pt>
                <c:pt idx="10274">
                  <c:v>0</c:v>
                </c:pt>
                <c:pt idx="10275">
                  <c:v>1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1</c:v>
                </c:pt>
                <c:pt idx="10282">
                  <c:v>1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1</c:v>
                </c:pt>
                <c:pt idx="10296">
                  <c:v>1</c:v>
                </c:pt>
                <c:pt idx="10297">
                  <c:v>0</c:v>
                </c:pt>
                <c:pt idx="10298">
                  <c:v>1</c:v>
                </c:pt>
                <c:pt idx="10299">
                  <c:v>1</c:v>
                </c:pt>
                <c:pt idx="10300">
                  <c:v>0</c:v>
                </c:pt>
                <c:pt idx="10301">
                  <c:v>1</c:v>
                </c:pt>
                <c:pt idx="10302">
                  <c:v>1</c:v>
                </c:pt>
                <c:pt idx="10303">
                  <c:v>1</c:v>
                </c:pt>
                <c:pt idx="10304">
                  <c:v>0</c:v>
                </c:pt>
                <c:pt idx="10305">
                  <c:v>0</c:v>
                </c:pt>
                <c:pt idx="10306">
                  <c:v>1</c:v>
                </c:pt>
                <c:pt idx="10307">
                  <c:v>1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3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1</c:v>
                </c:pt>
                <c:pt idx="10324">
                  <c:v>0</c:v>
                </c:pt>
                <c:pt idx="10325">
                  <c:v>1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1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1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1</c:v>
                </c:pt>
                <c:pt idx="10340">
                  <c:v>1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1</c:v>
                </c:pt>
                <c:pt idx="10345">
                  <c:v>0</c:v>
                </c:pt>
                <c:pt idx="10346">
                  <c:v>1</c:v>
                </c:pt>
                <c:pt idx="10347">
                  <c:v>1</c:v>
                </c:pt>
                <c:pt idx="10348">
                  <c:v>1</c:v>
                </c:pt>
                <c:pt idx="10349">
                  <c:v>0</c:v>
                </c:pt>
                <c:pt idx="10350">
                  <c:v>1</c:v>
                </c:pt>
                <c:pt idx="10351">
                  <c:v>0</c:v>
                </c:pt>
                <c:pt idx="10352">
                  <c:v>0</c:v>
                </c:pt>
                <c:pt idx="10353">
                  <c:v>1</c:v>
                </c:pt>
                <c:pt idx="10354">
                  <c:v>0</c:v>
                </c:pt>
                <c:pt idx="10355">
                  <c:v>1</c:v>
                </c:pt>
                <c:pt idx="10356">
                  <c:v>0</c:v>
                </c:pt>
                <c:pt idx="10357">
                  <c:v>1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1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1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2</c:v>
                </c:pt>
                <c:pt idx="10380">
                  <c:v>1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2</c:v>
                </c:pt>
                <c:pt idx="10385">
                  <c:v>4</c:v>
                </c:pt>
                <c:pt idx="10386">
                  <c:v>1</c:v>
                </c:pt>
                <c:pt idx="10387">
                  <c:v>2</c:v>
                </c:pt>
                <c:pt idx="10388">
                  <c:v>0</c:v>
                </c:pt>
                <c:pt idx="10389">
                  <c:v>3</c:v>
                </c:pt>
                <c:pt idx="10390">
                  <c:v>0</c:v>
                </c:pt>
                <c:pt idx="10391">
                  <c:v>1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2</c:v>
                </c:pt>
                <c:pt idx="10399">
                  <c:v>1</c:v>
                </c:pt>
                <c:pt idx="10400">
                  <c:v>2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1</c:v>
                </c:pt>
                <c:pt idx="10415">
                  <c:v>0</c:v>
                </c:pt>
                <c:pt idx="10416">
                  <c:v>1</c:v>
                </c:pt>
                <c:pt idx="10417">
                  <c:v>1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1</c:v>
                </c:pt>
                <c:pt idx="10422">
                  <c:v>1</c:v>
                </c:pt>
                <c:pt idx="10423">
                  <c:v>0</c:v>
                </c:pt>
                <c:pt idx="10424">
                  <c:v>1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1</c:v>
                </c:pt>
                <c:pt idx="10434">
                  <c:v>1</c:v>
                </c:pt>
                <c:pt idx="10435">
                  <c:v>2</c:v>
                </c:pt>
                <c:pt idx="10436">
                  <c:v>0</c:v>
                </c:pt>
                <c:pt idx="10437">
                  <c:v>3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3</c:v>
                </c:pt>
                <c:pt idx="10443">
                  <c:v>0</c:v>
                </c:pt>
                <c:pt idx="10444">
                  <c:v>0</c:v>
                </c:pt>
                <c:pt idx="10445">
                  <c:v>1</c:v>
                </c:pt>
                <c:pt idx="10446">
                  <c:v>0</c:v>
                </c:pt>
                <c:pt idx="10447">
                  <c:v>1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1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3</c:v>
                </c:pt>
                <c:pt idx="10468">
                  <c:v>0</c:v>
                </c:pt>
                <c:pt idx="10469">
                  <c:v>1</c:v>
                </c:pt>
                <c:pt idx="10470">
                  <c:v>1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1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1</c:v>
                </c:pt>
                <c:pt idx="10479">
                  <c:v>2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1</c:v>
                </c:pt>
                <c:pt idx="10486">
                  <c:v>1</c:v>
                </c:pt>
                <c:pt idx="10487">
                  <c:v>0</c:v>
                </c:pt>
                <c:pt idx="10488">
                  <c:v>0</c:v>
                </c:pt>
                <c:pt idx="10489">
                  <c:v>1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1</c:v>
                </c:pt>
                <c:pt idx="10495">
                  <c:v>0</c:v>
                </c:pt>
                <c:pt idx="10496">
                  <c:v>0</c:v>
                </c:pt>
                <c:pt idx="10497">
                  <c:v>1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1</c:v>
                </c:pt>
                <c:pt idx="10506">
                  <c:v>1</c:v>
                </c:pt>
                <c:pt idx="10507">
                  <c:v>0</c:v>
                </c:pt>
                <c:pt idx="10508">
                  <c:v>1</c:v>
                </c:pt>
                <c:pt idx="10509">
                  <c:v>0</c:v>
                </c:pt>
                <c:pt idx="10510">
                  <c:v>2</c:v>
                </c:pt>
                <c:pt idx="10511">
                  <c:v>1</c:v>
                </c:pt>
                <c:pt idx="10512">
                  <c:v>0</c:v>
                </c:pt>
                <c:pt idx="10513">
                  <c:v>1</c:v>
                </c:pt>
                <c:pt idx="10514">
                  <c:v>0</c:v>
                </c:pt>
                <c:pt idx="10515">
                  <c:v>0</c:v>
                </c:pt>
                <c:pt idx="10516">
                  <c:v>1</c:v>
                </c:pt>
                <c:pt idx="10517">
                  <c:v>1</c:v>
                </c:pt>
                <c:pt idx="10518">
                  <c:v>1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2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1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1</c:v>
                </c:pt>
                <c:pt idx="10539">
                  <c:v>0</c:v>
                </c:pt>
                <c:pt idx="10540">
                  <c:v>1</c:v>
                </c:pt>
                <c:pt idx="10541">
                  <c:v>1</c:v>
                </c:pt>
                <c:pt idx="10542">
                  <c:v>0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1</c:v>
                </c:pt>
                <c:pt idx="10550">
                  <c:v>0</c:v>
                </c:pt>
                <c:pt idx="10551">
                  <c:v>0</c:v>
                </c:pt>
                <c:pt idx="10552">
                  <c:v>1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1</c:v>
                </c:pt>
                <c:pt idx="10558">
                  <c:v>0</c:v>
                </c:pt>
                <c:pt idx="10559">
                  <c:v>0</c:v>
                </c:pt>
                <c:pt idx="10560">
                  <c:v>0</c:v>
                </c:pt>
                <c:pt idx="10561">
                  <c:v>0</c:v>
                </c:pt>
                <c:pt idx="10562">
                  <c:v>0</c:v>
                </c:pt>
                <c:pt idx="10563">
                  <c:v>1</c:v>
                </c:pt>
                <c:pt idx="10564">
                  <c:v>1</c:v>
                </c:pt>
                <c:pt idx="10565">
                  <c:v>0</c:v>
                </c:pt>
                <c:pt idx="10566">
                  <c:v>1</c:v>
                </c:pt>
                <c:pt idx="10567">
                  <c:v>0</c:v>
                </c:pt>
                <c:pt idx="10568">
                  <c:v>1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</c:v>
                </c:pt>
                <c:pt idx="10575">
                  <c:v>0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1</c:v>
                </c:pt>
                <c:pt idx="10582">
                  <c:v>0</c:v>
                </c:pt>
                <c:pt idx="10583">
                  <c:v>0</c:v>
                </c:pt>
                <c:pt idx="10584">
                  <c:v>2</c:v>
                </c:pt>
                <c:pt idx="10585">
                  <c:v>1</c:v>
                </c:pt>
                <c:pt idx="10586">
                  <c:v>1</c:v>
                </c:pt>
                <c:pt idx="10587">
                  <c:v>0</c:v>
                </c:pt>
                <c:pt idx="10588">
                  <c:v>0</c:v>
                </c:pt>
                <c:pt idx="10589">
                  <c:v>1</c:v>
                </c:pt>
                <c:pt idx="10590">
                  <c:v>1</c:v>
                </c:pt>
                <c:pt idx="10591">
                  <c:v>0</c:v>
                </c:pt>
                <c:pt idx="10592">
                  <c:v>1</c:v>
                </c:pt>
                <c:pt idx="10593">
                  <c:v>1</c:v>
                </c:pt>
                <c:pt idx="10594">
                  <c:v>0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4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1</c:v>
                </c:pt>
                <c:pt idx="10604">
                  <c:v>0</c:v>
                </c:pt>
                <c:pt idx="10605">
                  <c:v>0</c:v>
                </c:pt>
                <c:pt idx="10606">
                  <c:v>1</c:v>
                </c:pt>
                <c:pt idx="10607">
                  <c:v>0</c:v>
                </c:pt>
                <c:pt idx="10608">
                  <c:v>1</c:v>
                </c:pt>
                <c:pt idx="10609">
                  <c:v>0</c:v>
                </c:pt>
                <c:pt idx="10610">
                  <c:v>1</c:v>
                </c:pt>
                <c:pt idx="10611">
                  <c:v>2</c:v>
                </c:pt>
                <c:pt idx="10612">
                  <c:v>1</c:v>
                </c:pt>
                <c:pt idx="10613">
                  <c:v>2</c:v>
                </c:pt>
                <c:pt idx="10614">
                  <c:v>0</c:v>
                </c:pt>
                <c:pt idx="10615">
                  <c:v>2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2</c:v>
                </c:pt>
                <c:pt idx="10622">
                  <c:v>0</c:v>
                </c:pt>
                <c:pt idx="10623">
                  <c:v>0</c:v>
                </c:pt>
                <c:pt idx="10624">
                  <c:v>0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1</c:v>
                </c:pt>
                <c:pt idx="10630">
                  <c:v>4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1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1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1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1</c:v>
                </c:pt>
                <c:pt idx="10680">
                  <c:v>1</c:v>
                </c:pt>
                <c:pt idx="10681">
                  <c:v>0</c:v>
                </c:pt>
                <c:pt idx="10682">
                  <c:v>1</c:v>
                </c:pt>
                <c:pt idx="10683">
                  <c:v>1</c:v>
                </c:pt>
                <c:pt idx="10684">
                  <c:v>1</c:v>
                </c:pt>
                <c:pt idx="10685">
                  <c:v>0</c:v>
                </c:pt>
                <c:pt idx="10686">
                  <c:v>0</c:v>
                </c:pt>
                <c:pt idx="10687">
                  <c:v>1</c:v>
                </c:pt>
                <c:pt idx="10688">
                  <c:v>1</c:v>
                </c:pt>
                <c:pt idx="10689">
                  <c:v>0</c:v>
                </c:pt>
                <c:pt idx="10690">
                  <c:v>1</c:v>
                </c:pt>
                <c:pt idx="10691">
                  <c:v>1</c:v>
                </c:pt>
                <c:pt idx="10692">
                  <c:v>0</c:v>
                </c:pt>
                <c:pt idx="10693">
                  <c:v>1</c:v>
                </c:pt>
                <c:pt idx="10694">
                  <c:v>2</c:v>
                </c:pt>
                <c:pt idx="10695">
                  <c:v>1</c:v>
                </c:pt>
                <c:pt idx="10696">
                  <c:v>1</c:v>
                </c:pt>
                <c:pt idx="10697">
                  <c:v>1</c:v>
                </c:pt>
                <c:pt idx="10698">
                  <c:v>0</c:v>
                </c:pt>
                <c:pt idx="10699">
                  <c:v>0</c:v>
                </c:pt>
                <c:pt idx="10700">
                  <c:v>1</c:v>
                </c:pt>
                <c:pt idx="10701">
                  <c:v>2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1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1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1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1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1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1</c:v>
                </c:pt>
                <c:pt idx="10760">
                  <c:v>0</c:v>
                </c:pt>
                <c:pt idx="10761">
                  <c:v>0</c:v>
                </c:pt>
                <c:pt idx="10762">
                  <c:v>0</c:v>
                </c:pt>
                <c:pt idx="10763">
                  <c:v>0</c:v>
                </c:pt>
                <c:pt idx="10764">
                  <c:v>1</c:v>
                </c:pt>
                <c:pt idx="10765">
                  <c:v>1</c:v>
                </c:pt>
                <c:pt idx="10766">
                  <c:v>1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1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1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2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1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1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1</c:v>
                </c:pt>
                <c:pt idx="10819">
                  <c:v>0</c:v>
                </c:pt>
                <c:pt idx="10820">
                  <c:v>1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1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2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1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1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1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1</c:v>
                </c:pt>
                <c:pt idx="10900">
                  <c:v>1</c:v>
                </c:pt>
                <c:pt idx="10901">
                  <c:v>0</c:v>
                </c:pt>
                <c:pt idx="10902">
                  <c:v>0</c:v>
                </c:pt>
                <c:pt idx="10903">
                  <c:v>1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1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A504-46C0-A320-6E73DC29A8C2}"/>
            </c:ext>
          </c:extLst>
        </c:ser>
        <c:ser>
          <c:idx val="12"/>
          <c:order val="12"/>
          <c:tx>
            <c:strRef>
              <c:f>Sheet1!$N$1</c:f>
              <c:strCache>
                <c:ptCount val="1"/>
                <c:pt idx="0">
                  <c:v>013 Website Clicks</c:v>
                </c:pt>
              </c:strCache>
            </c:strRef>
          </c:tx>
          <c:spPr>
            <a:ln w="28575" cap="rnd">
              <a:solidFill>
                <a:schemeClr val="accent1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Sheet1!$N$2:$N$11007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0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3</c:v>
                </c:pt>
                <c:pt idx="8451">
                  <c:v>11</c:v>
                </c:pt>
                <c:pt idx="8452">
                  <c:v>2</c:v>
                </c:pt>
                <c:pt idx="8453">
                  <c:v>2</c:v>
                </c:pt>
                <c:pt idx="8454">
                  <c:v>1</c:v>
                </c:pt>
                <c:pt idx="8455">
                  <c:v>0</c:v>
                </c:pt>
                <c:pt idx="8456">
                  <c:v>5</c:v>
                </c:pt>
                <c:pt idx="8457">
                  <c:v>1</c:v>
                </c:pt>
                <c:pt idx="8458">
                  <c:v>4</c:v>
                </c:pt>
                <c:pt idx="8459">
                  <c:v>5</c:v>
                </c:pt>
                <c:pt idx="8460">
                  <c:v>6</c:v>
                </c:pt>
                <c:pt idx="8461">
                  <c:v>0</c:v>
                </c:pt>
                <c:pt idx="8462">
                  <c:v>2</c:v>
                </c:pt>
                <c:pt idx="8463">
                  <c:v>5</c:v>
                </c:pt>
                <c:pt idx="8464">
                  <c:v>4</c:v>
                </c:pt>
                <c:pt idx="8465">
                  <c:v>6</c:v>
                </c:pt>
                <c:pt idx="8466">
                  <c:v>2</c:v>
                </c:pt>
                <c:pt idx="8467">
                  <c:v>0</c:v>
                </c:pt>
                <c:pt idx="8468">
                  <c:v>3</c:v>
                </c:pt>
                <c:pt idx="8469">
                  <c:v>2</c:v>
                </c:pt>
                <c:pt idx="8470">
                  <c:v>6</c:v>
                </c:pt>
                <c:pt idx="8471">
                  <c:v>5</c:v>
                </c:pt>
                <c:pt idx="8472">
                  <c:v>2</c:v>
                </c:pt>
                <c:pt idx="8473">
                  <c:v>2</c:v>
                </c:pt>
                <c:pt idx="8474">
                  <c:v>1</c:v>
                </c:pt>
                <c:pt idx="8475">
                  <c:v>3</c:v>
                </c:pt>
                <c:pt idx="8476">
                  <c:v>2</c:v>
                </c:pt>
                <c:pt idx="8477">
                  <c:v>1</c:v>
                </c:pt>
                <c:pt idx="8478">
                  <c:v>1</c:v>
                </c:pt>
                <c:pt idx="8479">
                  <c:v>3</c:v>
                </c:pt>
                <c:pt idx="8480">
                  <c:v>0</c:v>
                </c:pt>
                <c:pt idx="8481">
                  <c:v>1</c:v>
                </c:pt>
                <c:pt idx="8482">
                  <c:v>2</c:v>
                </c:pt>
                <c:pt idx="8483">
                  <c:v>2</c:v>
                </c:pt>
                <c:pt idx="8484">
                  <c:v>0</c:v>
                </c:pt>
                <c:pt idx="8485">
                  <c:v>1</c:v>
                </c:pt>
                <c:pt idx="8486">
                  <c:v>6</c:v>
                </c:pt>
                <c:pt idx="8487">
                  <c:v>1</c:v>
                </c:pt>
                <c:pt idx="8488">
                  <c:v>4</c:v>
                </c:pt>
                <c:pt idx="8489">
                  <c:v>4</c:v>
                </c:pt>
                <c:pt idx="8490">
                  <c:v>0</c:v>
                </c:pt>
                <c:pt idx="8491">
                  <c:v>3</c:v>
                </c:pt>
                <c:pt idx="8492">
                  <c:v>1</c:v>
                </c:pt>
                <c:pt idx="8493">
                  <c:v>4</c:v>
                </c:pt>
                <c:pt idx="8494">
                  <c:v>2</c:v>
                </c:pt>
                <c:pt idx="8495">
                  <c:v>1</c:v>
                </c:pt>
                <c:pt idx="8496">
                  <c:v>2</c:v>
                </c:pt>
                <c:pt idx="8497">
                  <c:v>1</c:v>
                </c:pt>
                <c:pt idx="8498">
                  <c:v>0</c:v>
                </c:pt>
                <c:pt idx="8499">
                  <c:v>3</c:v>
                </c:pt>
                <c:pt idx="8500">
                  <c:v>12</c:v>
                </c:pt>
                <c:pt idx="8501">
                  <c:v>1</c:v>
                </c:pt>
                <c:pt idx="8502">
                  <c:v>5</c:v>
                </c:pt>
                <c:pt idx="8503">
                  <c:v>3</c:v>
                </c:pt>
                <c:pt idx="8504">
                  <c:v>3</c:v>
                </c:pt>
                <c:pt idx="8505">
                  <c:v>0</c:v>
                </c:pt>
                <c:pt idx="8506">
                  <c:v>3</c:v>
                </c:pt>
                <c:pt idx="8507">
                  <c:v>1</c:v>
                </c:pt>
                <c:pt idx="8508">
                  <c:v>7</c:v>
                </c:pt>
                <c:pt idx="8509">
                  <c:v>0</c:v>
                </c:pt>
                <c:pt idx="8510">
                  <c:v>0</c:v>
                </c:pt>
                <c:pt idx="8511">
                  <c:v>5</c:v>
                </c:pt>
                <c:pt idx="8512">
                  <c:v>2</c:v>
                </c:pt>
                <c:pt idx="8513">
                  <c:v>8</c:v>
                </c:pt>
                <c:pt idx="8514">
                  <c:v>5</c:v>
                </c:pt>
                <c:pt idx="8515">
                  <c:v>4</c:v>
                </c:pt>
                <c:pt idx="8516">
                  <c:v>3</c:v>
                </c:pt>
                <c:pt idx="8517">
                  <c:v>1</c:v>
                </c:pt>
                <c:pt idx="8518">
                  <c:v>3</c:v>
                </c:pt>
                <c:pt idx="8519">
                  <c:v>0</c:v>
                </c:pt>
                <c:pt idx="8520">
                  <c:v>8</c:v>
                </c:pt>
                <c:pt idx="8521">
                  <c:v>1</c:v>
                </c:pt>
                <c:pt idx="8522">
                  <c:v>4</c:v>
                </c:pt>
                <c:pt idx="8523">
                  <c:v>0</c:v>
                </c:pt>
                <c:pt idx="8524">
                  <c:v>1</c:v>
                </c:pt>
                <c:pt idx="8525">
                  <c:v>5</c:v>
                </c:pt>
                <c:pt idx="8526">
                  <c:v>1</c:v>
                </c:pt>
                <c:pt idx="8527">
                  <c:v>2</c:v>
                </c:pt>
                <c:pt idx="8528">
                  <c:v>4</c:v>
                </c:pt>
                <c:pt idx="8529">
                  <c:v>4</c:v>
                </c:pt>
                <c:pt idx="8530">
                  <c:v>0</c:v>
                </c:pt>
                <c:pt idx="8531">
                  <c:v>3</c:v>
                </c:pt>
                <c:pt idx="8532">
                  <c:v>3</c:v>
                </c:pt>
                <c:pt idx="8533">
                  <c:v>4</c:v>
                </c:pt>
                <c:pt idx="8534">
                  <c:v>0</c:v>
                </c:pt>
                <c:pt idx="8535">
                  <c:v>4</c:v>
                </c:pt>
                <c:pt idx="8536">
                  <c:v>7</c:v>
                </c:pt>
                <c:pt idx="8537">
                  <c:v>4</c:v>
                </c:pt>
                <c:pt idx="8538">
                  <c:v>5</c:v>
                </c:pt>
                <c:pt idx="8539">
                  <c:v>0</c:v>
                </c:pt>
                <c:pt idx="8540">
                  <c:v>5</c:v>
                </c:pt>
                <c:pt idx="8541">
                  <c:v>0</c:v>
                </c:pt>
                <c:pt idx="8542">
                  <c:v>0</c:v>
                </c:pt>
                <c:pt idx="8543">
                  <c:v>4</c:v>
                </c:pt>
                <c:pt idx="8544">
                  <c:v>1</c:v>
                </c:pt>
                <c:pt idx="8545">
                  <c:v>2</c:v>
                </c:pt>
                <c:pt idx="8546">
                  <c:v>0</c:v>
                </c:pt>
                <c:pt idx="8547">
                  <c:v>2</c:v>
                </c:pt>
                <c:pt idx="8548">
                  <c:v>0</c:v>
                </c:pt>
                <c:pt idx="8549">
                  <c:v>2</c:v>
                </c:pt>
                <c:pt idx="8550">
                  <c:v>6</c:v>
                </c:pt>
                <c:pt idx="8551">
                  <c:v>2</c:v>
                </c:pt>
                <c:pt idx="8552">
                  <c:v>2</c:v>
                </c:pt>
                <c:pt idx="8553">
                  <c:v>1</c:v>
                </c:pt>
                <c:pt idx="8554">
                  <c:v>5</c:v>
                </c:pt>
                <c:pt idx="8555">
                  <c:v>0</c:v>
                </c:pt>
                <c:pt idx="8556">
                  <c:v>2</c:v>
                </c:pt>
                <c:pt idx="8557">
                  <c:v>3</c:v>
                </c:pt>
                <c:pt idx="8558">
                  <c:v>7</c:v>
                </c:pt>
                <c:pt idx="8559">
                  <c:v>0</c:v>
                </c:pt>
                <c:pt idx="8560">
                  <c:v>3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1</c:v>
                </c:pt>
                <c:pt idx="8566">
                  <c:v>4</c:v>
                </c:pt>
                <c:pt idx="8567">
                  <c:v>0</c:v>
                </c:pt>
                <c:pt idx="8568">
                  <c:v>0</c:v>
                </c:pt>
                <c:pt idx="8569">
                  <c:v>3</c:v>
                </c:pt>
                <c:pt idx="8570">
                  <c:v>1</c:v>
                </c:pt>
                <c:pt idx="8571">
                  <c:v>1</c:v>
                </c:pt>
                <c:pt idx="8572">
                  <c:v>9</c:v>
                </c:pt>
                <c:pt idx="8573">
                  <c:v>7</c:v>
                </c:pt>
                <c:pt idx="8574">
                  <c:v>6</c:v>
                </c:pt>
                <c:pt idx="8575">
                  <c:v>2</c:v>
                </c:pt>
                <c:pt idx="8576">
                  <c:v>2</c:v>
                </c:pt>
                <c:pt idx="8577">
                  <c:v>1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7</c:v>
                </c:pt>
                <c:pt idx="8583">
                  <c:v>1</c:v>
                </c:pt>
                <c:pt idx="8584">
                  <c:v>2</c:v>
                </c:pt>
                <c:pt idx="8585">
                  <c:v>3</c:v>
                </c:pt>
                <c:pt idx="8586">
                  <c:v>4</c:v>
                </c:pt>
                <c:pt idx="8587">
                  <c:v>1</c:v>
                </c:pt>
                <c:pt idx="8588">
                  <c:v>2</c:v>
                </c:pt>
                <c:pt idx="8589">
                  <c:v>1</c:v>
                </c:pt>
                <c:pt idx="8590">
                  <c:v>5</c:v>
                </c:pt>
                <c:pt idx="8591">
                  <c:v>1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5</c:v>
                </c:pt>
                <c:pt idx="8599">
                  <c:v>3</c:v>
                </c:pt>
                <c:pt idx="8600">
                  <c:v>5</c:v>
                </c:pt>
                <c:pt idx="8601">
                  <c:v>0</c:v>
                </c:pt>
                <c:pt idx="8602">
                  <c:v>13</c:v>
                </c:pt>
                <c:pt idx="8603">
                  <c:v>0</c:v>
                </c:pt>
                <c:pt idx="8604">
                  <c:v>0</c:v>
                </c:pt>
                <c:pt idx="8605">
                  <c:v>3</c:v>
                </c:pt>
                <c:pt idx="8606">
                  <c:v>2</c:v>
                </c:pt>
                <c:pt idx="8607">
                  <c:v>3</c:v>
                </c:pt>
                <c:pt idx="8608">
                  <c:v>1</c:v>
                </c:pt>
                <c:pt idx="8609">
                  <c:v>1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1</c:v>
                </c:pt>
                <c:pt idx="8614">
                  <c:v>4</c:v>
                </c:pt>
                <c:pt idx="8615">
                  <c:v>4</c:v>
                </c:pt>
                <c:pt idx="8616">
                  <c:v>0</c:v>
                </c:pt>
                <c:pt idx="8617">
                  <c:v>0</c:v>
                </c:pt>
                <c:pt idx="8618">
                  <c:v>4</c:v>
                </c:pt>
                <c:pt idx="8619">
                  <c:v>2</c:v>
                </c:pt>
                <c:pt idx="8620">
                  <c:v>6</c:v>
                </c:pt>
                <c:pt idx="8621">
                  <c:v>4</c:v>
                </c:pt>
                <c:pt idx="8622">
                  <c:v>1</c:v>
                </c:pt>
                <c:pt idx="8623">
                  <c:v>1</c:v>
                </c:pt>
                <c:pt idx="8624">
                  <c:v>0</c:v>
                </c:pt>
                <c:pt idx="8625">
                  <c:v>1</c:v>
                </c:pt>
                <c:pt idx="8626">
                  <c:v>3</c:v>
                </c:pt>
                <c:pt idx="8627">
                  <c:v>1</c:v>
                </c:pt>
                <c:pt idx="8628">
                  <c:v>0</c:v>
                </c:pt>
                <c:pt idx="8629">
                  <c:v>0</c:v>
                </c:pt>
                <c:pt idx="8630">
                  <c:v>2</c:v>
                </c:pt>
                <c:pt idx="8631">
                  <c:v>0</c:v>
                </c:pt>
                <c:pt idx="8632">
                  <c:v>1</c:v>
                </c:pt>
                <c:pt idx="8633">
                  <c:v>5</c:v>
                </c:pt>
                <c:pt idx="8634">
                  <c:v>2</c:v>
                </c:pt>
                <c:pt idx="8635">
                  <c:v>0</c:v>
                </c:pt>
                <c:pt idx="8636">
                  <c:v>1</c:v>
                </c:pt>
                <c:pt idx="8637">
                  <c:v>3</c:v>
                </c:pt>
                <c:pt idx="8638">
                  <c:v>2</c:v>
                </c:pt>
                <c:pt idx="8639">
                  <c:v>2</c:v>
                </c:pt>
                <c:pt idx="8640">
                  <c:v>0</c:v>
                </c:pt>
                <c:pt idx="8641">
                  <c:v>0</c:v>
                </c:pt>
                <c:pt idx="8642">
                  <c:v>1</c:v>
                </c:pt>
                <c:pt idx="8643">
                  <c:v>1</c:v>
                </c:pt>
                <c:pt idx="8644">
                  <c:v>0</c:v>
                </c:pt>
                <c:pt idx="8645">
                  <c:v>0</c:v>
                </c:pt>
                <c:pt idx="8646">
                  <c:v>1</c:v>
                </c:pt>
                <c:pt idx="8647">
                  <c:v>1</c:v>
                </c:pt>
                <c:pt idx="8648">
                  <c:v>5</c:v>
                </c:pt>
                <c:pt idx="8649">
                  <c:v>2</c:v>
                </c:pt>
                <c:pt idx="8650">
                  <c:v>0</c:v>
                </c:pt>
                <c:pt idx="8651">
                  <c:v>1</c:v>
                </c:pt>
                <c:pt idx="8652">
                  <c:v>0</c:v>
                </c:pt>
                <c:pt idx="8653">
                  <c:v>0</c:v>
                </c:pt>
                <c:pt idx="8654">
                  <c:v>2</c:v>
                </c:pt>
                <c:pt idx="8655">
                  <c:v>7</c:v>
                </c:pt>
                <c:pt idx="8656">
                  <c:v>6</c:v>
                </c:pt>
                <c:pt idx="8657">
                  <c:v>0</c:v>
                </c:pt>
                <c:pt idx="8658">
                  <c:v>1</c:v>
                </c:pt>
                <c:pt idx="8659">
                  <c:v>3</c:v>
                </c:pt>
                <c:pt idx="8660">
                  <c:v>1</c:v>
                </c:pt>
                <c:pt idx="8661">
                  <c:v>7</c:v>
                </c:pt>
                <c:pt idx="8662">
                  <c:v>1</c:v>
                </c:pt>
                <c:pt idx="8663">
                  <c:v>2</c:v>
                </c:pt>
                <c:pt idx="8664">
                  <c:v>1</c:v>
                </c:pt>
                <c:pt idx="8665">
                  <c:v>2</c:v>
                </c:pt>
                <c:pt idx="8666">
                  <c:v>1</c:v>
                </c:pt>
                <c:pt idx="8667">
                  <c:v>2</c:v>
                </c:pt>
                <c:pt idx="8668">
                  <c:v>0</c:v>
                </c:pt>
                <c:pt idx="8669">
                  <c:v>4</c:v>
                </c:pt>
                <c:pt idx="8670">
                  <c:v>3</c:v>
                </c:pt>
                <c:pt idx="8671">
                  <c:v>1</c:v>
                </c:pt>
                <c:pt idx="8672">
                  <c:v>0</c:v>
                </c:pt>
                <c:pt idx="8673">
                  <c:v>1</c:v>
                </c:pt>
                <c:pt idx="8674">
                  <c:v>8</c:v>
                </c:pt>
                <c:pt idx="8675">
                  <c:v>1</c:v>
                </c:pt>
                <c:pt idx="8676">
                  <c:v>2</c:v>
                </c:pt>
                <c:pt idx="8677">
                  <c:v>2</c:v>
                </c:pt>
                <c:pt idx="8678">
                  <c:v>0</c:v>
                </c:pt>
                <c:pt idx="8679">
                  <c:v>1</c:v>
                </c:pt>
                <c:pt idx="8680">
                  <c:v>1</c:v>
                </c:pt>
                <c:pt idx="8681">
                  <c:v>0</c:v>
                </c:pt>
                <c:pt idx="8682">
                  <c:v>0</c:v>
                </c:pt>
                <c:pt idx="8683">
                  <c:v>4</c:v>
                </c:pt>
                <c:pt idx="8684">
                  <c:v>7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1</c:v>
                </c:pt>
                <c:pt idx="8689">
                  <c:v>0</c:v>
                </c:pt>
                <c:pt idx="8690">
                  <c:v>0</c:v>
                </c:pt>
                <c:pt idx="8691">
                  <c:v>4</c:v>
                </c:pt>
                <c:pt idx="8692">
                  <c:v>3</c:v>
                </c:pt>
                <c:pt idx="8693">
                  <c:v>4</c:v>
                </c:pt>
                <c:pt idx="8694">
                  <c:v>2</c:v>
                </c:pt>
                <c:pt idx="8695">
                  <c:v>5</c:v>
                </c:pt>
                <c:pt idx="8696">
                  <c:v>0</c:v>
                </c:pt>
                <c:pt idx="8697">
                  <c:v>1</c:v>
                </c:pt>
                <c:pt idx="8698">
                  <c:v>1</c:v>
                </c:pt>
                <c:pt idx="8699">
                  <c:v>3</c:v>
                </c:pt>
                <c:pt idx="8700">
                  <c:v>2</c:v>
                </c:pt>
                <c:pt idx="8701">
                  <c:v>3</c:v>
                </c:pt>
                <c:pt idx="8702">
                  <c:v>1</c:v>
                </c:pt>
                <c:pt idx="8703">
                  <c:v>0</c:v>
                </c:pt>
                <c:pt idx="8704">
                  <c:v>1</c:v>
                </c:pt>
                <c:pt idx="8705">
                  <c:v>1</c:v>
                </c:pt>
                <c:pt idx="8706">
                  <c:v>4</c:v>
                </c:pt>
                <c:pt idx="8707">
                  <c:v>0</c:v>
                </c:pt>
                <c:pt idx="8708">
                  <c:v>3</c:v>
                </c:pt>
                <c:pt idx="8709">
                  <c:v>1</c:v>
                </c:pt>
                <c:pt idx="8710">
                  <c:v>1</c:v>
                </c:pt>
                <c:pt idx="8711">
                  <c:v>2</c:v>
                </c:pt>
                <c:pt idx="8712">
                  <c:v>3</c:v>
                </c:pt>
                <c:pt idx="8713">
                  <c:v>5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2</c:v>
                </c:pt>
                <c:pt idx="8719">
                  <c:v>2</c:v>
                </c:pt>
                <c:pt idx="8720">
                  <c:v>0</c:v>
                </c:pt>
                <c:pt idx="8721">
                  <c:v>1</c:v>
                </c:pt>
                <c:pt idx="8722">
                  <c:v>2</c:v>
                </c:pt>
                <c:pt idx="8723">
                  <c:v>4</c:v>
                </c:pt>
                <c:pt idx="8724">
                  <c:v>0</c:v>
                </c:pt>
                <c:pt idx="8725">
                  <c:v>3</c:v>
                </c:pt>
                <c:pt idx="8726">
                  <c:v>1</c:v>
                </c:pt>
                <c:pt idx="8727">
                  <c:v>0</c:v>
                </c:pt>
                <c:pt idx="8728">
                  <c:v>0</c:v>
                </c:pt>
                <c:pt idx="8729">
                  <c:v>6</c:v>
                </c:pt>
                <c:pt idx="8730">
                  <c:v>2</c:v>
                </c:pt>
                <c:pt idx="8731">
                  <c:v>7</c:v>
                </c:pt>
                <c:pt idx="8732">
                  <c:v>7</c:v>
                </c:pt>
                <c:pt idx="8733">
                  <c:v>1</c:v>
                </c:pt>
                <c:pt idx="8734">
                  <c:v>1</c:v>
                </c:pt>
                <c:pt idx="8735">
                  <c:v>3</c:v>
                </c:pt>
                <c:pt idx="8736">
                  <c:v>2</c:v>
                </c:pt>
                <c:pt idx="8737">
                  <c:v>1</c:v>
                </c:pt>
                <c:pt idx="8738">
                  <c:v>3</c:v>
                </c:pt>
                <c:pt idx="8739">
                  <c:v>0</c:v>
                </c:pt>
                <c:pt idx="8740">
                  <c:v>4</c:v>
                </c:pt>
                <c:pt idx="8741">
                  <c:v>2</c:v>
                </c:pt>
                <c:pt idx="8742">
                  <c:v>0</c:v>
                </c:pt>
                <c:pt idx="8743">
                  <c:v>3</c:v>
                </c:pt>
                <c:pt idx="8744">
                  <c:v>1</c:v>
                </c:pt>
                <c:pt idx="8745">
                  <c:v>0</c:v>
                </c:pt>
                <c:pt idx="8746">
                  <c:v>2</c:v>
                </c:pt>
                <c:pt idx="8747">
                  <c:v>8</c:v>
                </c:pt>
                <c:pt idx="8748">
                  <c:v>3</c:v>
                </c:pt>
                <c:pt idx="8749">
                  <c:v>0</c:v>
                </c:pt>
                <c:pt idx="8750">
                  <c:v>4</c:v>
                </c:pt>
                <c:pt idx="8751">
                  <c:v>2</c:v>
                </c:pt>
                <c:pt idx="8752">
                  <c:v>0</c:v>
                </c:pt>
                <c:pt idx="8753">
                  <c:v>4</c:v>
                </c:pt>
                <c:pt idx="8754">
                  <c:v>6</c:v>
                </c:pt>
                <c:pt idx="8755">
                  <c:v>0</c:v>
                </c:pt>
                <c:pt idx="8756">
                  <c:v>1</c:v>
                </c:pt>
                <c:pt idx="8757">
                  <c:v>1</c:v>
                </c:pt>
                <c:pt idx="8758">
                  <c:v>2</c:v>
                </c:pt>
                <c:pt idx="8759">
                  <c:v>5</c:v>
                </c:pt>
                <c:pt idx="8760">
                  <c:v>1</c:v>
                </c:pt>
                <c:pt idx="8761">
                  <c:v>1</c:v>
                </c:pt>
                <c:pt idx="8762">
                  <c:v>4</c:v>
                </c:pt>
                <c:pt idx="8763">
                  <c:v>1</c:v>
                </c:pt>
                <c:pt idx="8764">
                  <c:v>4</c:v>
                </c:pt>
                <c:pt idx="8765">
                  <c:v>1</c:v>
                </c:pt>
                <c:pt idx="8766">
                  <c:v>0</c:v>
                </c:pt>
                <c:pt idx="8767">
                  <c:v>0</c:v>
                </c:pt>
                <c:pt idx="8768">
                  <c:v>1</c:v>
                </c:pt>
                <c:pt idx="8769">
                  <c:v>3</c:v>
                </c:pt>
                <c:pt idx="8770">
                  <c:v>3</c:v>
                </c:pt>
                <c:pt idx="8771">
                  <c:v>2</c:v>
                </c:pt>
                <c:pt idx="8772">
                  <c:v>0</c:v>
                </c:pt>
                <c:pt idx="8773">
                  <c:v>4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1</c:v>
                </c:pt>
                <c:pt idx="8778">
                  <c:v>0</c:v>
                </c:pt>
                <c:pt idx="8779">
                  <c:v>2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1</c:v>
                </c:pt>
                <c:pt idx="8784">
                  <c:v>1</c:v>
                </c:pt>
                <c:pt idx="8785">
                  <c:v>3</c:v>
                </c:pt>
                <c:pt idx="8786">
                  <c:v>1</c:v>
                </c:pt>
                <c:pt idx="8787">
                  <c:v>3</c:v>
                </c:pt>
                <c:pt idx="8788">
                  <c:v>4</c:v>
                </c:pt>
                <c:pt idx="8789">
                  <c:v>5</c:v>
                </c:pt>
                <c:pt idx="8790">
                  <c:v>4</c:v>
                </c:pt>
                <c:pt idx="8791">
                  <c:v>0</c:v>
                </c:pt>
                <c:pt idx="8792">
                  <c:v>6</c:v>
                </c:pt>
                <c:pt idx="8793">
                  <c:v>2</c:v>
                </c:pt>
                <c:pt idx="8794">
                  <c:v>3</c:v>
                </c:pt>
                <c:pt idx="8795">
                  <c:v>5</c:v>
                </c:pt>
                <c:pt idx="8796">
                  <c:v>4</c:v>
                </c:pt>
                <c:pt idx="8797">
                  <c:v>5</c:v>
                </c:pt>
                <c:pt idx="8798">
                  <c:v>2</c:v>
                </c:pt>
                <c:pt idx="8799">
                  <c:v>4</c:v>
                </c:pt>
                <c:pt idx="8800">
                  <c:v>3</c:v>
                </c:pt>
                <c:pt idx="8801">
                  <c:v>2</c:v>
                </c:pt>
                <c:pt idx="8802">
                  <c:v>3</c:v>
                </c:pt>
                <c:pt idx="8803">
                  <c:v>3</c:v>
                </c:pt>
                <c:pt idx="8804">
                  <c:v>8</c:v>
                </c:pt>
                <c:pt idx="8805">
                  <c:v>2</c:v>
                </c:pt>
                <c:pt idx="8806">
                  <c:v>4</c:v>
                </c:pt>
                <c:pt idx="8807">
                  <c:v>3</c:v>
                </c:pt>
                <c:pt idx="8808">
                  <c:v>4</c:v>
                </c:pt>
                <c:pt idx="8809">
                  <c:v>0</c:v>
                </c:pt>
                <c:pt idx="8810">
                  <c:v>2</c:v>
                </c:pt>
                <c:pt idx="8811">
                  <c:v>6</c:v>
                </c:pt>
                <c:pt idx="8812">
                  <c:v>3</c:v>
                </c:pt>
                <c:pt idx="8813">
                  <c:v>1</c:v>
                </c:pt>
                <c:pt idx="8814">
                  <c:v>2</c:v>
                </c:pt>
                <c:pt idx="8815">
                  <c:v>4</c:v>
                </c:pt>
                <c:pt idx="8816">
                  <c:v>4</c:v>
                </c:pt>
                <c:pt idx="8817">
                  <c:v>2</c:v>
                </c:pt>
                <c:pt idx="8818">
                  <c:v>0</c:v>
                </c:pt>
                <c:pt idx="8819">
                  <c:v>1</c:v>
                </c:pt>
                <c:pt idx="8820">
                  <c:v>3</c:v>
                </c:pt>
                <c:pt idx="8821">
                  <c:v>4</c:v>
                </c:pt>
                <c:pt idx="8822">
                  <c:v>8</c:v>
                </c:pt>
                <c:pt idx="8823">
                  <c:v>1</c:v>
                </c:pt>
                <c:pt idx="8824">
                  <c:v>2</c:v>
                </c:pt>
                <c:pt idx="8825">
                  <c:v>9</c:v>
                </c:pt>
                <c:pt idx="8826">
                  <c:v>3</c:v>
                </c:pt>
                <c:pt idx="8827">
                  <c:v>0</c:v>
                </c:pt>
                <c:pt idx="8828">
                  <c:v>5</c:v>
                </c:pt>
                <c:pt idx="8829">
                  <c:v>2</c:v>
                </c:pt>
                <c:pt idx="8830">
                  <c:v>1</c:v>
                </c:pt>
                <c:pt idx="8831">
                  <c:v>2</c:v>
                </c:pt>
                <c:pt idx="8832">
                  <c:v>1</c:v>
                </c:pt>
                <c:pt idx="8833">
                  <c:v>3</c:v>
                </c:pt>
                <c:pt idx="8834">
                  <c:v>5</c:v>
                </c:pt>
                <c:pt idx="8835">
                  <c:v>0</c:v>
                </c:pt>
                <c:pt idx="8836">
                  <c:v>5</c:v>
                </c:pt>
                <c:pt idx="8837">
                  <c:v>2</c:v>
                </c:pt>
                <c:pt idx="8838">
                  <c:v>4</c:v>
                </c:pt>
                <c:pt idx="8839">
                  <c:v>7</c:v>
                </c:pt>
                <c:pt idx="8840">
                  <c:v>2</c:v>
                </c:pt>
                <c:pt idx="8841">
                  <c:v>0</c:v>
                </c:pt>
                <c:pt idx="8842">
                  <c:v>0</c:v>
                </c:pt>
                <c:pt idx="8843">
                  <c:v>1</c:v>
                </c:pt>
                <c:pt idx="8844">
                  <c:v>6</c:v>
                </c:pt>
                <c:pt idx="8845">
                  <c:v>4</c:v>
                </c:pt>
                <c:pt idx="8846">
                  <c:v>1</c:v>
                </c:pt>
                <c:pt idx="8847">
                  <c:v>1</c:v>
                </c:pt>
                <c:pt idx="8848">
                  <c:v>1</c:v>
                </c:pt>
                <c:pt idx="8849">
                  <c:v>9</c:v>
                </c:pt>
                <c:pt idx="8850">
                  <c:v>1</c:v>
                </c:pt>
                <c:pt idx="8851">
                  <c:v>1</c:v>
                </c:pt>
                <c:pt idx="8852">
                  <c:v>1</c:v>
                </c:pt>
                <c:pt idx="8853">
                  <c:v>1</c:v>
                </c:pt>
                <c:pt idx="8854">
                  <c:v>2</c:v>
                </c:pt>
                <c:pt idx="8855">
                  <c:v>2</c:v>
                </c:pt>
                <c:pt idx="8856">
                  <c:v>3</c:v>
                </c:pt>
                <c:pt idx="8857">
                  <c:v>1</c:v>
                </c:pt>
                <c:pt idx="8858">
                  <c:v>13</c:v>
                </c:pt>
                <c:pt idx="8859">
                  <c:v>1</c:v>
                </c:pt>
                <c:pt idx="8860">
                  <c:v>0</c:v>
                </c:pt>
                <c:pt idx="8861">
                  <c:v>0</c:v>
                </c:pt>
                <c:pt idx="8862">
                  <c:v>1</c:v>
                </c:pt>
                <c:pt idx="8863">
                  <c:v>1</c:v>
                </c:pt>
                <c:pt idx="8864">
                  <c:v>0</c:v>
                </c:pt>
                <c:pt idx="8865">
                  <c:v>3</c:v>
                </c:pt>
                <c:pt idx="8866">
                  <c:v>3</c:v>
                </c:pt>
                <c:pt idx="8867">
                  <c:v>1</c:v>
                </c:pt>
                <c:pt idx="8868">
                  <c:v>4</c:v>
                </c:pt>
                <c:pt idx="8869">
                  <c:v>2</c:v>
                </c:pt>
                <c:pt idx="8870">
                  <c:v>6</c:v>
                </c:pt>
                <c:pt idx="8871">
                  <c:v>3</c:v>
                </c:pt>
                <c:pt idx="8872">
                  <c:v>4</c:v>
                </c:pt>
                <c:pt idx="8873">
                  <c:v>2</c:v>
                </c:pt>
                <c:pt idx="8874">
                  <c:v>0</c:v>
                </c:pt>
                <c:pt idx="8875">
                  <c:v>0</c:v>
                </c:pt>
                <c:pt idx="8876">
                  <c:v>8</c:v>
                </c:pt>
                <c:pt idx="8877">
                  <c:v>0</c:v>
                </c:pt>
                <c:pt idx="8878">
                  <c:v>1</c:v>
                </c:pt>
                <c:pt idx="8879">
                  <c:v>3</c:v>
                </c:pt>
                <c:pt idx="8880">
                  <c:v>1</c:v>
                </c:pt>
                <c:pt idx="8881">
                  <c:v>2</c:v>
                </c:pt>
                <c:pt idx="8882">
                  <c:v>0</c:v>
                </c:pt>
                <c:pt idx="8883">
                  <c:v>0</c:v>
                </c:pt>
                <c:pt idx="8884">
                  <c:v>5</c:v>
                </c:pt>
                <c:pt idx="8885">
                  <c:v>1</c:v>
                </c:pt>
                <c:pt idx="8886">
                  <c:v>1</c:v>
                </c:pt>
                <c:pt idx="8887">
                  <c:v>1</c:v>
                </c:pt>
                <c:pt idx="8888">
                  <c:v>3</c:v>
                </c:pt>
                <c:pt idx="8889">
                  <c:v>1</c:v>
                </c:pt>
                <c:pt idx="8890">
                  <c:v>1</c:v>
                </c:pt>
                <c:pt idx="8891">
                  <c:v>1</c:v>
                </c:pt>
                <c:pt idx="8892">
                  <c:v>3</c:v>
                </c:pt>
                <c:pt idx="8893">
                  <c:v>0</c:v>
                </c:pt>
                <c:pt idx="8894">
                  <c:v>3</c:v>
                </c:pt>
                <c:pt idx="8895">
                  <c:v>1</c:v>
                </c:pt>
                <c:pt idx="8896">
                  <c:v>3</c:v>
                </c:pt>
                <c:pt idx="8897">
                  <c:v>2</c:v>
                </c:pt>
                <c:pt idx="8898">
                  <c:v>4</c:v>
                </c:pt>
                <c:pt idx="8899">
                  <c:v>2</c:v>
                </c:pt>
                <c:pt idx="8900">
                  <c:v>6</c:v>
                </c:pt>
                <c:pt idx="8901">
                  <c:v>4</c:v>
                </c:pt>
                <c:pt idx="8902">
                  <c:v>0</c:v>
                </c:pt>
                <c:pt idx="8903">
                  <c:v>1</c:v>
                </c:pt>
                <c:pt idx="8904">
                  <c:v>4</c:v>
                </c:pt>
                <c:pt idx="8905">
                  <c:v>3</c:v>
                </c:pt>
                <c:pt idx="8906">
                  <c:v>5</c:v>
                </c:pt>
                <c:pt idx="8907">
                  <c:v>0</c:v>
                </c:pt>
                <c:pt idx="8908">
                  <c:v>4</c:v>
                </c:pt>
                <c:pt idx="8909">
                  <c:v>1</c:v>
                </c:pt>
                <c:pt idx="8910">
                  <c:v>4</c:v>
                </c:pt>
                <c:pt idx="8911">
                  <c:v>0</c:v>
                </c:pt>
                <c:pt idx="8912">
                  <c:v>2</c:v>
                </c:pt>
                <c:pt idx="8913">
                  <c:v>5</c:v>
                </c:pt>
                <c:pt idx="8914">
                  <c:v>2</c:v>
                </c:pt>
                <c:pt idx="8915">
                  <c:v>1</c:v>
                </c:pt>
                <c:pt idx="8916">
                  <c:v>1</c:v>
                </c:pt>
                <c:pt idx="8917">
                  <c:v>3</c:v>
                </c:pt>
                <c:pt idx="8918">
                  <c:v>0</c:v>
                </c:pt>
                <c:pt idx="8919">
                  <c:v>2</c:v>
                </c:pt>
                <c:pt idx="8920">
                  <c:v>4</c:v>
                </c:pt>
                <c:pt idx="8921">
                  <c:v>2</c:v>
                </c:pt>
                <c:pt idx="8922">
                  <c:v>2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1</c:v>
                </c:pt>
                <c:pt idx="8927">
                  <c:v>0</c:v>
                </c:pt>
                <c:pt idx="8928">
                  <c:v>0</c:v>
                </c:pt>
                <c:pt idx="8929">
                  <c:v>3</c:v>
                </c:pt>
                <c:pt idx="8930">
                  <c:v>1</c:v>
                </c:pt>
                <c:pt idx="8931">
                  <c:v>2</c:v>
                </c:pt>
                <c:pt idx="8932">
                  <c:v>0</c:v>
                </c:pt>
                <c:pt idx="8933">
                  <c:v>1</c:v>
                </c:pt>
                <c:pt idx="8934">
                  <c:v>4</c:v>
                </c:pt>
                <c:pt idx="8935">
                  <c:v>5</c:v>
                </c:pt>
                <c:pt idx="8936">
                  <c:v>0</c:v>
                </c:pt>
                <c:pt idx="8937">
                  <c:v>1</c:v>
                </c:pt>
                <c:pt idx="8938">
                  <c:v>0</c:v>
                </c:pt>
                <c:pt idx="8939">
                  <c:v>5</c:v>
                </c:pt>
                <c:pt idx="8940">
                  <c:v>0</c:v>
                </c:pt>
                <c:pt idx="8941">
                  <c:v>2</c:v>
                </c:pt>
                <c:pt idx="8942">
                  <c:v>1</c:v>
                </c:pt>
                <c:pt idx="8943">
                  <c:v>3</c:v>
                </c:pt>
                <c:pt idx="8944">
                  <c:v>0</c:v>
                </c:pt>
                <c:pt idx="8945">
                  <c:v>1</c:v>
                </c:pt>
                <c:pt idx="8946">
                  <c:v>2</c:v>
                </c:pt>
                <c:pt idx="8947">
                  <c:v>2</c:v>
                </c:pt>
                <c:pt idx="8948">
                  <c:v>0</c:v>
                </c:pt>
                <c:pt idx="8949">
                  <c:v>1</c:v>
                </c:pt>
                <c:pt idx="8950">
                  <c:v>2</c:v>
                </c:pt>
                <c:pt idx="8951">
                  <c:v>2</c:v>
                </c:pt>
                <c:pt idx="8952">
                  <c:v>2</c:v>
                </c:pt>
                <c:pt idx="8953">
                  <c:v>0</c:v>
                </c:pt>
                <c:pt idx="8954">
                  <c:v>4</c:v>
                </c:pt>
                <c:pt idx="8955">
                  <c:v>2</c:v>
                </c:pt>
                <c:pt idx="8956">
                  <c:v>1</c:v>
                </c:pt>
                <c:pt idx="8957">
                  <c:v>0</c:v>
                </c:pt>
                <c:pt idx="8958">
                  <c:v>2</c:v>
                </c:pt>
                <c:pt idx="8959">
                  <c:v>1</c:v>
                </c:pt>
                <c:pt idx="8960">
                  <c:v>2</c:v>
                </c:pt>
                <c:pt idx="8961">
                  <c:v>2</c:v>
                </c:pt>
                <c:pt idx="8962">
                  <c:v>1</c:v>
                </c:pt>
                <c:pt idx="8963">
                  <c:v>2</c:v>
                </c:pt>
                <c:pt idx="8964">
                  <c:v>2</c:v>
                </c:pt>
                <c:pt idx="8965">
                  <c:v>1</c:v>
                </c:pt>
                <c:pt idx="8966">
                  <c:v>0</c:v>
                </c:pt>
                <c:pt idx="8967">
                  <c:v>0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3</c:v>
                </c:pt>
                <c:pt idx="8973">
                  <c:v>3</c:v>
                </c:pt>
                <c:pt idx="8974">
                  <c:v>1</c:v>
                </c:pt>
                <c:pt idx="8975">
                  <c:v>1</c:v>
                </c:pt>
                <c:pt idx="8976">
                  <c:v>2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3</c:v>
                </c:pt>
                <c:pt idx="8981">
                  <c:v>0</c:v>
                </c:pt>
                <c:pt idx="8982">
                  <c:v>2</c:v>
                </c:pt>
                <c:pt idx="8983">
                  <c:v>6</c:v>
                </c:pt>
                <c:pt idx="8984">
                  <c:v>1</c:v>
                </c:pt>
                <c:pt idx="8985">
                  <c:v>0</c:v>
                </c:pt>
                <c:pt idx="8986">
                  <c:v>0</c:v>
                </c:pt>
                <c:pt idx="8987">
                  <c:v>1</c:v>
                </c:pt>
                <c:pt idx="8988">
                  <c:v>1</c:v>
                </c:pt>
                <c:pt idx="8989">
                  <c:v>2</c:v>
                </c:pt>
                <c:pt idx="8990">
                  <c:v>2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4</c:v>
                </c:pt>
                <c:pt idx="8996">
                  <c:v>4</c:v>
                </c:pt>
                <c:pt idx="8997">
                  <c:v>1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1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2</c:v>
                </c:pt>
                <c:pt idx="9007">
                  <c:v>0</c:v>
                </c:pt>
                <c:pt idx="9008">
                  <c:v>1</c:v>
                </c:pt>
                <c:pt idx="9009">
                  <c:v>2</c:v>
                </c:pt>
                <c:pt idx="9010">
                  <c:v>4</c:v>
                </c:pt>
                <c:pt idx="9011">
                  <c:v>1</c:v>
                </c:pt>
                <c:pt idx="9012">
                  <c:v>2</c:v>
                </c:pt>
                <c:pt idx="9013">
                  <c:v>0</c:v>
                </c:pt>
                <c:pt idx="9014">
                  <c:v>0</c:v>
                </c:pt>
                <c:pt idx="9015">
                  <c:v>6</c:v>
                </c:pt>
                <c:pt idx="9016">
                  <c:v>0</c:v>
                </c:pt>
                <c:pt idx="9017">
                  <c:v>0</c:v>
                </c:pt>
                <c:pt idx="9018">
                  <c:v>1</c:v>
                </c:pt>
                <c:pt idx="9019">
                  <c:v>0</c:v>
                </c:pt>
                <c:pt idx="9020">
                  <c:v>1</c:v>
                </c:pt>
                <c:pt idx="9021">
                  <c:v>1</c:v>
                </c:pt>
                <c:pt idx="9022">
                  <c:v>1</c:v>
                </c:pt>
                <c:pt idx="9023">
                  <c:v>5</c:v>
                </c:pt>
                <c:pt idx="9024">
                  <c:v>1</c:v>
                </c:pt>
                <c:pt idx="9025">
                  <c:v>0</c:v>
                </c:pt>
                <c:pt idx="9026">
                  <c:v>3</c:v>
                </c:pt>
                <c:pt idx="9027">
                  <c:v>2</c:v>
                </c:pt>
                <c:pt idx="9028">
                  <c:v>4</c:v>
                </c:pt>
                <c:pt idx="9029">
                  <c:v>1</c:v>
                </c:pt>
                <c:pt idx="9030">
                  <c:v>2</c:v>
                </c:pt>
                <c:pt idx="9031">
                  <c:v>1</c:v>
                </c:pt>
                <c:pt idx="9032">
                  <c:v>1</c:v>
                </c:pt>
                <c:pt idx="9033">
                  <c:v>5</c:v>
                </c:pt>
                <c:pt idx="9034">
                  <c:v>2</c:v>
                </c:pt>
                <c:pt idx="9035">
                  <c:v>1</c:v>
                </c:pt>
                <c:pt idx="9036">
                  <c:v>1</c:v>
                </c:pt>
                <c:pt idx="9037">
                  <c:v>3</c:v>
                </c:pt>
                <c:pt idx="9038">
                  <c:v>3</c:v>
                </c:pt>
                <c:pt idx="9039">
                  <c:v>0</c:v>
                </c:pt>
                <c:pt idx="9040">
                  <c:v>2</c:v>
                </c:pt>
                <c:pt idx="9041">
                  <c:v>0</c:v>
                </c:pt>
                <c:pt idx="9042">
                  <c:v>2</c:v>
                </c:pt>
                <c:pt idx="9043">
                  <c:v>2</c:v>
                </c:pt>
                <c:pt idx="9044">
                  <c:v>0</c:v>
                </c:pt>
                <c:pt idx="9045">
                  <c:v>1</c:v>
                </c:pt>
                <c:pt idx="9046">
                  <c:v>2</c:v>
                </c:pt>
                <c:pt idx="9047">
                  <c:v>2</c:v>
                </c:pt>
                <c:pt idx="9048">
                  <c:v>0</c:v>
                </c:pt>
                <c:pt idx="9049">
                  <c:v>1</c:v>
                </c:pt>
                <c:pt idx="9050">
                  <c:v>0</c:v>
                </c:pt>
                <c:pt idx="9051">
                  <c:v>4</c:v>
                </c:pt>
                <c:pt idx="9052">
                  <c:v>0</c:v>
                </c:pt>
                <c:pt idx="9053">
                  <c:v>7</c:v>
                </c:pt>
                <c:pt idx="9054">
                  <c:v>3</c:v>
                </c:pt>
                <c:pt idx="9055">
                  <c:v>3</c:v>
                </c:pt>
                <c:pt idx="9056">
                  <c:v>3</c:v>
                </c:pt>
                <c:pt idx="9057">
                  <c:v>3</c:v>
                </c:pt>
                <c:pt idx="9058">
                  <c:v>3</c:v>
                </c:pt>
                <c:pt idx="9059">
                  <c:v>2</c:v>
                </c:pt>
                <c:pt idx="9060">
                  <c:v>2</c:v>
                </c:pt>
                <c:pt idx="9061">
                  <c:v>4</c:v>
                </c:pt>
                <c:pt idx="9062">
                  <c:v>2</c:v>
                </c:pt>
                <c:pt idx="9063">
                  <c:v>1</c:v>
                </c:pt>
                <c:pt idx="9064">
                  <c:v>0</c:v>
                </c:pt>
                <c:pt idx="9065">
                  <c:v>0</c:v>
                </c:pt>
                <c:pt idx="9066">
                  <c:v>1</c:v>
                </c:pt>
                <c:pt idx="9067">
                  <c:v>5</c:v>
                </c:pt>
                <c:pt idx="9068">
                  <c:v>3</c:v>
                </c:pt>
                <c:pt idx="9069">
                  <c:v>0</c:v>
                </c:pt>
                <c:pt idx="9070">
                  <c:v>1</c:v>
                </c:pt>
                <c:pt idx="9071">
                  <c:v>0</c:v>
                </c:pt>
                <c:pt idx="9072">
                  <c:v>1</c:v>
                </c:pt>
                <c:pt idx="9073">
                  <c:v>0</c:v>
                </c:pt>
                <c:pt idx="9074">
                  <c:v>1</c:v>
                </c:pt>
                <c:pt idx="9075">
                  <c:v>1</c:v>
                </c:pt>
                <c:pt idx="9076">
                  <c:v>0</c:v>
                </c:pt>
                <c:pt idx="9077">
                  <c:v>2</c:v>
                </c:pt>
                <c:pt idx="9078">
                  <c:v>1</c:v>
                </c:pt>
                <c:pt idx="9079">
                  <c:v>0</c:v>
                </c:pt>
                <c:pt idx="9080">
                  <c:v>0</c:v>
                </c:pt>
                <c:pt idx="9081">
                  <c:v>1</c:v>
                </c:pt>
                <c:pt idx="9082">
                  <c:v>0</c:v>
                </c:pt>
                <c:pt idx="9083">
                  <c:v>1</c:v>
                </c:pt>
                <c:pt idx="9084">
                  <c:v>1</c:v>
                </c:pt>
                <c:pt idx="9085">
                  <c:v>0</c:v>
                </c:pt>
                <c:pt idx="9086">
                  <c:v>0</c:v>
                </c:pt>
                <c:pt idx="9087">
                  <c:v>2</c:v>
                </c:pt>
                <c:pt idx="9088">
                  <c:v>1</c:v>
                </c:pt>
                <c:pt idx="9089">
                  <c:v>3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5</c:v>
                </c:pt>
                <c:pt idx="9094">
                  <c:v>0</c:v>
                </c:pt>
                <c:pt idx="9095">
                  <c:v>4</c:v>
                </c:pt>
                <c:pt idx="9096">
                  <c:v>3</c:v>
                </c:pt>
                <c:pt idx="9097">
                  <c:v>0</c:v>
                </c:pt>
                <c:pt idx="9098">
                  <c:v>4</c:v>
                </c:pt>
                <c:pt idx="9099">
                  <c:v>2</c:v>
                </c:pt>
                <c:pt idx="9100">
                  <c:v>4</c:v>
                </c:pt>
                <c:pt idx="9101">
                  <c:v>5</c:v>
                </c:pt>
                <c:pt idx="9102">
                  <c:v>2</c:v>
                </c:pt>
                <c:pt idx="9103">
                  <c:v>3</c:v>
                </c:pt>
                <c:pt idx="9104">
                  <c:v>4</c:v>
                </c:pt>
                <c:pt idx="9105">
                  <c:v>1</c:v>
                </c:pt>
                <c:pt idx="9106">
                  <c:v>5</c:v>
                </c:pt>
                <c:pt idx="9107">
                  <c:v>2</c:v>
                </c:pt>
                <c:pt idx="9108">
                  <c:v>2</c:v>
                </c:pt>
                <c:pt idx="9109">
                  <c:v>0</c:v>
                </c:pt>
                <c:pt idx="9110">
                  <c:v>1</c:v>
                </c:pt>
                <c:pt idx="9111">
                  <c:v>2</c:v>
                </c:pt>
                <c:pt idx="9112">
                  <c:v>1</c:v>
                </c:pt>
                <c:pt idx="9113">
                  <c:v>4</c:v>
                </c:pt>
                <c:pt idx="9114">
                  <c:v>1</c:v>
                </c:pt>
                <c:pt idx="9115">
                  <c:v>1</c:v>
                </c:pt>
                <c:pt idx="9116">
                  <c:v>5</c:v>
                </c:pt>
                <c:pt idx="9117">
                  <c:v>0</c:v>
                </c:pt>
                <c:pt idx="9118">
                  <c:v>1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7</c:v>
                </c:pt>
                <c:pt idx="9123">
                  <c:v>2</c:v>
                </c:pt>
                <c:pt idx="9124">
                  <c:v>1</c:v>
                </c:pt>
                <c:pt idx="9125">
                  <c:v>4</c:v>
                </c:pt>
                <c:pt idx="9126">
                  <c:v>1</c:v>
                </c:pt>
                <c:pt idx="9127">
                  <c:v>1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6</c:v>
                </c:pt>
                <c:pt idx="9132">
                  <c:v>0</c:v>
                </c:pt>
                <c:pt idx="9133">
                  <c:v>3</c:v>
                </c:pt>
                <c:pt idx="9134">
                  <c:v>1</c:v>
                </c:pt>
                <c:pt idx="9135">
                  <c:v>0</c:v>
                </c:pt>
                <c:pt idx="9136">
                  <c:v>1</c:v>
                </c:pt>
                <c:pt idx="9137">
                  <c:v>2</c:v>
                </c:pt>
                <c:pt idx="9138">
                  <c:v>0</c:v>
                </c:pt>
                <c:pt idx="9139">
                  <c:v>1</c:v>
                </c:pt>
                <c:pt idx="9140">
                  <c:v>1</c:v>
                </c:pt>
                <c:pt idx="9141">
                  <c:v>1</c:v>
                </c:pt>
                <c:pt idx="9142">
                  <c:v>1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4</c:v>
                </c:pt>
                <c:pt idx="9149">
                  <c:v>3</c:v>
                </c:pt>
                <c:pt idx="9150">
                  <c:v>1</c:v>
                </c:pt>
                <c:pt idx="9151">
                  <c:v>2</c:v>
                </c:pt>
                <c:pt idx="9152">
                  <c:v>0</c:v>
                </c:pt>
                <c:pt idx="9153">
                  <c:v>2</c:v>
                </c:pt>
                <c:pt idx="9154">
                  <c:v>2</c:v>
                </c:pt>
                <c:pt idx="9155">
                  <c:v>6</c:v>
                </c:pt>
                <c:pt idx="9156">
                  <c:v>1</c:v>
                </c:pt>
                <c:pt idx="9157">
                  <c:v>0</c:v>
                </c:pt>
                <c:pt idx="9158">
                  <c:v>6</c:v>
                </c:pt>
                <c:pt idx="9159">
                  <c:v>3</c:v>
                </c:pt>
                <c:pt idx="9160">
                  <c:v>3</c:v>
                </c:pt>
                <c:pt idx="9161">
                  <c:v>0</c:v>
                </c:pt>
                <c:pt idx="9162">
                  <c:v>3</c:v>
                </c:pt>
                <c:pt idx="9163">
                  <c:v>1</c:v>
                </c:pt>
                <c:pt idx="9164">
                  <c:v>1</c:v>
                </c:pt>
                <c:pt idx="9165">
                  <c:v>2</c:v>
                </c:pt>
                <c:pt idx="9166">
                  <c:v>0</c:v>
                </c:pt>
                <c:pt idx="9167">
                  <c:v>6</c:v>
                </c:pt>
                <c:pt idx="9168">
                  <c:v>5</c:v>
                </c:pt>
                <c:pt idx="9169">
                  <c:v>3</c:v>
                </c:pt>
                <c:pt idx="9170">
                  <c:v>5</c:v>
                </c:pt>
                <c:pt idx="9171">
                  <c:v>0</c:v>
                </c:pt>
                <c:pt idx="9172">
                  <c:v>2</c:v>
                </c:pt>
                <c:pt idx="9173">
                  <c:v>2</c:v>
                </c:pt>
                <c:pt idx="9174">
                  <c:v>3</c:v>
                </c:pt>
                <c:pt idx="9175">
                  <c:v>2</c:v>
                </c:pt>
                <c:pt idx="9176">
                  <c:v>4</c:v>
                </c:pt>
                <c:pt idx="9177">
                  <c:v>3</c:v>
                </c:pt>
                <c:pt idx="9178">
                  <c:v>0</c:v>
                </c:pt>
                <c:pt idx="9179">
                  <c:v>0</c:v>
                </c:pt>
                <c:pt idx="9180">
                  <c:v>2</c:v>
                </c:pt>
                <c:pt idx="9181">
                  <c:v>3</c:v>
                </c:pt>
                <c:pt idx="9182">
                  <c:v>2</c:v>
                </c:pt>
                <c:pt idx="9183">
                  <c:v>1</c:v>
                </c:pt>
                <c:pt idx="9184">
                  <c:v>3</c:v>
                </c:pt>
                <c:pt idx="9185">
                  <c:v>3</c:v>
                </c:pt>
                <c:pt idx="9186">
                  <c:v>1</c:v>
                </c:pt>
                <c:pt idx="9187">
                  <c:v>4</c:v>
                </c:pt>
                <c:pt idx="9188">
                  <c:v>2</c:v>
                </c:pt>
                <c:pt idx="9189">
                  <c:v>7</c:v>
                </c:pt>
                <c:pt idx="9190">
                  <c:v>1</c:v>
                </c:pt>
                <c:pt idx="9191">
                  <c:v>0</c:v>
                </c:pt>
                <c:pt idx="9192">
                  <c:v>1</c:v>
                </c:pt>
                <c:pt idx="9193">
                  <c:v>2</c:v>
                </c:pt>
                <c:pt idx="9194">
                  <c:v>1</c:v>
                </c:pt>
                <c:pt idx="9195">
                  <c:v>2</c:v>
                </c:pt>
                <c:pt idx="9196">
                  <c:v>0</c:v>
                </c:pt>
                <c:pt idx="9197">
                  <c:v>1</c:v>
                </c:pt>
                <c:pt idx="9198">
                  <c:v>2</c:v>
                </c:pt>
                <c:pt idx="9199">
                  <c:v>1</c:v>
                </c:pt>
                <c:pt idx="9200">
                  <c:v>2</c:v>
                </c:pt>
                <c:pt idx="9201">
                  <c:v>5</c:v>
                </c:pt>
                <c:pt idx="9202">
                  <c:v>0</c:v>
                </c:pt>
                <c:pt idx="9203">
                  <c:v>3</c:v>
                </c:pt>
                <c:pt idx="9204">
                  <c:v>3</c:v>
                </c:pt>
                <c:pt idx="9205">
                  <c:v>6</c:v>
                </c:pt>
                <c:pt idx="9206">
                  <c:v>1</c:v>
                </c:pt>
                <c:pt idx="9207">
                  <c:v>2</c:v>
                </c:pt>
                <c:pt idx="9208">
                  <c:v>1</c:v>
                </c:pt>
                <c:pt idx="9209">
                  <c:v>0</c:v>
                </c:pt>
                <c:pt idx="9210">
                  <c:v>1</c:v>
                </c:pt>
                <c:pt idx="9211">
                  <c:v>2</c:v>
                </c:pt>
                <c:pt idx="9212">
                  <c:v>4</c:v>
                </c:pt>
                <c:pt idx="9213">
                  <c:v>2</c:v>
                </c:pt>
                <c:pt idx="9214">
                  <c:v>3</c:v>
                </c:pt>
                <c:pt idx="9215">
                  <c:v>3</c:v>
                </c:pt>
                <c:pt idx="9216">
                  <c:v>2</c:v>
                </c:pt>
                <c:pt idx="9217">
                  <c:v>6</c:v>
                </c:pt>
                <c:pt idx="9218">
                  <c:v>3</c:v>
                </c:pt>
                <c:pt idx="9219">
                  <c:v>1</c:v>
                </c:pt>
                <c:pt idx="9220">
                  <c:v>4</c:v>
                </c:pt>
                <c:pt idx="9221">
                  <c:v>2</c:v>
                </c:pt>
                <c:pt idx="9222">
                  <c:v>0</c:v>
                </c:pt>
                <c:pt idx="9223">
                  <c:v>2</c:v>
                </c:pt>
                <c:pt idx="9224">
                  <c:v>4</c:v>
                </c:pt>
                <c:pt idx="9225">
                  <c:v>1</c:v>
                </c:pt>
                <c:pt idx="9226">
                  <c:v>1</c:v>
                </c:pt>
                <c:pt idx="9227">
                  <c:v>5</c:v>
                </c:pt>
                <c:pt idx="9228">
                  <c:v>4</c:v>
                </c:pt>
                <c:pt idx="9229">
                  <c:v>0</c:v>
                </c:pt>
                <c:pt idx="9230">
                  <c:v>7</c:v>
                </c:pt>
                <c:pt idx="9231">
                  <c:v>8</c:v>
                </c:pt>
                <c:pt idx="9232">
                  <c:v>8</c:v>
                </c:pt>
                <c:pt idx="9233">
                  <c:v>12</c:v>
                </c:pt>
                <c:pt idx="9234">
                  <c:v>3</c:v>
                </c:pt>
                <c:pt idx="9235">
                  <c:v>1</c:v>
                </c:pt>
                <c:pt idx="9236">
                  <c:v>1</c:v>
                </c:pt>
                <c:pt idx="9237">
                  <c:v>2</c:v>
                </c:pt>
                <c:pt idx="9238">
                  <c:v>1</c:v>
                </c:pt>
                <c:pt idx="9239">
                  <c:v>1</c:v>
                </c:pt>
                <c:pt idx="9240">
                  <c:v>7</c:v>
                </c:pt>
                <c:pt idx="9241">
                  <c:v>1</c:v>
                </c:pt>
                <c:pt idx="9242">
                  <c:v>6</c:v>
                </c:pt>
                <c:pt idx="9243">
                  <c:v>0</c:v>
                </c:pt>
                <c:pt idx="9244">
                  <c:v>2</c:v>
                </c:pt>
                <c:pt idx="9245">
                  <c:v>4</c:v>
                </c:pt>
                <c:pt idx="9246">
                  <c:v>3</c:v>
                </c:pt>
                <c:pt idx="9247">
                  <c:v>3</c:v>
                </c:pt>
                <c:pt idx="9248">
                  <c:v>5</c:v>
                </c:pt>
                <c:pt idx="9249">
                  <c:v>2</c:v>
                </c:pt>
                <c:pt idx="9250">
                  <c:v>5</c:v>
                </c:pt>
                <c:pt idx="9251">
                  <c:v>2</c:v>
                </c:pt>
                <c:pt idx="9252">
                  <c:v>6</c:v>
                </c:pt>
                <c:pt idx="9253">
                  <c:v>1</c:v>
                </c:pt>
                <c:pt idx="9254">
                  <c:v>1</c:v>
                </c:pt>
                <c:pt idx="9255">
                  <c:v>2</c:v>
                </c:pt>
                <c:pt idx="9256">
                  <c:v>9</c:v>
                </c:pt>
                <c:pt idx="9257">
                  <c:v>5</c:v>
                </c:pt>
                <c:pt idx="9258">
                  <c:v>6</c:v>
                </c:pt>
                <c:pt idx="9259">
                  <c:v>9</c:v>
                </c:pt>
                <c:pt idx="9260">
                  <c:v>4</c:v>
                </c:pt>
                <c:pt idx="9261">
                  <c:v>16</c:v>
                </c:pt>
                <c:pt idx="9262">
                  <c:v>10</c:v>
                </c:pt>
                <c:pt idx="9263">
                  <c:v>5</c:v>
                </c:pt>
                <c:pt idx="9264">
                  <c:v>8</c:v>
                </c:pt>
                <c:pt idx="9265">
                  <c:v>2</c:v>
                </c:pt>
                <c:pt idx="9266">
                  <c:v>8</c:v>
                </c:pt>
                <c:pt idx="9267">
                  <c:v>0</c:v>
                </c:pt>
                <c:pt idx="9268">
                  <c:v>4</c:v>
                </c:pt>
                <c:pt idx="9269">
                  <c:v>17</c:v>
                </c:pt>
                <c:pt idx="9270">
                  <c:v>7</c:v>
                </c:pt>
                <c:pt idx="9271">
                  <c:v>8</c:v>
                </c:pt>
                <c:pt idx="9272">
                  <c:v>8</c:v>
                </c:pt>
                <c:pt idx="9273">
                  <c:v>7</c:v>
                </c:pt>
                <c:pt idx="9274">
                  <c:v>10</c:v>
                </c:pt>
                <c:pt idx="9275">
                  <c:v>7</c:v>
                </c:pt>
                <c:pt idx="9276">
                  <c:v>3</c:v>
                </c:pt>
                <c:pt idx="9277">
                  <c:v>5</c:v>
                </c:pt>
                <c:pt idx="9278">
                  <c:v>0</c:v>
                </c:pt>
                <c:pt idx="9279">
                  <c:v>3</c:v>
                </c:pt>
                <c:pt idx="9280">
                  <c:v>1</c:v>
                </c:pt>
                <c:pt idx="9281">
                  <c:v>6</c:v>
                </c:pt>
                <c:pt idx="9282">
                  <c:v>7</c:v>
                </c:pt>
                <c:pt idx="9283">
                  <c:v>3</c:v>
                </c:pt>
                <c:pt idx="9284">
                  <c:v>4</c:v>
                </c:pt>
                <c:pt idx="9285">
                  <c:v>0</c:v>
                </c:pt>
                <c:pt idx="9286">
                  <c:v>5</c:v>
                </c:pt>
                <c:pt idx="9287">
                  <c:v>1</c:v>
                </c:pt>
                <c:pt idx="9288">
                  <c:v>4</c:v>
                </c:pt>
                <c:pt idx="9289">
                  <c:v>10</c:v>
                </c:pt>
                <c:pt idx="9290">
                  <c:v>16</c:v>
                </c:pt>
                <c:pt idx="9291">
                  <c:v>11</c:v>
                </c:pt>
                <c:pt idx="9292">
                  <c:v>12</c:v>
                </c:pt>
                <c:pt idx="9293">
                  <c:v>5</c:v>
                </c:pt>
                <c:pt idx="9294">
                  <c:v>5</c:v>
                </c:pt>
                <c:pt idx="9295">
                  <c:v>7</c:v>
                </c:pt>
                <c:pt idx="9296">
                  <c:v>9</c:v>
                </c:pt>
                <c:pt idx="9297">
                  <c:v>13</c:v>
                </c:pt>
                <c:pt idx="9298">
                  <c:v>11</c:v>
                </c:pt>
                <c:pt idx="9299">
                  <c:v>8</c:v>
                </c:pt>
                <c:pt idx="9300">
                  <c:v>4</c:v>
                </c:pt>
                <c:pt idx="9301">
                  <c:v>5</c:v>
                </c:pt>
                <c:pt idx="9302">
                  <c:v>5</c:v>
                </c:pt>
                <c:pt idx="9303">
                  <c:v>8</c:v>
                </c:pt>
                <c:pt idx="9304">
                  <c:v>3</c:v>
                </c:pt>
                <c:pt idx="9305">
                  <c:v>8</c:v>
                </c:pt>
                <c:pt idx="9306">
                  <c:v>4</c:v>
                </c:pt>
                <c:pt idx="9307">
                  <c:v>6</c:v>
                </c:pt>
                <c:pt idx="9308">
                  <c:v>3</c:v>
                </c:pt>
                <c:pt idx="9309">
                  <c:v>10</c:v>
                </c:pt>
                <c:pt idx="9310">
                  <c:v>33</c:v>
                </c:pt>
                <c:pt idx="9311">
                  <c:v>16</c:v>
                </c:pt>
                <c:pt idx="9312">
                  <c:v>6</c:v>
                </c:pt>
                <c:pt idx="9313">
                  <c:v>11</c:v>
                </c:pt>
                <c:pt idx="9314">
                  <c:v>7</c:v>
                </c:pt>
                <c:pt idx="9315">
                  <c:v>6</c:v>
                </c:pt>
                <c:pt idx="9316">
                  <c:v>7</c:v>
                </c:pt>
                <c:pt idx="9317">
                  <c:v>9</c:v>
                </c:pt>
                <c:pt idx="9318">
                  <c:v>6</c:v>
                </c:pt>
                <c:pt idx="9319">
                  <c:v>8</c:v>
                </c:pt>
                <c:pt idx="9320">
                  <c:v>3</c:v>
                </c:pt>
                <c:pt idx="9321">
                  <c:v>8</c:v>
                </c:pt>
                <c:pt idx="9322">
                  <c:v>1</c:v>
                </c:pt>
                <c:pt idx="9323">
                  <c:v>11</c:v>
                </c:pt>
                <c:pt idx="9324">
                  <c:v>2</c:v>
                </c:pt>
                <c:pt idx="9325">
                  <c:v>9</c:v>
                </c:pt>
                <c:pt idx="9326">
                  <c:v>5</c:v>
                </c:pt>
                <c:pt idx="9327">
                  <c:v>1</c:v>
                </c:pt>
                <c:pt idx="9328">
                  <c:v>8</c:v>
                </c:pt>
                <c:pt idx="9329">
                  <c:v>2</c:v>
                </c:pt>
                <c:pt idx="9330">
                  <c:v>3</c:v>
                </c:pt>
                <c:pt idx="9331">
                  <c:v>2</c:v>
                </c:pt>
                <c:pt idx="9332">
                  <c:v>3</c:v>
                </c:pt>
                <c:pt idx="9333">
                  <c:v>7</c:v>
                </c:pt>
                <c:pt idx="9334">
                  <c:v>3</c:v>
                </c:pt>
                <c:pt idx="9335">
                  <c:v>5</c:v>
                </c:pt>
                <c:pt idx="9336">
                  <c:v>2</c:v>
                </c:pt>
                <c:pt idx="9337">
                  <c:v>16</c:v>
                </c:pt>
                <c:pt idx="9338">
                  <c:v>5</c:v>
                </c:pt>
                <c:pt idx="9339">
                  <c:v>6</c:v>
                </c:pt>
                <c:pt idx="9340">
                  <c:v>6</c:v>
                </c:pt>
                <c:pt idx="9341">
                  <c:v>6</c:v>
                </c:pt>
                <c:pt idx="9342">
                  <c:v>2</c:v>
                </c:pt>
                <c:pt idx="9343">
                  <c:v>1</c:v>
                </c:pt>
                <c:pt idx="9344">
                  <c:v>11</c:v>
                </c:pt>
                <c:pt idx="9345">
                  <c:v>3</c:v>
                </c:pt>
                <c:pt idx="9346">
                  <c:v>3</c:v>
                </c:pt>
                <c:pt idx="9347">
                  <c:v>4</c:v>
                </c:pt>
                <c:pt idx="9348">
                  <c:v>0</c:v>
                </c:pt>
                <c:pt idx="9349">
                  <c:v>2</c:v>
                </c:pt>
                <c:pt idx="9350">
                  <c:v>1</c:v>
                </c:pt>
                <c:pt idx="9351">
                  <c:v>4</c:v>
                </c:pt>
                <c:pt idx="9352">
                  <c:v>3</c:v>
                </c:pt>
                <c:pt idx="9353">
                  <c:v>3</c:v>
                </c:pt>
                <c:pt idx="9354">
                  <c:v>3</c:v>
                </c:pt>
                <c:pt idx="9355">
                  <c:v>6</c:v>
                </c:pt>
                <c:pt idx="9356">
                  <c:v>3</c:v>
                </c:pt>
                <c:pt idx="9357">
                  <c:v>6</c:v>
                </c:pt>
                <c:pt idx="9358">
                  <c:v>1</c:v>
                </c:pt>
                <c:pt idx="9359">
                  <c:v>3</c:v>
                </c:pt>
                <c:pt idx="9360">
                  <c:v>4</c:v>
                </c:pt>
                <c:pt idx="9361">
                  <c:v>7</c:v>
                </c:pt>
                <c:pt idx="9362">
                  <c:v>12</c:v>
                </c:pt>
                <c:pt idx="9363">
                  <c:v>18</c:v>
                </c:pt>
                <c:pt idx="9364">
                  <c:v>12</c:v>
                </c:pt>
                <c:pt idx="9365">
                  <c:v>6</c:v>
                </c:pt>
                <c:pt idx="9366">
                  <c:v>8</c:v>
                </c:pt>
                <c:pt idx="9367">
                  <c:v>9</c:v>
                </c:pt>
                <c:pt idx="9368">
                  <c:v>9</c:v>
                </c:pt>
                <c:pt idx="9369">
                  <c:v>7</c:v>
                </c:pt>
                <c:pt idx="9370">
                  <c:v>8</c:v>
                </c:pt>
                <c:pt idx="9371">
                  <c:v>10</c:v>
                </c:pt>
                <c:pt idx="9372">
                  <c:v>9</c:v>
                </c:pt>
                <c:pt idx="9373">
                  <c:v>9</c:v>
                </c:pt>
                <c:pt idx="9374">
                  <c:v>11</c:v>
                </c:pt>
                <c:pt idx="9375">
                  <c:v>9</c:v>
                </c:pt>
                <c:pt idx="9376">
                  <c:v>11</c:v>
                </c:pt>
                <c:pt idx="9377">
                  <c:v>11</c:v>
                </c:pt>
                <c:pt idx="9378">
                  <c:v>11</c:v>
                </c:pt>
                <c:pt idx="9379">
                  <c:v>14</c:v>
                </c:pt>
                <c:pt idx="9380">
                  <c:v>9</c:v>
                </c:pt>
                <c:pt idx="9381">
                  <c:v>7</c:v>
                </c:pt>
                <c:pt idx="9382">
                  <c:v>8</c:v>
                </c:pt>
                <c:pt idx="9383">
                  <c:v>11</c:v>
                </c:pt>
                <c:pt idx="9384">
                  <c:v>9</c:v>
                </c:pt>
                <c:pt idx="9385">
                  <c:v>16</c:v>
                </c:pt>
                <c:pt idx="9386">
                  <c:v>7</c:v>
                </c:pt>
                <c:pt idx="9387">
                  <c:v>22</c:v>
                </c:pt>
                <c:pt idx="9388">
                  <c:v>11</c:v>
                </c:pt>
                <c:pt idx="9389">
                  <c:v>6</c:v>
                </c:pt>
                <c:pt idx="9390">
                  <c:v>4</c:v>
                </c:pt>
                <c:pt idx="9391">
                  <c:v>1</c:v>
                </c:pt>
                <c:pt idx="9392">
                  <c:v>11</c:v>
                </c:pt>
                <c:pt idx="9393">
                  <c:v>2</c:v>
                </c:pt>
                <c:pt idx="9394">
                  <c:v>2</c:v>
                </c:pt>
                <c:pt idx="9395">
                  <c:v>6</c:v>
                </c:pt>
                <c:pt idx="9396">
                  <c:v>5</c:v>
                </c:pt>
                <c:pt idx="9397">
                  <c:v>2</c:v>
                </c:pt>
                <c:pt idx="9398">
                  <c:v>0</c:v>
                </c:pt>
                <c:pt idx="9399">
                  <c:v>3</c:v>
                </c:pt>
                <c:pt idx="9400">
                  <c:v>5</c:v>
                </c:pt>
                <c:pt idx="9401">
                  <c:v>2</c:v>
                </c:pt>
                <c:pt idx="9402">
                  <c:v>4</c:v>
                </c:pt>
                <c:pt idx="9403">
                  <c:v>1</c:v>
                </c:pt>
                <c:pt idx="9404">
                  <c:v>7</c:v>
                </c:pt>
                <c:pt idx="9405">
                  <c:v>5</c:v>
                </c:pt>
                <c:pt idx="9406">
                  <c:v>3</c:v>
                </c:pt>
                <c:pt idx="9407">
                  <c:v>8</c:v>
                </c:pt>
                <c:pt idx="9408">
                  <c:v>11</c:v>
                </c:pt>
                <c:pt idx="9409">
                  <c:v>7</c:v>
                </c:pt>
                <c:pt idx="9410">
                  <c:v>4</c:v>
                </c:pt>
                <c:pt idx="9411">
                  <c:v>6</c:v>
                </c:pt>
                <c:pt idx="9412">
                  <c:v>2</c:v>
                </c:pt>
                <c:pt idx="9413">
                  <c:v>6</c:v>
                </c:pt>
                <c:pt idx="9414">
                  <c:v>6</c:v>
                </c:pt>
                <c:pt idx="9415">
                  <c:v>5</c:v>
                </c:pt>
                <c:pt idx="9416">
                  <c:v>9</c:v>
                </c:pt>
                <c:pt idx="9417">
                  <c:v>10</c:v>
                </c:pt>
                <c:pt idx="9418">
                  <c:v>4</c:v>
                </c:pt>
                <c:pt idx="9419">
                  <c:v>26</c:v>
                </c:pt>
                <c:pt idx="9420">
                  <c:v>2</c:v>
                </c:pt>
                <c:pt idx="9421">
                  <c:v>3</c:v>
                </c:pt>
                <c:pt idx="9422">
                  <c:v>8</c:v>
                </c:pt>
                <c:pt idx="9423">
                  <c:v>5</c:v>
                </c:pt>
                <c:pt idx="9424">
                  <c:v>5</c:v>
                </c:pt>
                <c:pt idx="9425">
                  <c:v>4</c:v>
                </c:pt>
                <c:pt idx="9426">
                  <c:v>9</c:v>
                </c:pt>
                <c:pt idx="9427">
                  <c:v>12</c:v>
                </c:pt>
                <c:pt idx="9428">
                  <c:v>7</c:v>
                </c:pt>
                <c:pt idx="9429">
                  <c:v>5</c:v>
                </c:pt>
                <c:pt idx="9430">
                  <c:v>9</c:v>
                </c:pt>
                <c:pt idx="9431">
                  <c:v>6</c:v>
                </c:pt>
                <c:pt idx="9432">
                  <c:v>5</c:v>
                </c:pt>
                <c:pt idx="9433">
                  <c:v>5</c:v>
                </c:pt>
                <c:pt idx="9434">
                  <c:v>13</c:v>
                </c:pt>
                <c:pt idx="9435">
                  <c:v>17</c:v>
                </c:pt>
                <c:pt idx="9436">
                  <c:v>8</c:v>
                </c:pt>
                <c:pt idx="9437">
                  <c:v>7</c:v>
                </c:pt>
                <c:pt idx="9438">
                  <c:v>12</c:v>
                </c:pt>
                <c:pt idx="9439">
                  <c:v>8</c:v>
                </c:pt>
                <c:pt idx="9440">
                  <c:v>8</c:v>
                </c:pt>
                <c:pt idx="9441">
                  <c:v>9</c:v>
                </c:pt>
                <c:pt idx="9442">
                  <c:v>13</c:v>
                </c:pt>
                <c:pt idx="9443">
                  <c:v>15</c:v>
                </c:pt>
                <c:pt idx="9444">
                  <c:v>6</c:v>
                </c:pt>
                <c:pt idx="9445">
                  <c:v>11</c:v>
                </c:pt>
                <c:pt idx="9446">
                  <c:v>3</c:v>
                </c:pt>
                <c:pt idx="9447">
                  <c:v>6</c:v>
                </c:pt>
                <c:pt idx="9448">
                  <c:v>3</c:v>
                </c:pt>
                <c:pt idx="9449">
                  <c:v>8</c:v>
                </c:pt>
                <c:pt idx="9450">
                  <c:v>9</c:v>
                </c:pt>
                <c:pt idx="9451">
                  <c:v>2</c:v>
                </c:pt>
                <c:pt idx="9452">
                  <c:v>6</c:v>
                </c:pt>
                <c:pt idx="9453">
                  <c:v>5</c:v>
                </c:pt>
                <c:pt idx="9454">
                  <c:v>0</c:v>
                </c:pt>
                <c:pt idx="9455">
                  <c:v>7</c:v>
                </c:pt>
                <c:pt idx="9456">
                  <c:v>6</c:v>
                </c:pt>
                <c:pt idx="9457">
                  <c:v>9</c:v>
                </c:pt>
                <c:pt idx="9458">
                  <c:v>7</c:v>
                </c:pt>
                <c:pt idx="9459">
                  <c:v>9</c:v>
                </c:pt>
                <c:pt idx="9460">
                  <c:v>17</c:v>
                </c:pt>
                <c:pt idx="9461">
                  <c:v>12</c:v>
                </c:pt>
                <c:pt idx="9462">
                  <c:v>13</c:v>
                </c:pt>
                <c:pt idx="9463">
                  <c:v>12</c:v>
                </c:pt>
                <c:pt idx="9464">
                  <c:v>18</c:v>
                </c:pt>
                <c:pt idx="9465">
                  <c:v>7</c:v>
                </c:pt>
                <c:pt idx="9466">
                  <c:v>9</c:v>
                </c:pt>
                <c:pt idx="9467">
                  <c:v>15</c:v>
                </c:pt>
                <c:pt idx="9468">
                  <c:v>13</c:v>
                </c:pt>
                <c:pt idx="9469">
                  <c:v>5</c:v>
                </c:pt>
                <c:pt idx="9470">
                  <c:v>10</c:v>
                </c:pt>
                <c:pt idx="9471">
                  <c:v>12</c:v>
                </c:pt>
                <c:pt idx="9472">
                  <c:v>18</c:v>
                </c:pt>
                <c:pt idx="9473">
                  <c:v>17</c:v>
                </c:pt>
                <c:pt idx="9474">
                  <c:v>14</c:v>
                </c:pt>
                <c:pt idx="9475">
                  <c:v>43</c:v>
                </c:pt>
                <c:pt idx="9476">
                  <c:v>32</c:v>
                </c:pt>
                <c:pt idx="9477">
                  <c:v>24</c:v>
                </c:pt>
                <c:pt idx="9478">
                  <c:v>22</c:v>
                </c:pt>
                <c:pt idx="9479">
                  <c:v>16</c:v>
                </c:pt>
                <c:pt idx="9480">
                  <c:v>8</c:v>
                </c:pt>
                <c:pt idx="9481">
                  <c:v>11</c:v>
                </c:pt>
                <c:pt idx="9482">
                  <c:v>4</c:v>
                </c:pt>
                <c:pt idx="9483">
                  <c:v>20</c:v>
                </c:pt>
                <c:pt idx="9484">
                  <c:v>11</c:v>
                </c:pt>
                <c:pt idx="9485">
                  <c:v>19</c:v>
                </c:pt>
                <c:pt idx="9486">
                  <c:v>7</c:v>
                </c:pt>
                <c:pt idx="9487">
                  <c:v>5</c:v>
                </c:pt>
                <c:pt idx="9488">
                  <c:v>5</c:v>
                </c:pt>
                <c:pt idx="9489">
                  <c:v>12</c:v>
                </c:pt>
                <c:pt idx="9490">
                  <c:v>13</c:v>
                </c:pt>
                <c:pt idx="9491">
                  <c:v>9</c:v>
                </c:pt>
                <c:pt idx="9492">
                  <c:v>8</c:v>
                </c:pt>
                <c:pt idx="9493">
                  <c:v>21</c:v>
                </c:pt>
                <c:pt idx="9494">
                  <c:v>15</c:v>
                </c:pt>
                <c:pt idx="9495">
                  <c:v>4</c:v>
                </c:pt>
                <c:pt idx="9496">
                  <c:v>11</c:v>
                </c:pt>
                <c:pt idx="9497">
                  <c:v>6</c:v>
                </c:pt>
                <c:pt idx="9498">
                  <c:v>9</c:v>
                </c:pt>
                <c:pt idx="9499">
                  <c:v>5</c:v>
                </c:pt>
                <c:pt idx="9500">
                  <c:v>5</c:v>
                </c:pt>
                <c:pt idx="9501">
                  <c:v>8</c:v>
                </c:pt>
                <c:pt idx="9502">
                  <c:v>9</c:v>
                </c:pt>
                <c:pt idx="9503">
                  <c:v>7</c:v>
                </c:pt>
                <c:pt idx="9504">
                  <c:v>13</c:v>
                </c:pt>
                <c:pt idx="9505">
                  <c:v>6</c:v>
                </c:pt>
                <c:pt idx="9506">
                  <c:v>7</c:v>
                </c:pt>
                <c:pt idx="9507">
                  <c:v>13</c:v>
                </c:pt>
                <c:pt idx="9508">
                  <c:v>15</c:v>
                </c:pt>
                <c:pt idx="9509">
                  <c:v>6</c:v>
                </c:pt>
                <c:pt idx="9510">
                  <c:v>7</c:v>
                </c:pt>
                <c:pt idx="9511">
                  <c:v>12</c:v>
                </c:pt>
                <c:pt idx="9512">
                  <c:v>7</c:v>
                </c:pt>
                <c:pt idx="9513">
                  <c:v>4</c:v>
                </c:pt>
                <c:pt idx="9514">
                  <c:v>5</c:v>
                </c:pt>
                <c:pt idx="9515">
                  <c:v>10</c:v>
                </c:pt>
                <c:pt idx="9516">
                  <c:v>8</c:v>
                </c:pt>
                <c:pt idx="9517">
                  <c:v>4</c:v>
                </c:pt>
                <c:pt idx="9518">
                  <c:v>3</c:v>
                </c:pt>
                <c:pt idx="9519">
                  <c:v>3</c:v>
                </c:pt>
                <c:pt idx="9520">
                  <c:v>3</c:v>
                </c:pt>
                <c:pt idx="9521">
                  <c:v>1</c:v>
                </c:pt>
                <c:pt idx="9522">
                  <c:v>5</c:v>
                </c:pt>
                <c:pt idx="9523">
                  <c:v>13</c:v>
                </c:pt>
                <c:pt idx="9524">
                  <c:v>10</c:v>
                </c:pt>
                <c:pt idx="9525">
                  <c:v>9</c:v>
                </c:pt>
                <c:pt idx="9526">
                  <c:v>6</c:v>
                </c:pt>
                <c:pt idx="9527">
                  <c:v>7</c:v>
                </c:pt>
                <c:pt idx="9528">
                  <c:v>5</c:v>
                </c:pt>
                <c:pt idx="9529">
                  <c:v>2</c:v>
                </c:pt>
                <c:pt idx="9530">
                  <c:v>11</c:v>
                </c:pt>
                <c:pt idx="9531">
                  <c:v>8</c:v>
                </c:pt>
                <c:pt idx="9532">
                  <c:v>15</c:v>
                </c:pt>
                <c:pt idx="9533">
                  <c:v>8</c:v>
                </c:pt>
                <c:pt idx="9534">
                  <c:v>9</c:v>
                </c:pt>
                <c:pt idx="9535">
                  <c:v>5</c:v>
                </c:pt>
                <c:pt idx="9536">
                  <c:v>7</c:v>
                </c:pt>
                <c:pt idx="9537">
                  <c:v>4</c:v>
                </c:pt>
                <c:pt idx="9538">
                  <c:v>7</c:v>
                </c:pt>
                <c:pt idx="9539">
                  <c:v>10</c:v>
                </c:pt>
                <c:pt idx="9540">
                  <c:v>6</c:v>
                </c:pt>
                <c:pt idx="9541">
                  <c:v>8</c:v>
                </c:pt>
                <c:pt idx="9542">
                  <c:v>5</c:v>
                </c:pt>
                <c:pt idx="9543">
                  <c:v>7</c:v>
                </c:pt>
                <c:pt idx="9544">
                  <c:v>9</c:v>
                </c:pt>
                <c:pt idx="9545">
                  <c:v>5</c:v>
                </c:pt>
                <c:pt idx="9546">
                  <c:v>4</c:v>
                </c:pt>
                <c:pt idx="9547">
                  <c:v>5</c:v>
                </c:pt>
                <c:pt idx="9548">
                  <c:v>10</c:v>
                </c:pt>
                <c:pt idx="9549">
                  <c:v>4</c:v>
                </c:pt>
                <c:pt idx="9550">
                  <c:v>6</c:v>
                </c:pt>
                <c:pt idx="9551">
                  <c:v>3</c:v>
                </c:pt>
                <c:pt idx="9552">
                  <c:v>5</c:v>
                </c:pt>
                <c:pt idx="9553">
                  <c:v>10</c:v>
                </c:pt>
                <c:pt idx="9554">
                  <c:v>1</c:v>
                </c:pt>
                <c:pt idx="9555">
                  <c:v>8</c:v>
                </c:pt>
                <c:pt idx="9556">
                  <c:v>3</c:v>
                </c:pt>
                <c:pt idx="9557">
                  <c:v>6</c:v>
                </c:pt>
                <c:pt idx="9558">
                  <c:v>9</c:v>
                </c:pt>
                <c:pt idx="9559">
                  <c:v>9</c:v>
                </c:pt>
                <c:pt idx="9560">
                  <c:v>6</c:v>
                </c:pt>
                <c:pt idx="9561">
                  <c:v>7</c:v>
                </c:pt>
                <c:pt idx="9562">
                  <c:v>7</c:v>
                </c:pt>
                <c:pt idx="9563">
                  <c:v>4</c:v>
                </c:pt>
                <c:pt idx="9564">
                  <c:v>6</c:v>
                </c:pt>
                <c:pt idx="9565">
                  <c:v>2</c:v>
                </c:pt>
                <c:pt idx="9566">
                  <c:v>1</c:v>
                </c:pt>
                <c:pt idx="9567">
                  <c:v>6</c:v>
                </c:pt>
                <c:pt idx="9568">
                  <c:v>2</c:v>
                </c:pt>
                <c:pt idx="9569">
                  <c:v>2</c:v>
                </c:pt>
                <c:pt idx="9570">
                  <c:v>6</c:v>
                </c:pt>
                <c:pt idx="9571">
                  <c:v>4</c:v>
                </c:pt>
                <c:pt idx="9572">
                  <c:v>3</c:v>
                </c:pt>
                <c:pt idx="9573">
                  <c:v>3</c:v>
                </c:pt>
                <c:pt idx="9574">
                  <c:v>2</c:v>
                </c:pt>
                <c:pt idx="9575">
                  <c:v>2</c:v>
                </c:pt>
                <c:pt idx="9576">
                  <c:v>3</c:v>
                </c:pt>
                <c:pt idx="9577">
                  <c:v>6</c:v>
                </c:pt>
                <c:pt idx="9578">
                  <c:v>4</c:v>
                </c:pt>
                <c:pt idx="9579">
                  <c:v>6</c:v>
                </c:pt>
                <c:pt idx="9580">
                  <c:v>6</c:v>
                </c:pt>
                <c:pt idx="9581">
                  <c:v>9</c:v>
                </c:pt>
                <c:pt idx="9582">
                  <c:v>3</c:v>
                </c:pt>
                <c:pt idx="9583">
                  <c:v>6</c:v>
                </c:pt>
                <c:pt idx="9584">
                  <c:v>2</c:v>
                </c:pt>
                <c:pt idx="9585">
                  <c:v>5</c:v>
                </c:pt>
                <c:pt idx="9586">
                  <c:v>1</c:v>
                </c:pt>
                <c:pt idx="9587">
                  <c:v>5</c:v>
                </c:pt>
                <c:pt idx="9588">
                  <c:v>5</c:v>
                </c:pt>
                <c:pt idx="9589">
                  <c:v>4</c:v>
                </c:pt>
                <c:pt idx="9590">
                  <c:v>3</c:v>
                </c:pt>
                <c:pt idx="9591">
                  <c:v>4</c:v>
                </c:pt>
                <c:pt idx="9592">
                  <c:v>9</c:v>
                </c:pt>
                <c:pt idx="9593">
                  <c:v>5</c:v>
                </c:pt>
                <c:pt idx="9594">
                  <c:v>2</c:v>
                </c:pt>
                <c:pt idx="9595">
                  <c:v>5</c:v>
                </c:pt>
                <c:pt idx="9596">
                  <c:v>5</c:v>
                </c:pt>
                <c:pt idx="9597">
                  <c:v>8</c:v>
                </c:pt>
                <c:pt idx="9598">
                  <c:v>6</c:v>
                </c:pt>
                <c:pt idx="9599">
                  <c:v>6</c:v>
                </c:pt>
                <c:pt idx="9600">
                  <c:v>3</c:v>
                </c:pt>
                <c:pt idx="9601">
                  <c:v>8</c:v>
                </c:pt>
                <c:pt idx="9602">
                  <c:v>5</c:v>
                </c:pt>
                <c:pt idx="9603">
                  <c:v>4</c:v>
                </c:pt>
                <c:pt idx="9604">
                  <c:v>12</c:v>
                </c:pt>
                <c:pt idx="9605">
                  <c:v>6</c:v>
                </c:pt>
                <c:pt idx="9606">
                  <c:v>3</c:v>
                </c:pt>
                <c:pt idx="9607">
                  <c:v>4</c:v>
                </c:pt>
                <c:pt idx="9608">
                  <c:v>7</c:v>
                </c:pt>
                <c:pt idx="9609">
                  <c:v>8</c:v>
                </c:pt>
                <c:pt idx="9610">
                  <c:v>4</c:v>
                </c:pt>
                <c:pt idx="9611">
                  <c:v>9</c:v>
                </c:pt>
                <c:pt idx="9612">
                  <c:v>1</c:v>
                </c:pt>
                <c:pt idx="9613">
                  <c:v>4</c:v>
                </c:pt>
                <c:pt idx="9614">
                  <c:v>4</c:v>
                </c:pt>
                <c:pt idx="9615">
                  <c:v>4</c:v>
                </c:pt>
                <c:pt idx="9616">
                  <c:v>6</c:v>
                </c:pt>
                <c:pt idx="9617">
                  <c:v>10</c:v>
                </c:pt>
                <c:pt idx="9618">
                  <c:v>7</c:v>
                </c:pt>
                <c:pt idx="9619">
                  <c:v>4</c:v>
                </c:pt>
                <c:pt idx="9620">
                  <c:v>12</c:v>
                </c:pt>
                <c:pt idx="9621">
                  <c:v>8</c:v>
                </c:pt>
                <c:pt idx="9622">
                  <c:v>5</c:v>
                </c:pt>
                <c:pt idx="9623">
                  <c:v>4</c:v>
                </c:pt>
                <c:pt idx="9624">
                  <c:v>12</c:v>
                </c:pt>
                <c:pt idx="9625">
                  <c:v>13</c:v>
                </c:pt>
                <c:pt idx="9626">
                  <c:v>9</c:v>
                </c:pt>
                <c:pt idx="9627">
                  <c:v>5</c:v>
                </c:pt>
                <c:pt idx="9628">
                  <c:v>5</c:v>
                </c:pt>
                <c:pt idx="9629">
                  <c:v>5</c:v>
                </c:pt>
                <c:pt idx="9630">
                  <c:v>7</c:v>
                </c:pt>
                <c:pt idx="9631">
                  <c:v>4</c:v>
                </c:pt>
                <c:pt idx="9632">
                  <c:v>9</c:v>
                </c:pt>
                <c:pt idx="9633">
                  <c:v>6</c:v>
                </c:pt>
                <c:pt idx="9634">
                  <c:v>5</c:v>
                </c:pt>
                <c:pt idx="9635">
                  <c:v>6</c:v>
                </c:pt>
                <c:pt idx="9636">
                  <c:v>7</c:v>
                </c:pt>
                <c:pt idx="9637">
                  <c:v>7</c:v>
                </c:pt>
                <c:pt idx="9638">
                  <c:v>5</c:v>
                </c:pt>
                <c:pt idx="9639">
                  <c:v>7</c:v>
                </c:pt>
                <c:pt idx="9640">
                  <c:v>7</c:v>
                </c:pt>
                <c:pt idx="9641">
                  <c:v>4</c:v>
                </c:pt>
                <c:pt idx="9642">
                  <c:v>5</c:v>
                </c:pt>
                <c:pt idx="9643">
                  <c:v>2</c:v>
                </c:pt>
                <c:pt idx="9644">
                  <c:v>3</c:v>
                </c:pt>
                <c:pt idx="9645">
                  <c:v>2</c:v>
                </c:pt>
                <c:pt idx="9646">
                  <c:v>5</c:v>
                </c:pt>
                <c:pt idx="9647">
                  <c:v>4</c:v>
                </c:pt>
                <c:pt idx="9648">
                  <c:v>9</c:v>
                </c:pt>
                <c:pt idx="9649">
                  <c:v>7</c:v>
                </c:pt>
                <c:pt idx="9650">
                  <c:v>5</c:v>
                </c:pt>
                <c:pt idx="9651">
                  <c:v>5</c:v>
                </c:pt>
                <c:pt idx="9652">
                  <c:v>3</c:v>
                </c:pt>
                <c:pt idx="9653">
                  <c:v>6</c:v>
                </c:pt>
                <c:pt idx="9654">
                  <c:v>6</c:v>
                </c:pt>
                <c:pt idx="9655">
                  <c:v>1</c:v>
                </c:pt>
                <c:pt idx="9656">
                  <c:v>8</c:v>
                </c:pt>
                <c:pt idx="9657">
                  <c:v>3</c:v>
                </c:pt>
                <c:pt idx="9658">
                  <c:v>3</c:v>
                </c:pt>
                <c:pt idx="9659">
                  <c:v>4</c:v>
                </c:pt>
                <c:pt idx="9660">
                  <c:v>5</c:v>
                </c:pt>
                <c:pt idx="9661">
                  <c:v>2</c:v>
                </c:pt>
                <c:pt idx="9662">
                  <c:v>5</c:v>
                </c:pt>
                <c:pt idx="9663">
                  <c:v>4</c:v>
                </c:pt>
                <c:pt idx="9664">
                  <c:v>3</c:v>
                </c:pt>
                <c:pt idx="9665">
                  <c:v>4</c:v>
                </c:pt>
                <c:pt idx="9666">
                  <c:v>0</c:v>
                </c:pt>
                <c:pt idx="9667">
                  <c:v>6</c:v>
                </c:pt>
                <c:pt idx="9668">
                  <c:v>3</c:v>
                </c:pt>
                <c:pt idx="9669">
                  <c:v>3</c:v>
                </c:pt>
                <c:pt idx="9670">
                  <c:v>1</c:v>
                </c:pt>
                <c:pt idx="9671">
                  <c:v>2</c:v>
                </c:pt>
                <c:pt idx="9672">
                  <c:v>5</c:v>
                </c:pt>
                <c:pt idx="9673">
                  <c:v>2</c:v>
                </c:pt>
                <c:pt idx="9674">
                  <c:v>7</c:v>
                </c:pt>
                <c:pt idx="9675">
                  <c:v>2</c:v>
                </c:pt>
                <c:pt idx="9676">
                  <c:v>0</c:v>
                </c:pt>
                <c:pt idx="9677">
                  <c:v>5</c:v>
                </c:pt>
                <c:pt idx="9678">
                  <c:v>3</c:v>
                </c:pt>
                <c:pt idx="9679">
                  <c:v>3</c:v>
                </c:pt>
                <c:pt idx="9680">
                  <c:v>5</c:v>
                </c:pt>
                <c:pt idx="9681">
                  <c:v>6</c:v>
                </c:pt>
                <c:pt idx="9682">
                  <c:v>8</c:v>
                </c:pt>
                <c:pt idx="9683">
                  <c:v>6</c:v>
                </c:pt>
                <c:pt idx="9684">
                  <c:v>6</c:v>
                </c:pt>
                <c:pt idx="9685">
                  <c:v>6</c:v>
                </c:pt>
                <c:pt idx="9686">
                  <c:v>3</c:v>
                </c:pt>
                <c:pt idx="9687">
                  <c:v>3</c:v>
                </c:pt>
                <c:pt idx="9688">
                  <c:v>5</c:v>
                </c:pt>
                <c:pt idx="9689">
                  <c:v>6</c:v>
                </c:pt>
                <c:pt idx="9690">
                  <c:v>5</c:v>
                </c:pt>
                <c:pt idx="9691">
                  <c:v>3</c:v>
                </c:pt>
                <c:pt idx="9692">
                  <c:v>6</c:v>
                </c:pt>
                <c:pt idx="9693">
                  <c:v>1</c:v>
                </c:pt>
                <c:pt idx="9694">
                  <c:v>3</c:v>
                </c:pt>
                <c:pt idx="9695">
                  <c:v>10</c:v>
                </c:pt>
                <c:pt idx="9696">
                  <c:v>5</c:v>
                </c:pt>
                <c:pt idx="9697">
                  <c:v>6</c:v>
                </c:pt>
                <c:pt idx="9698">
                  <c:v>9</c:v>
                </c:pt>
                <c:pt idx="9699">
                  <c:v>5</c:v>
                </c:pt>
                <c:pt idx="9700">
                  <c:v>4</c:v>
                </c:pt>
                <c:pt idx="9701">
                  <c:v>4</c:v>
                </c:pt>
                <c:pt idx="9702">
                  <c:v>3</c:v>
                </c:pt>
                <c:pt idx="9703">
                  <c:v>3</c:v>
                </c:pt>
                <c:pt idx="9704">
                  <c:v>4</c:v>
                </c:pt>
                <c:pt idx="9705">
                  <c:v>4</c:v>
                </c:pt>
                <c:pt idx="9706">
                  <c:v>4</c:v>
                </c:pt>
                <c:pt idx="9707">
                  <c:v>1</c:v>
                </c:pt>
                <c:pt idx="9708">
                  <c:v>6</c:v>
                </c:pt>
                <c:pt idx="9709">
                  <c:v>1</c:v>
                </c:pt>
                <c:pt idx="9710">
                  <c:v>3</c:v>
                </c:pt>
                <c:pt idx="9711">
                  <c:v>1</c:v>
                </c:pt>
                <c:pt idx="9712">
                  <c:v>3</c:v>
                </c:pt>
                <c:pt idx="9713">
                  <c:v>3</c:v>
                </c:pt>
                <c:pt idx="9714">
                  <c:v>3</c:v>
                </c:pt>
                <c:pt idx="9715">
                  <c:v>1</c:v>
                </c:pt>
                <c:pt idx="9716">
                  <c:v>2</c:v>
                </c:pt>
                <c:pt idx="9717">
                  <c:v>1</c:v>
                </c:pt>
                <c:pt idx="9718">
                  <c:v>2</c:v>
                </c:pt>
                <c:pt idx="9719">
                  <c:v>0</c:v>
                </c:pt>
                <c:pt idx="9720">
                  <c:v>3</c:v>
                </c:pt>
                <c:pt idx="9721">
                  <c:v>4</c:v>
                </c:pt>
                <c:pt idx="9722">
                  <c:v>6</c:v>
                </c:pt>
                <c:pt idx="9723">
                  <c:v>4</c:v>
                </c:pt>
                <c:pt idx="9724">
                  <c:v>5</c:v>
                </c:pt>
                <c:pt idx="9725">
                  <c:v>5</c:v>
                </c:pt>
                <c:pt idx="9726">
                  <c:v>4</c:v>
                </c:pt>
                <c:pt idx="9727">
                  <c:v>1</c:v>
                </c:pt>
                <c:pt idx="9728">
                  <c:v>3</c:v>
                </c:pt>
                <c:pt idx="9729">
                  <c:v>7</c:v>
                </c:pt>
                <c:pt idx="9730">
                  <c:v>4</c:v>
                </c:pt>
                <c:pt idx="9731">
                  <c:v>4</c:v>
                </c:pt>
                <c:pt idx="9732">
                  <c:v>7</c:v>
                </c:pt>
                <c:pt idx="9733">
                  <c:v>9</c:v>
                </c:pt>
                <c:pt idx="9734">
                  <c:v>4</c:v>
                </c:pt>
                <c:pt idx="9735">
                  <c:v>5</c:v>
                </c:pt>
                <c:pt idx="9736">
                  <c:v>7</c:v>
                </c:pt>
                <c:pt idx="9737">
                  <c:v>2</c:v>
                </c:pt>
                <c:pt idx="9738">
                  <c:v>3</c:v>
                </c:pt>
                <c:pt idx="9739">
                  <c:v>2</c:v>
                </c:pt>
                <c:pt idx="9740">
                  <c:v>9</c:v>
                </c:pt>
                <c:pt idx="9741">
                  <c:v>5</c:v>
                </c:pt>
                <c:pt idx="9742">
                  <c:v>5</c:v>
                </c:pt>
                <c:pt idx="9743">
                  <c:v>3</c:v>
                </c:pt>
                <c:pt idx="9744">
                  <c:v>6</c:v>
                </c:pt>
                <c:pt idx="9745">
                  <c:v>10</c:v>
                </c:pt>
                <c:pt idx="9746">
                  <c:v>2</c:v>
                </c:pt>
                <c:pt idx="9747">
                  <c:v>7</c:v>
                </c:pt>
                <c:pt idx="9748">
                  <c:v>17</c:v>
                </c:pt>
                <c:pt idx="9749">
                  <c:v>6</c:v>
                </c:pt>
                <c:pt idx="9750">
                  <c:v>5</c:v>
                </c:pt>
                <c:pt idx="9751">
                  <c:v>5</c:v>
                </c:pt>
                <c:pt idx="9752">
                  <c:v>9</c:v>
                </c:pt>
                <c:pt idx="9753">
                  <c:v>7</c:v>
                </c:pt>
                <c:pt idx="9754">
                  <c:v>4</c:v>
                </c:pt>
                <c:pt idx="9755">
                  <c:v>9</c:v>
                </c:pt>
                <c:pt idx="9756">
                  <c:v>4</c:v>
                </c:pt>
                <c:pt idx="9757">
                  <c:v>5</c:v>
                </c:pt>
                <c:pt idx="9758">
                  <c:v>10</c:v>
                </c:pt>
                <c:pt idx="9759">
                  <c:v>12</c:v>
                </c:pt>
                <c:pt idx="9760">
                  <c:v>4</c:v>
                </c:pt>
                <c:pt idx="9761">
                  <c:v>7</c:v>
                </c:pt>
                <c:pt idx="9762">
                  <c:v>12</c:v>
                </c:pt>
                <c:pt idx="9763">
                  <c:v>19</c:v>
                </c:pt>
                <c:pt idx="9764">
                  <c:v>8</c:v>
                </c:pt>
                <c:pt idx="9765">
                  <c:v>10</c:v>
                </c:pt>
                <c:pt idx="9766">
                  <c:v>3</c:v>
                </c:pt>
                <c:pt idx="9767">
                  <c:v>11</c:v>
                </c:pt>
                <c:pt idx="9768">
                  <c:v>6</c:v>
                </c:pt>
                <c:pt idx="9769">
                  <c:v>1</c:v>
                </c:pt>
                <c:pt idx="9770">
                  <c:v>9</c:v>
                </c:pt>
                <c:pt idx="9771">
                  <c:v>5</c:v>
                </c:pt>
                <c:pt idx="9772">
                  <c:v>6</c:v>
                </c:pt>
                <c:pt idx="9773">
                  <c:v>6</c:v>
                </c:pt>
                <c:pt idx="9774">
                  <c:v>5</c:v>
                </c:pt>
                <c:pt idx="9775">
                  <c:v>3</c:v>
                </c:pt>
                <c:pt idx="9776">
                  <c:v>2</c:v>
                </c:pt>
                <c:pt idx="9777">
                  <c:v>9</c:v>
                </c:pt>
                <c:pt idx="9778">
                  <c:v>7</c:v>
                </c:pt>
                <c:pt idx="9779">
                  <c:v>1</c:v>
                </c:pt>
                <c:pt idx="9780">
                  <c:v>12</c:v>
                </c:pt>
                <c:pt idx="9781">
                  <c:v>2</c:v>
                </c:pt>
                <c:pt idx="9782">
                  <c:v>8</c:v>
                </c:pt>
                <c:pt idx="9783">
                  <c:v>4</c:v>
                </c:pt>
                <c:pt idx="9784">
                  <c:v>5</c:v>
                </c:pt>
                <c:pt idx="9785">
                  <c:v>3</c:v>
                </c:pt>
                <c:pt idx="9786">
                  <c:v>3</c:v>
                </c:pt>
                <c:pt idx="9787">
                  <c:v>12</c:v>
                </c:pt>
                <c:pt idx="9788">
                  <c:v>4</c:v>
                </c:pt>
                <c:pt idx="9789">
                  <c:v>2</c:v>
                </c:pt>
                <c:pt idx="9790">
                  <c:v>5</c:v>
                </c:pt>
                <c:pt idx="9791">
                  <c:v>4</c:v>
                </c:pt>
                <c:pt idx="9792">
                  <c:v>3</c:v>
                </c:pt>
                <c:pt idx="9793">
                  <c:v>4</c:v>
                </c:pt>
                <c:pt idx="9794">
                  <c:v>4</c:v>
                </c:pt>
                <c:pt idx="9795">
                  <c:v>6</c:v>
                </c:pt>
                <c:pt idx="9796">
                  <c:v>4</c:v>
                </c:pt>
                <c:pt idx="9797">
                  <c:v>4</c:v>
                </c:pt>
                <c:pt idx="9798">
                  <c:v>4</c:v>
                </c:pt>
                <c:pt idx="9799">
                  <c:v>4</c:v>
                </c:pt>
                <c:pt idx="9800">
                  <c:v>5</c:v>
                </c:pt>
                <c:pt idx="9801">
                  <c:v>1</c:v>
                </c:pt>
                <c:pt idx="9802">
                  <c:v>7</c:v>
                </c:pt>
                <c:pt idx="9803">
                  <c:v>3</c:v>
                </c:pt>
                <c:pt idx="9804">
                  <c:v>2</c:v>
                </c:pt>
                <c:pt idx="9805">
                  <c:v>3</c:v>
                </c:pt>
                <c:pt idx="9806">
                  <c:v>7</c:v>
                </c:pt>
                <c:pt idx="9807">
                  <c:v>8</c:v>
                </c:pt>
                <c:pt idx="9808">
                  <c:v>5</c:v>
                </c:pt>
                <c:pt idx="9809">
                  <c:v>1</c:v>
                </c:pt>
                <c:pt idx="9810">
                  <c:v>6</c:v>
                </c:pt>
                <c:pt idx="9811">
                  <c:v>2</c:v>
                </c:pt>
                <c:pt idx="9812">
                  <c:v>3</c:v>
                </c:pt>
                <c:pt idx="9813">
                  <c:v>5</c:v>
                </c:pt>
                <c:pt idx="9814">
                  <c:v>4</c:v>
                </c:pt>
                <c:pt idx="9815">
                  <c:v>4</c:v>
                </c:pt>
                <c:pt idx="9816">
                  <c:v>2</c:v>
                </c:pt>
                <c:pt idx="9817">
                  <c:v>2</c:v>
                </c:pt>
                <c:pt idx="9818">
                  <c:v>5</c:v>
                </c:pt>
                <c:pt idx="9819">
                  <c:v>5</c:v>
                </c:pt>
                <c:pt idx="9820">
                  <c:v>3</c:v>
                </c:pt>
                <c:pt idx="9821">
                  <c:v>5</c:v>
                </c:pt>
                <c:pt idx="9822">
                  <c:v>4</c:v>
                </c:pt>
                <c:pt idx="9823">
                  <c:v>5</c:v>
                </c:pt>
                <c:pt idx="9824">
                  <c:v>9</c:v>
                </c:pt>
                <c:pt idx="9825">
                  <c:v>12</c:v>
                </c:pt>
                <c:pt idx="9826">
                  <c:v>4</c:v>
                </c:pt>
                <c:pt idx="9827">
                  <c:v>0</c:v>
                </c:pt>
                <c:pt idx="9828">
                  <c:v>6</c:v>
                </c:pt>
                <c:pt idx="9829">
                  <c:v>4</c:v>
                </c:pt>
                <c:pt idx="9830">
                  <c:v>6</c:v>
                </c:pt>
                <c:pt idx="9831">
                  <c:v>6</c:v>
                </c:pt>
                <c:pt idx="9832">
                  <c:v>4</c:v>
                </c:pt>
                <c:pt idx="9833">
                  <c:v>2</c:v>
                </c:pt>
                <c:pt idx="9834">
                  <c:v>3</c:v>
                </c:pt>
                <c:pt idx="9835">
                  <c:v>4</c:v>
                </c:pt>
                <c:pt idx="9836">
                  <c:v>1</c:v>
                </c:pt>
                <c:pt idx="9837">
                  <c:v>4</c:v>
                </c:pt>
                <c:pt idx="9838">
                  <c:v>2</c:v>
                </c:pt>
                <c:pt idx="9839">
                  <c:v>2</c:v>
                </c:pt>
                <c:pt idx="9840">
                  <c:v>0</c:v>
                </c:pt>
                <c:pt idx="9841">
                  <c:v>7</c:v>
                </c:pt>
                <c:pt idx="9842">
                  <c:v>9</c:v>
                </c:pt>
                <c:pt idx="9843">
                  <c:v>1</c:v>
                </c:pt>
                <c:pt idx="9844">
                  <c:v>5</c:v>
                </c:pt>
                <c:pt idx="9845">
                  <c:v>0</c:v>
                </c:pt>
                <c:pt idx="9846">
                  <c:v>2</c:v>
                </c:pt>
                <c:pt idx="9847">
                  <c:v>4</c:v>
                </c:pt>
                <c:pt idx="9848">
                  <c:v>5</c:v>
                </c:pt>
                <c:pt idx="9849">
                  <c:v>2</c:v>
                </c:pt>
                <c:pt idx="9850">
                  <c:v>1</c:v>
                </c:pt>
                <c:pt idx="9851">
                  <c:v>3</c:v>
                </c:pt>
                <c:pt idx="9852">
                  <c:v>1</c:v>
                </c:pt>
                <c:pt idx="9853">
                  <c:v>4</c:v>
                </c:pt>
                <c:pt idx="9854">
                  <c:v>2</c:v>
                </c:pt>
                <c:pt idx="9855">
                  <c:v>2</c:v>
                </c:pt>
                <c:pt idx="9856">
                  <c:v>3</c:v>
                </c:pt>
                <c:pt idx="9857">
                  <c:v>1</c:v>
                </c:pt>
                <c:pt idx="9858">
                  <c:v>4</c:v>
                </c:pt>
                <c:pt idx="9859">
                  <c:v>1</c:v>
                </c:pt>
                <c:pt idx="9860">
                  <c:v>2</c:v>
                </c:pt>
                <c:pt idx="9861">
                  <c:v>3</c:v>
                </c:pt>
                <c:pt idx="9862">
                  <c:v>5</c:v>
                </c:pt>
                <c:pt idx="9863">
                  <c:v>0</c:v>
                </c:pt>
                <c:pt idx="9864">
                  <c:v>3</c:v>
                </c:pt>
                <c:pt idx="9865">
                  <c:v>3</c:v>
                </c:pt>
                <c:pt idx="9866">
                  <c:v>4</c:v>
                </c:pt>
                <c:pt idx="9867">
                  <c:v>3</c:v>
                </c:pt>
                <c:pt idx="9868">
                  <c:v>2</c:v>
                </c:pt>
                <c:pt idx="9869">
                  <c:v>7</c:v>
                </c:pt>
                <c:pt idx="9870">
                  <c:v>2</c:v>
                </c:pt>
                <c:pt idx="9871">
                  <c:v>6</c:v>
                </c:pt>
                <c:pt idx="9872">
                  <c:v>2</c:v>
                </c:pt>
                <c:pt idx="9873">
                  <c:v>1</c:v>
                </c:pt>
                <c:pt idx="9874">
                  <c:v>4</c:v>
                </c:pt>
                <c:pt idx="9875">
                  <c:v>2</c:v>
                </c:pt>
                <c:pt idx="9876">
                  <c:v>2</c:v>
                </c:pt>
                <c:pt idx="9877">
                  <c:v>7</c:v>
                </c:pt>
                <c:pt idx="9878">
                  <c:v>4</c:v>
                </c:pt>
                <c:pt idx="9879">
                  <c:v>6</c:v>
                </c:pt>
                <c:pt idx="9880">
                  <c:v>1</c:v>
                </c:pt>
                <c:pt idx="9881">
                  <c:v>4</c:v>
                </c:pt>
                <c:pt idx="9882">
                  <c:v>2</c:v>
                </c:pt>
                <c:pt idx="9883">
                  <c:v>6</c:v>
                </c:pt>
                <c:pt idx="9884">
                  <c:v>4</c:v>
                </c:pt>
                <c:pt idx="9885">
                  <c:v>1</c:v>
                </c:pt>
                <c:pt idx="9886">
                  <c:v>4</c:v>
                </c:pt>
                <c:pt idx="9887">
                  <c:v>1</c:v>
                </c:pt>
                <c:pt idx="9888">
                  <c:v>4</c:v>
                </c:pt>
                <c:pt idx="9889">
                  <c:v>2</c:v>
                </c:pt>
                <c:pt idx="9890">
                  <c:v>4</c:v>
                </c:pt>
                <c:pt idx="9891">
                  <c:v>5</c:v>
                </c:pt>
                <c:pt idx="9892">
                  <c:v>9</c:v>
                </c:pt>
                <c:pt idx="9893">
                  <c:v>2</c:v>
                </c:pt>
                <c:pt idx="9894">
                  <c:v>8</c:v>
                </c:pt>
                <c:pt idx="9895">
                  <c:v>3</c:v>
                </c:pt>
                <c:pt idx="9896">
                  <c:v>4</c:v>
                </c:pt>
                <c:pt idx="9897">
                  <c:v>1</c:v>
                </c:pt>
                <c:pt idx="9898">
                  <c:v>2</c:v>
                </c:pt>
                <c:pt idx="9899">
                  <c:v>11</c:v>
                </c:pt>
                <c:pt idx="9900">
                  <c:v>4</c:v>
                </c:pt>
                <c:pt idx="9901">
                  <c:v>7</c:v>
                </c:pt>
                <c:pt idx="9902">
                  <c:v>8</c:v>
                </c:pt>
                <c:pt idx="9903">
                  <c:v>4</c:v>
                </c:pt>
                <c:pt idx="9904">
                  <c:v>7</c:v>
                </c:pt>
                <c:pt idx="9905">
                  <c:v>6</c:v>
                </c:pt>
                <c:pt idx="9906">
                  <c:v>9</c:v>
                </c:pt>
                <c:pt idx="9907">
                  <c:v>8</c:v>
                </c:pt>
                <c:pt idx="9908">
                  <c:v>4</c:v>
                </c:pt>
                <c:pt idx="9909">
                  <c:v>6</c:v>
                </c:pt>
                <c:pt idx="9910">
                  <c:v>1</c:v>
                </c:pt>
                <c:pt idx="9911">
                  <c:v>2</c:v>
                </c:pt>
                <c:pt idx="9912">
                  <c:v>3</c:v>
                </c:pt>
                <c:pt idx="9913">
                  <c:v>5</c:v>
                </c:pt>
                <c:pt idx="9914">
                  <c:v>2</c:v>
                </c:pt>
                <c:pt idx="9915">
                  <c:v>3</c:v>
                </c:pt>
                <c:pt idx="9916">
                  <c:v>4</c:v>
                </c:pt>
                <c:pt idx="9917">
                  <c:v>8</c:v>
                </c:pt>
                <c:pt idx="9918">
                  <c:v>1</c:v>
                </c:pt>
                <c:pt idx="9919">
                  <c:v>4</c:v>
                </c:pt>
                <c:pt idx="9920">
                  <c:v>6</c:v>
                </c:pt>
                <c:pt idx="9921">
                  <c:v>2</c:v>
                </c:pt>
                <c:pt idx="9922">
                  <c:v>1</c:v>
                </c:pt>
                <c:pt idx="9923">
                  <c:v>2</c:v>
                </c:pt>
                <c:pt idx="9924">
                  <c:v>2</c:v>
                </c:pt>
                <c:pt idx="9925">
                  <c:v>4</c:v>
                </c:pt>
                <c:pt idx="9926">
                  <c:v>3</c:v>
                </c:pt>
                <c:pt idx="9927">
                  <c:v>3</c:v>
                </c:pt>
                <c:pt idx="9928">
                  <c:v>2</c:v>
                </c:pt>
                <c:pt idx="9929">
                  <c:v>3</c:v>
                </c:pt>
                <c:pt idx="9930">
                  <c:v>1</c:v>
                </c:pt>
                <c:pt idx="9931">
                  <c:v>4</c:v>
                </c:pt>
                <c:pt idx="9932">
                  <c:v>2</c:v>
                </c:pt>
                <c:pt idx="9933">
                  <c:v>1</c:v>
                </c:pt>
                <c:pt idx="9934">
                  <c:v>4</c:v>
                </c:pt>
                <c:pt idx="9935">
                  <c:v>3</c:v>
                </c:pt>
                <c:pt idx="9936">
                  <c:v>5</c:v>
                </c:pt>
                <c:pt idx="9937">
                  <c:v>2</c:v>
                </c:pt>
                <c:pt idx="9938">
                  <c:v>3</c:v>
                </c:pt>
                <c:pt idx="9939">
                  <c:v>5</c:v>
                </c:pt>
                <c:pt idx="9940">
                  <c:v>4</c:v>
                </c:pt>
                <c:pt idx="9941">
                  <c:v>3</c:v>
                </c:pt>
                <c:pt idx="9942">
                  <c:v>5</c:v>
                </c:pt>
                <c:pt idx="9943">
                  <c:v>5</c:v>
                </c:pt>
                <c:pt idx="9944">
                  <c:v>6</c:v>
                </c:pt>
                <c:pt idx="9945">
                  <c:v>3</c:v>
                </c:pt>
                <c:pt idx="9946">
                  <c:v>1</c:v>
                </c:pt>
                <c:pt idx="9947">
                  <c:v>3</c:v>
                </c:pt>
                <c:pt idx="9948">
                  <c:v>2</c:v>
                </c:pt>
                <c:pt idx="9949">
                  <c:v>4</c:v>
                </c:pt>
                <c:pt idx="9950">
                  <c:v>5</c:v>
                </c:pt>
                <c:pt idx="9951">
                  <c:v>2</c:v>
                </c:pt>
                <c:pt idx="9952">
                  <c:v>2</c:v>
                </c:pt>
                <c:pt idx="9953">
                  <c:v>3</c:v>
                </c:pt>
                <c:pt idx="9954">
                  <c:v>2</c:v>
                </c:pt>
                <c:pt idx="9955">
                  <c:v>2</c:v>
                </c:pt>
                <c:pt idx="9956">
                  <c:v>5</c:v>
                </c:pt>
                <c:pt idx="9957">
                  <c:v>1</c:v>
                </c:pt>
                <c:pt idx="9958">
                  <c:v>6</c:v>
                </c:pt>
                <c:pt idx="9959">
                  <c:v>5</c:v>
                </c:pt>
                <c:pt idx="9960">
                  <c:v>7</c:v>
                </c:pt>
                <c:pt idx="9961">
                  <c:v>2</c:v>
                </c:pt>
                <c:pt idx="9962">
                  <c:v>0</c:v>
                </c:pt>
                <c:pt idx="9963">
                  <c:v>3</c:v>
                </c:pt>
                <c:pt idx="9964">
                  <c:v>6</c:v>
                </c:pt>
                <c:pt idx="9965">
                  <c:v>3</c:v>
                </c:pt>
                <c:pt idx="9966">
                  <c:v>4</c:v>
                </c:pt>
                <c:pt idx="9967">
                  <c:v>3</c:v>
                </c:pt>
                <c:pt idx="9968">
                  <c:v>0</c:v>
                </c:pt>
                <c:pt idx="9969">
                  <c:v>6</c:v>
                </c:pt>
                <c:pt idx="9970">
                  <c:v>4</c:v>
                </c:pt>
                <c:pt idx="9971">
                  <c:v>1</c:v>
                </c:pt>
                <c:pt idx="9972">
                  <c:v>5</c:v>
                </c:pt>
                <c:pt idx="9973">
                  <c:v>7</c:v>
                </c:pt>
                <c:pt idx="9974">
                  <c:v>2</c:v>
                </c:pt>
                <c:pt idx="9975">
                  <c:v>2</c:v>
                </c:pt>
                <c:pt idx="9976">
                  <c:v>4</c:v>
                </c:pt>
                <c:pt idx="9977">
                  <c:v>3</c:v>
                </c:pt>
                <c:pt idx="9978">
                  <c:v>4</c:v>
                </c:pt>
                <c:pt idx="9979">
                  <c:v>0</c:v>
                </c:pt>
                <c:pt idx="9980">
                  <c:v>5</c:v>
                </c:pt>
                <c:pt idx="9981">
                  <c:v>0</c:v>
                </c:pt>
                <c:pt idx="9982">
                  <c:v>8</c:v>
                </c:pt>
                <c:pt idx="9983">
                  <c:v>7</c:v>
                </c:pt>
                <c:pt idx="9984">
                  <c:v>4</c:v>
                </c:pt>
                <c:pt idx="9985">
                  <c:v>1</c:v>
                </c:pt>
                <c:pt idx="9986">
                  <c:v>4</c:v>
                </c:pt>
                <c:pt idx="9987">
                  <c:v>4</c:v>
                </c:pt>
                <c:pt idx="9988">
                  <c:v>3</c:v>
                </c:pt>
                <c:pt idx="9989">
                  <c:v>7</c:v>
                </c:pt>
                <c:pt idx="9990">
                  <c:v>0</c:v>
                </c:pt>
                <c:pt idx="9991">
                  <c:v>0</c:v>
                </c:pt>
                <c:pt idx="9992">
                  <c:v>5</c:v>
                </c:pt>
                <c:pt idx="9993">
                  <c:v>4</c:v>
                </c:pt>
                <c:pt idx="9994">
                  <c:v>6</c:v>
                </c:pt>
                <c:pt idx="9995">
                  <c:v>2</c:v>
                </c:pt>
                <c:pt idx="9996">
                  <c:v>1</c:v>
                </c:pt>
                <c:pt idx="9997">
                  <c:v>2</c:v>
                </c:pt>
                <c:pt idx="9998">
                  <c:v>0</c:v>
                </c:pt>
                <c:pt idx="9999">
                  <c:v>3</c:v>
                </c:pt>
                <c:pt idx="10000">
                  <c:v>2</c:v>
                </c:pt>
                <c:pt idx="10001">
                  <c:v>3</c:v>
                </c:pt>
                <c:pt idx="10002">
                  <c:v>2</c:v>
                </c:pt>
                <c:pt idx="10003">
                  <c:v>0</c:v>
                </c:pt>
                <c:pt idx="10004">
                  <c:v>3</c:v>
                </c:pt>
                <c:pt idx="10005">
                  <c:v>6</c:v>
                </c:pt>
                <c:pt idx="10006">
                  <c:v>3</c:v>
                </c:pt>
                <c:pt idx="10007">
                  <c:v>1</c:v>
                </c:pt>
                <c:pt idx="10008">
                  <c:v>7</c:v>
                </c:pt>
                <c:pt idx="10009">
                  <c:v>1</c:v>
                </c:pt>
                <c:pt idx="10010">
                  <c:v>7</c:v>
                </c:pt>
                <c:pt idx="10011">
                  <c:v>1</c:v>
                </c:pt>
                <c:pt idx="10012">
                  <c:v>4</c:v>
                </c:pt>
                <c:pt idx="10013">
                  <c:v>5</c:v>
                </c:pt>
                <c:pt idx="10014">
                  <c:v>1</c:v>
                </c:pt>
                <c:pt idx="10015">
                  <c:v>1</c:v>
                </c:pt>
                <c:pt idx="10016">
                  <c:v>1</c:v>
                </c:pt>
                <c:pt idx="10017">
                  <c:v>1</c:v>
                </c:pt>
                <c:pt idx="10018">
                  <c:v>1</c:v>
                </c:pt>
                <c:pt idx="10019">
                  <c:v>4</c:v>
                </c:pt>
                <c:pt idx="10020">
                  <c:v>3</c:v>
                </c:pt>
                <c:pt idx="10021">
                  <c:v>4</c:v>
                </c:pt>
                <c:pt idx="10022">
                  <c:v>3</c:v>
                </c:pt>
                <c:pt idx="10023">
                  <c:v>3</c:v>
                </c:pt>
                <c:pt idx="10024">
                  <c:v>2</c:v>
                </c:pt>
                <c:pt idx="10025">
                  <c:v>0</c:v>
                </c:pt>
                <c:pt idx="10026">
                  <c:v>0</c:v>
                </c:pt>
                <c:pt idx="10027">
                  <c:v>6</c:v>
                </c:pt>
                <c:pt idx="10028">
                  <c:v>1</c:v>
                </c:pt>
                <c:pt idx="10029">
                  <c:v>2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3</c:v>
                </c:pt>
                <c:pt idx="10034">
                  <c:v>3</c:v>
                </c:pt>
                <c:pt idx="10035">
                  <c:v>2</c:v>
                </c:pt>
                <c:pt idx="10036">
                  <c:v>0</c:v>
                </c:pt>
                <c:pt idx="10037">
                  <c:v>1</c:v>
                </c:pt>
                <c:pt idx="10038">
                  <c:v>1</c:v>
                </c:pt>
                <c:pt idx="10039">
                  <c:v>6</c:v>
                </c:pt>
                <c:pt idx="10040">
                  <c:v>3</c:v>
                </c:pt>
                <c:pt idx="10041">
                  <c:v>2</c:v>
                </c:pt>
                <c:pt idx="10042">
                  <c:v>4</c:v>
                </c:pt>
                <c:pt idx="10043">
                  <c:v>2</c:v>
                </c:pt>
                <c:pt idx="10044">
                  <c:v>2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2</c:v>
                </c:pt>
                <c:pt idx="10049">
                  <c:v>1</c:v>
                </c:pt>
                <c:pt idx="10050">
                  <c:v>3</c:v>
                </c:pt>
                <c:pt idx="10051">
                  <c:v>0</c:v>
                </c:pt>
                <c:pt idx="10052">
                  <c:v>0</c:v>
                </c:pt>
                <c:pt idx="10053">
                  <c:v>6</c:v>
                </c:pt>
                <c:pt idx="10054">
                  <c:v>2</c:v>
                </c:pt>
                <c:pt idx="10055">
                  <c:v>0</c:v>
                </c:pt>
                <c:pt idx="10056">
                  <c:v>0</c:v>
                </c:pt>
                <c:pt idx="10057">
                  <c:v>3</c:v>
                </c:pt>
                <c:pt idx="10058">
                  <c:v>3</c:v>
                </c:pt>
                <c:pt idx="10059">
                  <c:v>0</c:v>
                </c:pt>
                <c:pt idx="10060">
                  <c:v>1</c:v>
                </c:pt>
                <c:pt idx="10061">
                  <c:v>1</c:v>
                </c:pt>
                <c:pt idx="10062">
                  <c:v>2</c:v>
                </c:pt>
                <c:pt idx="10063">
                  <c:v>2</c:v>
                </c:pt>
                <c:pt idx="10064">
                  <c:v>1</c:v>
                </c:pt>
                <c:pt idx="10065">
                  <c:v>3</c:v>
                </c:pt>
                <c:pt idx="10066">
                  <c:v>3</c:v>
                </c:pt>
                <c:pt idx="10067">
                  <c:v>4</c:v>
                </c:pt>
                <c:pt idx="10068">
                  <c:v>4</c:v>
                </c:pt>
                <c:pt idx="10069">
                  <c:v>2</c:v>
                </c:pt>
                <c:pt idx="10070">
                  <c:v>2</c:v>
                </c:pt>
                <c:pt idx="10071">
                  <c:v>0</c:v>
                </c:pt>
                <c:pt idx="10072">
                  <c:v>1</c:v>
                </c:pt>
                <c:pt idx="10073">
                  <c:v>2</c:v>
                </c:pt>
                <c:pt idx="10074">
                  <c:v>5</c:v>
                </c:pt>
                <c:pt idx="10075">
                  <c:v>5</c:v>
                </c:pt>
                <c:pt idx="10076">
                  <c:v>0</c:v>
                </c:pt>
                <c:pt idx="10077">
                  <c:v>0</c:v>
                </c:pt>
                <c:pt idx="10078">
                  <c:v>3</c:v>
                </c:pt>
                <c:pt idx="10079">
                  <c:v>4</c:v>
                </c:pt>
                <c:pt idx="10080">
                  <c:v>2</c:v>
                </c:pt>
                <c:pt idx="10081">
                  <c:v>2</c:v>
                </c:pt>
                <c:pt idx="10082">
                  <c:v>5</c:v>
                </c:pt>
                <c:pt idx="10083">
                  <c:v>4</c:v>
                </c:pt>
                <c:pt idx="10084">
                  <c:v>1</c:v>
                </c:pt>
                <c:pt idx="10085">
                  <c:v>4</c:v>
                </c:pt>
                <c:pt idx="10086">
                  <c:v>2</c:v>
                </c:pt>
                <c:pt idx="10087">
                  <c:v>2</c:v>
                </c:pt>
                <c:pt idx="10088">
                  <c:v>1</c:v>
                </c:pt>
                <c:pt idx="10089">
                  <c:v>0</c:v>
                </c:pt>
                <c:pt idx="10090">
                  <c:v>3</c:v>
                </c:pt>
                <c:pt idx="10091">
                  <c:v>7</c:v>
                </c:pt>
                <c:pt idx="10092">
                  <c:v>7</c:v>
                </c:pt>
                <c:pt idx="10093">
                  <c:v>7</c:v>
                </c:pt>
                <c:pt idx="10094">
                  <c:v>10</c:v>
                </c:pt>
                <c:pt idx="10095">
                  <c:v>9</c:v>
                </c:pt>
                <c:pt idx="10096">
                  <c:v>7</c:v>
                </c:pt>
                <c:pt idx="10097">
                  <c:v>6</c:v>
                </c:pt>
                <c:pt idx="10098">
                  <c:v>4</c:v>
                </c:pt>
                <c:pt idx="10099">
                  <c:v>11</c:v>
                </c:pt>
                <c:pt idx="10100">
                  <c:v>3</c:v>
                </c:pt>
                <c:pt idx="10101">
                  <c:v>4</c:v>
                </c:pt>
                <c:pt idx="10102">
                  <c:v>2</c:v>
                </c:pt>
                <c:pt idx="10103">
                  <c:v>5</c:v>
                </c:pt>
                <c:pt idx="10104">
                  <c:v>8</c:v>
                </c:pt>
                <c:pt idx="10105">
                  <c:v>3</c:v>
                </c:pt>
                <c:pt idx="10106">
                  <c:v>6</c:v>
                </c:pt>
                <c:pt idx="10107">
                  <c:v>5</c:v>
                </c:pt>
                <c:pt idx="10108">
                  <c:v>3</c:v>
                </c:pt>
                <c:pt idx="10109">
                  <c:v>9</c:v>
                </c:pt>
                <c:pt idx="10110">
                  <c:v>9</c:v>
                </c:pt>
                <c:pt idx="10111">
                  <c:v>2</c:v>
                </c:pt>
                <c:pt idx="10112">
                  <c:v>2</c:v>
                </c:pt>
                <c:pt idx="10113">
                  <c:v>4</c:v>
                </c:pt>
                <c:pt idx="10114">
                  <c:v>3</c:v>
                </c:pt>
                <c:pt idx="10115">
                  <c:v>0</c:v>
                </c:pt>
                <c:pt idx="10116">
                  <c:v>7</c:v>
                </c:pt>
                <c:pt idx="10117">
                  <c:v>7</c:v>
                </c:pt>
                <c:pt idx="10118">
                  <c:v>6</c:v>
                </c:pt>
                <c:pt idx="10119">
                  <c:v>1</c:v>
                </c:pt>
                <c:pt idx="10120">
                  <c:v>10</c:v>
                </c:pt>
                <c:pt idx="10121">
                  <c:v>9</c:v>
                </c:pt>
                <c:pt idx="10122">
                  <c:v>3</c:v>
                </c:pt>
                <c:pt idx="10123">
                  <c:v>4</c:v>
                </c:pt>
                <c:pt idx="10124">
                  <c:v>16</c:v>
                </c:pt>
                <c:pt idx="10125">
                  <c:v>0</c:v>
                </c:pt>
                <c:pt idx="10126">
                  <c:v>0</c:v>
                </c:pt>
                <c:pt idx="10127">
                  <c:v>2</c:v>
                </c:pt>
                <c:pt idx="10128">
                  <c:v>1</c:v>
                </c:pt>
                <c:pt idx="10129">
                  <c:v>1</c:v>
                </c:pt>
                <c:pt idx="10130">
                  <c:v>1</c:v>
                </c:pt>
                <c:pt idx="10131">
                  <c:v>0</c:v>
                </c:pt>
                <c:pt idx="10132">
                  <c:v>2</c:v>
                </c:pt>
                <c:pt idx="10133">
                  <c:v>4</c:v>
                </c:pt>
                <c:pt idx="10134">
                  <c:v>6</c:v>
                </c:pt>
                <c:pt idx="10135">
                  <c:v>11</c:v>
                </c:pt>
                <c:pt idx="10136">
                  <c:v>1</c:v>
                </c:pt>
                <c:pt idx="10137">
                  <c:v>5</c:v>
                </c:pt>
                <c:pt idx="10138">
                  <c:v>1</c:v>
                </c:pt>
                <c:pt idx="10139">
                  <c:v>6</c:v>
                </c:pt>
                <c:pt idx="10140">
                  <c:v>0</c:v>
                </c:pt>
                <c:pt idx="10141">
                  <c:v>3</c:v>
                </c:pt>
                <c:pt idx="10142">
                  <c:v>1</c:v>
                </c:pt>
                <c:pt idx="10143">
                  <c:v>3</c:v>
                </c:pt>
                <c:pt idx="10144">
                  <c:v>3</c:v>
                </c:pt>
                <c:pt idx="10145">
                  <c:v>2</c:v>
                </c:pt>
                <c:pt idx="10146">
                  <c:v>4</c:v>
                </c:pt>
                <c:pt idx="10147">
                  <c:v>1</c:v>
                </c:pt>
                <c:pt idx="10148">
                  <c:v>1</c:v>
                </c:pt>
                <c:pt idx="10149">
                  <c:v>3</c:v>
                </c:pt>
                <c:pt idx="10150">
                  <c:v>5</c:v>
                </c:pt>
                <c:pt idx="10151">
                  <c:v>4</c:v>
                </c:pt>
                <c:pt idx="10152">
                  <c:v>1</c:v>
                </c:pt>
                <c:pt idx="10153">
                  <c:v>2</c:v>
                </c:pt>
                <c:pt idx="10154">
                  <c:v>5</c:v>
                </c:pt>
                <c:pt idx="10155">
                  <c:v>1</c:v>
                </c:pt>
                <c:pt idx="10156">
                  <c:v>2</c:v>
                </c:pt>
                <c:pt idx="10157">
                  <c:v>3</c:v>
                </c:pt>
                <c:pt idx="10158">
                  <c:v>3</c:v>
                </c:pt>
                <c:pt idx="10159">
                  <c:v>3</c:v>
                </c:pt>
                <c:pt idx="10160">
                  <c:v>1</c:v>
                </c:pt>
                <c:pt idx="10161">
                  <c:v>5</c:v>
                </c:pt>
                <c:pt idx="10162">
                  <c:v>2</c:v>
                </c:pt>
                <c:pt idx="10163">
                  <c:v>1</c:v>
                </c:pt>
                <c:pt idx="10164">
                  <c:v>9</c:v>
                </c:pt>
                <c:pt idx="10165">
                  <c:v>3</c:v>
                </c:pt>
                <c:pt idx="10166">
                  <c:v>4</c:v>
                </c:pt>
                <c:pt idx="10167">
                  <c:v>1</c:v>
                </c:pt>
                <c:pt idx="10168">
                  <c:v>2</c:v>
                </c:pt>
                <c:pt idx="10169">
                  <c:v>2</c:v>
                </c:pt>
                <c:pt idx="10170">
                  <c:v>2</c:v>
                </c:pt>
                <c:pt idx="10171">
                  <c:v>3</c:v>
                </c:pt>
                <c:pt idx="10172">
                  <c:v>7</c:v>
                </c:pt>
                <c:pt idx="10173">
                  <c:v>4</c:v>
                </c:pt>
                <c:pt idx="10174">
                  <c:v>3</c:v>
                </c:pt>
                <c:pt idx="10175">
                  <c:v>5</c:v>
                </c:pt>
                <c:pt idx="10176">
                  <c:v>0</c:v>
                </c:pt>
                <c:pt idx="10177">
                  <c:v>2</c:v>
                </c:pt>
                <c:pt idx="10178">
                  <c:v>0</c:v>
                </c:pt>
                <c:pt idx="10179">
                  <c:v>1</c:v>
                </c:pt>
                <c:pt idx="10180">
                  <c:v>2</c:v>
                </c:pt>
                <c:pt idx="10181">
                  <c:v>4</c:v>
                </c:pt>
                <c:pt idx="10182">
                  <c:v>2</c:v>
                </c:pt>
                <c:pt idx="10183">
                  <c:v>4</c:v>
                </c:pt>
                <c:pt idx="10184">
                  <c:v>1</c:v>
                </c:pt>
                <c:pt idx="10185">
                  <c:v>2</c:v>
                </c:pt>
                <c:pt idx="10186">
                  <c:v>9</c:v>
                </c:pt>
                <c:pt idx="10187">
                  <c:v>10</c:v>
                </c:pt>
                <c:pt idx="10188">
                  <c:v>5</c:v>
                </c:pt>
                <c:pt idx="10189">
                  <c:v>8</c:v>
                </c:pt>
                <c:pt idx="10190">
                  <c:v>19</c:v>
                </c:pt>
                <c:pt idx="10191">
                  <c:v>20</c:v>
                </c:pt>
                <c:pt idx="10192">
                  <c:v>13</c:v>
                </c:pt>
                <c:pt idx="10193">
                  <c:v>12</c:v>
                </c:pt>
                <c:pt idx="10194">
                  <c:v>6</c:v>
                </c:pt>
                <c:pt idx="10195">
                  <c:v>15</c:v>
                </c:pt>
                <c:pt idx="10196">
                  <c:v>11</c:v>
                </c:pt>
                <c:pt idx="10197">
                  <c:v>5</c:v>
                </c:pt>
                <c:pt idx="10198">
                  <c:v>6</c:v>
                </c:pt>
                <c:pt idx="10199">
                  <c:v>4</c:v>
                </c:pt>
                <c:pt idx="10200">
                  <c:v>12</c:v>
                </c:pt>
                <c:pt idx="10201">
                  <c:v>6</c:v>
                </c:pt>
                <c:pt idx="10202">
                  <c:v>3</c:v>
                </c:pt>
                <c:pt idx="10203">
                  <c:v>3</c:v>
                </c:pt>
                <c:pt idx="10204">
                  <c:v>2</c:v>
                </c:pt>
                <c:pt idx="10205">
                  <c:v>8</c:v>
                </c:pt>
                <c:pt idx="10206">
                  <c:v>5</c:v>
                </c:pt>
                <c:pt idx="10207">
                  <c:v>4</c:v>
                </c:pt>
                <c:pt idx="10208">
                  <c:v>6</c:v>
                </c:pt>
                <c:pt idx="10209">
                  <c:v>6</c:v>
                </c:pt>
                <c:pt idx="10210">
                  <c:v>0</c:v>
                </c:pt>
                <c:pt idx="10211">
                  <c:v>11</c:v>
                </c:pt>
                <c:pt idx="10212">
                  <c:v>4</c:v>
                </c:pt>
                <c:pt idx="10213">
                  <c:v>5</c:v>
                </c:pt>
                <c:pt idx="10214">
                  <c:v>9</c:v>
                </c:pt>
                <c:pt idx="10215">
                  <c:v>1</c:v>
                </c:pt>
                <c:pt idx="10216">
                  <c:v>1</c:v>
                </c:pt>
                <c:pt idx="10217">
                  <c:v>3</c:v>
                </c:pt>
                <c:pt idx="10218">
                  <c:v>6</c:v>
                </c:pt>
                <c:pt idx="10219">
                  <c:v>7</c:v>
                </c:pt>
                <c:pt idx="10220">
                  <c:v>4</c:v>
                </c:pt>
                <c:pt idx="10221">
                  <c:v>7</c:v>
                </c:pt>
                <c:pt idx="10222">
                  <c:v>4</c:v>
                </c:pt>
                <c:pt idx="10223">
                  <c:v>1</c:v>
                </c:pt>
                <c:pt idx="10224">
                  <c:v>3</c:v>
                </c:pt>
                <c:pt idx="10225">
                  <c:v>3</c:v>
                </c:pt>
                <c:pt idx="10226">
                  <c:v>7</c:v>
                </c:pt>
                <c:pt idx="10227">
                  <c:v>6</c:v>
                </c:pt>
                <c:pt idx="10228">
                  <c:v>8</c:v>
                </c:pt>
                <c:pt idx="10229">
                  <c:v>9</c:v>
                </c:pt>
                <c:pt idx="10230">
                  <c:v>2</c:v>
                </c:pt>
                <c:pt idx="10231">
                  <c:v>1</c:v>
                </c:pt>
                <c:pt idx="10232">
                  <c:v>4</c:v>
                </c:pt>
                <c:pt idx="10233">
                  <c:v>4</c:v>
                </c:pt>
                <c:pt idx="10234">
                  <c:v>4</c:v>
                </c:pt>
                <c:pt idx="10235">
                  <c:v>2</c:v>
                </c:pt>
                <c:pt idx="10236">
                  <c:v>4</c:v>
                </c:pt>
                <c:pt idx="10237">
                  <c:v>10</c:v>
                </c:pt>
                <c:pt idx="10238">
                  <c:v>5</c:v>
                </c:pt>
                <c:pt idx="10239">
                  <c:v>2</c:v>
                </c:pt>
                <c:pt idx="10240">
                  <c:v>4</c:v>
                </c:pt>
                <c:pt idx="10241">
                  <c:v>5</c:v>
                </c:pt>
                <c:pt idx="10242">
                  <c:v>0</c:v>
                </c:pt>
                <c:pt idx="10243">
                  <c:v>4</c:v>
                </c:pt>
                <c:pt idx="10244">
                  <c:v>5</c:v>
                </c:pt>
                <c:pt idx="10245">
                  <c:v>10</c:v>
                </c:pt>
                <c:pt idx="10246">
                  <c:v>0</c:v>
                </c:pt>
                <c:pt idx="10247">
                  <c:v>4</c:v>
                </c:pt>
                <c:pt idx="10248">
                  <c:v>1</c:v>
                </c:pt>
                <c:pt idx="10249">
                  <c:v>5</c:v>
                </c:pt>
                <c:pt idx="10250">
                  <c:v>5</c:v>
                </c:pt>
                <c:pt idx="10251">
                  <c:v>3</c:v>
                </c:pt>
                <c:pt idx="10252">
                  <c:v>7</c:v>
                </c:pt>
                <c:pt idx="10253">
                  <c:v>3</c:v>
                </c:pt>
                <c:pt idx="10254">
                  <c:v>8</c:v>
                </c:pt>
                <c:pt idx="10255">
                  <c:v>0</c:v>
                </c:pt>
                <c:pt idx="10256">
                  <c:v>1</c:v>
                </c:pt>
                <c:pt idx="10257">
                  <c:v>4</c:v>
                </c:pt>
                <c:pt idx="10258">
                  <c:v>4</c:v>
                </c:pt>
                <c:pt idx="10259">
                  <c:v>2</c:v>
                </c:pt>
                <c:pt idx="10260">
                  <c:v>3</c:v>
                </c:pt>
                <c:pt idx="10261">
                  <c:v>6</c:v>
                </c:pt>
                <c:pt idx="10262">
                  <c:v>2</c:v>
                </c:pt>
                <c:pt idx="10263">
                  <c:v>2</c:v>
                </c:pt>
                <c:pt idx="10264">
                  <c:v>5</c:v>
                </c:pt>
                <c:pt idx="10265">
                  <c:v>4</c:v>
                </c:pt>
                <c:pt idx="10266">
                  <c:v>2</c:v>
                </c:pt>
                <c:pt idx="10267">
                  <c:v>2</c:v>
                </c:pt>
                <c:pt idx="10268">
                  <c:v>1</c:v>
                </c:pt>
                <c:pt idx="10269">
                  <c:v>4</c:v>
                </c:pt>
                <c:pt idx="10270">
                  <c:v>2</c:v>
                </c:pt>
                <c:pt idx="10271">
                  <c:v>2</c:v>
                </c:pt>
                <c:pt idx="10272">
                  <c:v>8</c:v>
                </c:pt>
                <c:pt idx="10273">
                  <c:v>1</c:v>
                </c:pt>
                <c:pt idx="10274">
                  <c:v>2</c:v>
                </c:pt>
                <c:pt idx="10275">
                  <c:v>3</c:v>
                </c:pt>
                <c:pt idx="10276">
                  <c:v>5</c:v>
                </c:pt>
                <c:pt idx="10277">
                  <c:v>0</c:v>
                </c:pt>
                <c:pt idx="10278">
                  <c:v>1</c:v>
                </c:pt>
                <c:pt idx="10279">
                  <c:v>2</c:v>
                </c:pt>
                <c:pt idx="10280">
                  <c:v>2</c:v>
                </c:pt>
                <c:pt idx="10281">
                  <c:v>1</c:v>
                </c:pt>
                <c:pt idx="10282">
                  <c:v>5</c:v>
                </c:pt>
                <c:pt idx="10283">
                  <c:v>4</c:v>
                </c:pt>
                <c:pt idx="10284">
                  <c:v>3</c:v>
                </c:pt>
                <c:pt idx="10285">
                  <c:v>0</c:v>
                </c:pt>
                <c:pt idx="10286">
                  <c:v>6</c:v>
                </c:pt>
                <c:pt idx="10287">
                  <c:v>2</c:v>
                </c:pt>
                <c:pt idx="10288">
                  <c:v>5</c:v>
                </c:pt>
                <c:pt idx="10289">
                  <c:v>10</c:v>
                </c:pt>
                <c:pt idx="10290">
                  <c:v>6</c:v>
                </c:pt>
                <c:pt idx="10291">
                  <c:v>5</c:v>
                </c:pt>
                <c:pt idx="10292">
                  <c:v>0</c:v>
                </c:pt>
                <c:pt idx="10293">
                  <c:v>3</c:v>
                </c:pt>
                <c:pt idx="10294">
                  <c:v>3</c:v>
                </c:pt>
                <c:pt idx="10295">
                  <c:v>3</c:v>
                </c:pt>
                <c:pt idx="10296">
                  <c:v>3</c:v>
                </c:pt>
                <c:pt idx="10297">
                  <c:v>4</c:v>
                </c:pt>
                <c:pt idx="10298">
                  <c:v>1</c:v>
                </c:pt>
                <c:pt idx="10299">
                  <c:v>2</c:v>
                </c:pt>
                <c:pt idx="10300">
                  <c:v>4</c:v>
                </c:pt>
                <c:pt idx="10301">
                  <c:v>1</c:v>
                </c:pt>
                <c:pt idx="10302">
                  <c:v>3</c:v>
                </c:pt>
                <c:pt idx="10303">
                  <c:v>3</c:v>
                </c:pt>
                <c:pt idx="10304">
                  <c:v>2</c:v>
                </c:pt>
                <c:pt idx="10305">
                  <c:v>2</c:v>
                </c:pt>
                <c:pt idx="10306">
                  <c:v>4</c:v>
                </c:pt>
                <c:pt idx="10307">
                  <c:v>2</c:v>
                </c:pt>
                <c:pt idx="10308">
                  <c:v>3</c:v>
                </c:pt>
                <c:pt idx="10309">
                  <c:v>8</c:v>
                </c:pt>
                <c:pt idx="10310">
                  <c:v>3</c:v>
                </c:pt>
                <c:pt idx="10311">
                  <c:v>1</c:v>
                </c:pt>
                <c:pt idx="10312">
                  <c:v>5</c:v>
                </c:pt>
                <c:pt idx="10313">
                  <c:v>0</c:v>
                </c:pt>
                <c:pt idx="10314">
                  <c:v>5</c:v>
                </c:pt>
                <c:pt idx="10315">
                  <c:v>2</c:v>
                </c:pt>
                <c:pt idx="10316">
                  <c:v>5</c:v>
                </c:pt>
                <c:pt idx="10317">
                  <c:v>4</c:v>
                </c:pt>
                <c:pt idx="10318">
                  <c:v>5</c:v>
                </c:pt>
                <c:pt idx="10319">
                  <c:v>4</c:v>
                </c:pt>
                <c:pt idx="10320">
                  <c:v>1</c:v>
                </c:pt>
                <c:pt idx="10321">
                  <c:v>2</c:v>
                </c:pt>
                <c:pt idx="10322">
                  <c:v>3</c:v>
                </c:pt>
                <c:pt idx="10323">
                  <c:v>7</c:v>
                </c:pt>
                <c:pt idx="10324">
                  <c:v>2</c:v>
                </c:pt>
                <c:pt idx="10325">
                  <c:v>4</c:v>
                </c:pt>
                <c:pt idx="10326">
                  <c:v>11</c:v>
                </c:pt>
                <c:pt idx="10327">
                  <c:v>4</c:v>
                </c:pt>
                <c:pt idx="10328">
                  <c:v>2</c:v>
                </c:pt>
                <c:pt idx="10329">
                  <c:v>7</c:v>
                </c:pt>
                <c:pt idx="10330">
                  <c:v>7</c:v>
                </c:pt>
                <c:pt idx="10331">
                  <c:v>4</c:v>
                </c:pt>
                <c:pt idx="10332">
                  <c:v>6</c:v>
                </c:pt>
                <c:pt idx="10333">
                  <c:v>2</c:v>
                </c:pt>
                <c:pt idx="10334">
                  <c:v>2</c:v>
                </c:pt>
                <c:pt idx="10335">
                  <c:v>3</c:v>
                </c:pt>
                <c:pt idx="10336">
                  <c:v>6</c:v>
                </c:pt>
                <c:pt idx="10337">
                  <c:v>1</c:v>
                </c:pt>
                <c:pt idx="10338">
                  <c:v>3</c:v>
                </c:pt>
                <c:pt idx="10339">
                  <c:v>6</c:v>
                </c:pt>
                <c:pt idx="10340">
                  <c:v>4</c:v>
                </c:pt>
                <c:pt idx="10341">
                  <c:v>1</c:v>
                </c:pt>
                <c:pt idx="10342">
                  <c:v>1</c:v>
                </c:pt>
                <c:pt idx="10343">
                  <c:v>4</c:v>
                </c:pt>
                <c:pt idx="10344">
                  <c:v>12</c:v>
                </c:pt>
                <c:pt idx="10345">
                  <c:v>0</c:v>
                </c:pt>
                <c:pt idx="10346">
                  <c:v>6</c:v>
                </c:pt>
                <c:pt idx="10347">
                  <c:v>4</c:v>
                </c:pt>
                <c:pt idx="10348">
                  <c:v>5</c:v>
                </c:pt>
                <c:pt idx="10349">
                  <c:v>1</c:v>
                </c:pt>
                <c:pt idx="10350">
                  <c:v>3</c:v>
                </c:pt>
                <c:pt idx="10351">
                  <c:v>1</c:v>
                </c:pt>
                <c:pt idx="10352">
                  <c:v>0</c:v>
                </c:pt>
                <c:pt idx="10353">
                  <c:v>2</c:v>
                </c:pt>
                <c:pt idx="10354">
                  <c:v>6</c:v>
                </c:pt>
                <c:pt idx="10355">
                  <c:v>1</c:v>
                </c:pt>
                <c:pt idx="10356">
                  <c:v>0</c:v>
                </c:pt>
                <c:pt idx="10357">
                  <c:v>6</c:v>
                </c:pt>
                <c:pt idx="10358">
                  <c:v>2</c:v>
                </c:pt>
                <c:pt idx="10359">
                  <c:v>1</c:v>
                </c:pt>
                <c:pt idx="10360">
                  <c:v>1</c:v>
                </c:pt>
                <c:pt idx="10361">
                  <c:v>1</c:v>
                </c:pt>
                <c:pt idx="10362">
                  <c:v>1</c:v>
                </c:pt>
                <c:pt idx="10363">
                  <c:v>7</c:v>
                </c:pt>
                <c:pt idx="10364">
                  <c:v>2</c:v>
                </c:pt>
                <c:pt idx="10365">
                  <c:v>4</c:v>
                </c:pt>
                <c:pt idx="10366">
                  <c:v>3</c:v>
                </c:pt>
                <c:pt idx="10367">
                  <c:v>5</c:v>
                </c:pt>
                <c:pt idx="10368">
                  <c:v>4</c:v>
                </c:pt>
                <c:pt idx="10369">
                  <c:v>5</c:v>
                </c:pt>
                <c:pt idx="10370">
                  <c:v>4</c:v>
                </c:pt>
                <c:pt idx="10371">
                  <c:v>2</c:v>
                </c:pt>
                <c:pt idx="10372">
                  <c:v>2</c:v>
                </c:pt>
                <c:pt idx="10373">
                  <c:v>4</c:v>
                </c:pt>
                <c:pt idx="10374">
                  <c:v>6</c:v>
                </c:pt>
                <c:pt idx="10375">
                  <c:v>4</c:v>
                </c:pt>
                <c:pt idx="10376">
                  <c:v>6</c:v>
                </c:pt>
                <c:pt idx="10377">
                  <c:v>4</c:v>
                </c:pt>
                <c:pt idx="10378">
                  <c:v>3</c:v>
                </c:pt>
                <c:pt idx="10379">
                  <c:v>9</c:v>
                </c:pt>
                <c:pt idx="10380">
                  <c:v>7</c:v>
                </c:pt>
                <c:pt idx="10381">
                  <c:v>3</c:v>
                </c:pt>
                <c:pt idx="10382">
                  <c:v>4</c:v>
                </c:pt>
                <c:pt idx="10383">
                  <c:v>5</c:v>
                </c:pt>
                <c:pt idx="10384">
                  <c:v>1</c:v>
                </c:pt>
                <c:pt idx="10385">
                  <c:v>8</c:v>
                </c:pt>
                <c:pt idx="10386">
                  <c:v>4</c:v>
                </c:pt>
                <c:pt idx="10387">
                  <c:v>6</c:v>
                </c:pt>
                <c:pt idx="10388">
                  <c:v>7</c:v>
                </c:pt>
                <c:pt idx="10389">
                  <c:v>4</c:v>
                </c:pt>
                <c:pt idx="10390">
                  <c:v>6</c:v>
                </c:pt>
                <c:pt idx="10391">
                  <c:v>11</c:v>
                </c:pt>
                <c:pt idx="10392">
                  <c:v>4</c:v>
                </c:pt>
                <c:pt idx="10393">
                  <c:v>3</c:v>
                </c:pt>
                <c:pt idx="10394">
                  <c:v>4</c:v>
                </c:pt>
                <c:pt idx="10395">
                  <c:v>6</c:v>
                </c:pt>
                <c:pt idx="10396">
                  <c:v>1</c:v>
                </c:pt>
                <c:pt idx="10397">
                  <c:v>2</c:v>
                </c:pt>
                <c:pt idx="10398">
                  <c:v>4</c:v>
                </c:pt>
                <c:pt idx="10399">
                  <c:v>4</c:v>
                </c:pt>
                <c:pt idx="10400">
                  <c:v>5</c:v>
                </c:pt>
                <c:pt idx="10401">
                  <c:v>3</c:v>
                </c:pt>
                <c:pt idx="10402">
                  <c:v>1</c:v>
                </c:pt>
                <c:pt idx="10403">
                  <c:v>1</c:v>
                </c:pt>
                <c:pt idx="10404">
                  <c:v>0</c:v>
                </c:pt>
                <c:pt idx="10405">
                  <c:v>2</c:v>
                </c:pt>
                <c:pt idx="10406">
                  <c:v>0</c:v>
                </c:pt>
                <c:pt idx="10407">
                  <c:v>3</c:v>
                </c:pt>
                <c:pt idx="10408">
                  <c:v>2</c:v>
                </c:pt>
                <c:pt idx="10409">
                  <c:v>5</c:v>
                </c:pt>
                <c:pt idx="10410">
                  <c:v>1</c:v>
                </c:pt>
                <c:pt idx="10411">
                  <c:v>3</c:v>
                </c:pt>
                <c:pt idx="10412">
                  <c:v>2</c:v>
                </c:pt>
                <c:pt idx="10413">
                  <c:v>4</c:v>
                </c:pt>
                <c:pt idx="10414">
                  <c:v>3</c:v>
                </c:pt>
                <c:pt idx="10415">
                  <c:v>3</c:v>
                </c:pt>
                <c:pt idx="10416">
                  <c:v>7</c:v>
                </c:pt>
                <c:pt idx="10417">
                  <c:v>2</c:v>
                </c:pt>
                <c:pt idx="10418">
                  <c:v>8</c:v>
                </c:pt>
                <c:pt idx="10419">
                  <c:v>3</c:v>
                </c:pt>
                <c:pt idx="10420">
                  <c:v>2</c:v>
                </c:pt>
                <c:pt idx="10421">
                  <c:v>3</c:v>
                </c:pt>
                <c:pt idx="10422">
                  <c:v>4</c:v>
                </c:pt>
                <c:pt idx="10423">
                  <c:v>6</c:v>
                </c:pt>
                <c:pt idx="10424">
                  <c:v>2</c:v>
                </c:pt>
                <c:pt idx="10425">
                  <c:v>2</c:v>
                </c:pt>
                <c:pt idx="10426">
                  <c:v>2</c:v>
                </c:pt>
                <c:pt idx="10427">
                  <c:v>0</c:v>
                </c:pt>
                <c:pt idx="10428">
                  <c:v>3</c:v>
                </c:pt>
                <c:pt idx="10429">
                  <c:v>5</c:v>
                </c:pt>
                <c:pt idx="10430">
                  <c:v>7</c:v>
                </c:pt>
                <c:pt idx="10431">
                  <c:v>2</c:v>
                </c:pt>
                <c:pt idx="10432">
                  <c:v>2</c:v>
                </c:pt>
                <c:pt idx="10433">
                  <c:v>5</c:v>
                </c:pt>
                <c:pt idx="10434">
                  <c:v>0</c:v>
                </c:pt>
                <c:pt idx="10435">
                  <c:v>6</c:v>
                </c:pt>
                <c:pt idx="10436">
                  <c:v>4</c:v>
                </c:pt>
                <c:pt idx="10437">
                  <c:v>2</c:v>
                </c:pt>
                <c:pt idx="10438">
                  <c:v>2</c:v>
                </c:pt>
                <c:pt idx="10439">
                  <c:v>1</c:v>
                </c:pt>
                <c:pt idx="10440">
                  <c:v>2</c:v>
                </c:pt>
                <c:pt idx="10441">
                  <c:v>2</c:v>
                </c:pt>
                <c:pt idx="10442">
                  <c:v>10</c:v>
                </c:pt>
                <c:pt idx="10443">
                  <c:v>4</c:v>
                </c:pt>
                <c:pt idx="10444">
                  <c:v>5</c:v>
                </c:pt>
                <c:pt idx="10445">
                  <c:v>6</c:v>
                </c:pt>
                <c:pt idx="10446">
                  <c:v>3</c:v>
                </c:pt>
                <c:pt idx="10447">
                  <c:v>5</c:v>
                </c:pt>
                <c:pt idx="10448">
                  <c:v>0</c:v>
                </c:pt>
                <c:pt idx="10449">
                  <c:v>1</c:v>
                </c:pt>
                <c:pt idx="10450">
                  <c:v>2</c:v>
                </c:pt>
                <c:pt idx="10451">
                  <c:v>1</c:v>
                </c:pt>
                <c:pt idx="10452">
                  <c:v>3</c:v>
                </c:pt>
                <c:pt idx="10453">
                  <c:v>3</c:v>
                </c:pt>
                <c:pt idx="10454">
                  <c:v>3</c:v>
                </c:pt>
                <c:pt idx="10455">
                  <c:v>3</c:v>
                </c:pt>
                <c:pt idx="10456">
                  <c:v>5</c:v>
                </c:pt>
                <c:pt idx="10457">
                  <c:v>5</c:v>
                </c:pt>
                <c:pt idx="10458">
                  <c:v>2</c:v>
                </c:pt>
                <c:pt idx="10459">
                  <c:v>6</c:v>
                </c:pt>
                <c:pt idx="10460">
                  <c:v>5</c:v>
                </c:pt>
                <c:pt idx="10461">
                  <c:v>0</c:v>
                </c:pt>
                <c:pt idx="10462">
                  <c:v>2</c:v>
                </c:pt>
                <c:pt idx="10463">
                  <c:v>3</c:v>
                </c:pt>
                <c:pt idx="10464">
                  <c:v>1</c:v>
                </c:pt>
                <c:pt idx="10465">
                  <c:v>0</c:v>
                </c:pt>
                <c:pt idx="10466">
                  <c:v>4</c:v>
                </c:pt>
                <c:pt idx="10467">
                  <c:v>2</c:v>
                </c:pt>
                <c:pt idx="10468">
                  <c:v>4</c:v>
                </c:pt>
                <c:pt idx="10469">
                  <c:v>4</c:v>
                </c:pt>
                <c:pt idx="10470">
                  <c:v>6</c:v>
                </c:pt>
                <c:pt idx="10471">
                  <c:v>1</c:v>
                </c:pt>
                <c:pt idx="10472">
                  <c:v>1</c:v>
                </c:pt>
                <c:pt idx="10473">
                  <c:v>2</c:v>
                </c:pt>
                <c:pt idx="10474">
                  <c:v>3</c:v>
                </c:pt>
                <c:pt idx="10475">
                  <c:v>1</c:v>
                </c:pt>
                <c:pt idx="10476">
                  <c:v>0</c:v>
                </c:pt>
                <c:pt idx="10477">
                  <c:v>0</c:v>
                </c:pt>
                <c:pt idx="10478">
                  <c:v>2</c:v>
                </c:pt>
                <c:pt idx="10479">
                  <c:v>3</c:v>
                </c:pt>
                <c:pt idx="10480">
                  <c:v>4</c:v>
                </c:pt>
                <c:pt idx="10481">
                  <c:v>4</c:v>
                </c:pt>
                <c:pt idx="10482">
                  <c:v>2</c:v>
                </c:pt>
                <c:pt idx="10483">
                  <c:v>3</c:v>
                </c:pt>
                <c:pt idx="10484">
                  <c:v>4</c:v>
                </c:pt>
                <c:pt idx="10485">
                  <c:v>4</c:v>
                </c:pt>
                <c:pt idx="10486">
                  <c:v>3</c:v>
                </c:pt>
                <c:pt idx="10487">
                  <c:v>2</c:v>
                </c:pt>
                <c:pt idx="10488">
                  <c:v>4</c:v>
                </c:pt>
                <c:pt idx="10489">
                  <c:v>3</c:v>
                </c:pt>
                <c:pt idx="10490">
                  <c:v>3</c:v>
                </c:pt>
                <c:pt idx="10491">
                  <c:v>4</c:v>
                </c:pt>
                <c:pt idx="10492">
                  <c:v>2</c:v>
                </c:pt>
                <c:pt idx="10493">
                  <c:v>6</c:v>
                </c:pt>
                <c:pt idx="10494">
                  <c:v>7</c:v>
                </c:pt>
                <c:pt idx="10495">
                  <c:v>3</c:v>
                </c:pt>
                <c:pt idx="10496">
                  <c:v>3</c:v>
                </c:pt>
                <c:pt idx="10497">
                  <c:v>3</c:v>
                </c:pt>
                <c:pt idx="10498">
                  <c:v>2</c:v>
                </c:pt>
                <c:pt idx="10499">
                  <c:v>5</c:v>
                </c:pt>
                <c:pt idx="10500">
                  <c:v>0</c:v>
                </c:pt>
                <c:pt idx="10501">
                  <c:v>10</c:v>
                </c:pt>
                <c:pt idx="10502">
                  <c:v>4</c:v>
                </c:pt>
                <c:pt idx="10503">
                  <c:v>3</c:v>
                </c:pt>
                <c:pt idx="10504">
                  <c:v>4</c:v>
                </c:pt>
                <c:pt idx="10505">
                  <c:v>6</c:v>
                </c:pt>
                <c:pt idx="10506">
                  <c:v>4</c:v>
                </c:pt>
                <c:pt idx="10507">
                  <c:v>4</c:v>
                </c:pt>
                <c:pt idx="10508">
                  <c:v>9</c:v>
                </c:pt>
                <c:pt idx="10509">
                  <c:v>8</c:v>
                </c:pt>
                <c:pt idx="10510">
                  <c:v>3</c:v>
                </c:pt>
                <c:pt idx="10511">
                  <c:v>6</c:v>
                </c:pt>
                <c:pt idx="10512">
                  <c:v>0</c:v>
                </c:pt>
                <c:pt idx="10513">
                  <c:v>4</c:v>
                </c:pt>
                <c:pt idx="10514">
                  <c:v>5</c:v>
                </c:pt>
                <c:pt idx="10515">
                  <c:v>6</c:v>
                </c:pt>
                <c:pt idx="10516">
                  <c:v>3</c:v>
                </c:pt>
                <c:pt idx="10517">
                  <c:v>6</c:v>
                </c:pt>
                <c:pt idx="10518">
                  <c:v>5</c:v>
                </c:pt>
                <c:pt idx="10519">
                  <c:v>2</c:v>
                </c:pt>
                <c:pt idx="10520">
                  <c:v>2</c:v>
                </c:pt>
                <c:pt idx="10521">
                  <c:v>1</c:v>
                </c:pt>
                <c:pt idx="10522">
                  <c:v>4</c:v>
                </c:pt>
                <c:pt idx="10523">
                  <c:v>2</c:v>
                </c:pt>
                <c:pt idx="10524">
                  <c:v>5</c:v>
                </c:pt>
                <c:pt idx="10525">
                  <c:v>21</c:v>
                </c:pt>
                <c:pt idx="10526">
                  <c:v>3</c:v>
                </c:pt>
                <c:pt idx="10527">
                  <c:v>2</c:v>
                </c:pt>
                <c:pt idx="10528">
                  <c:v>4</c:v>
                </c:pt>
                <c:pt idx="10529">
                  <c:v>1</c:v>
                </c:pt>
                <c:pt idx="10530">
                  <c:v>2</c:v>
                </c:pt>
                <c:pt idx="10531">
                  <c:v>3</c:v>
                </c:pt>
                <c:pt idx="10532">
                  <c:v>3</c:v>
                </c:pt>
                <c:pt idx="10533">
                  <c:v>5</c:v>
                </c:pt>
                <c:pt idx="10534">
                  <c:v>4</c:v>
                </c:pt>
                <c:pt idx="10535">
                  <c:v>5</c:v>
                </c:pt>
                <c:pt idx="10536">
                  <c:v>1</c:v>
                </c:pt>
                <c:pt idx="10537">
                  <c:v>2</c:v>
                </c:pt>
                <c:pt idx="10538">
                  <c:v>4</c:v>
                </c:pt>
                <c:pt idx="10539">
                  <c:v>3</c:v>
                </c:pt>
                <c:pt idx="10540">
                  <c:v>6</c:v>
                </c:pt>
                <c:pt idx="10541">
                  <c:v>2</c:v>
                </c:pt>
                <c:pt idx="10542">
                  <c:v>2</c:v>
                </c:pt>
                <c:pt idx="10543">
                  <c:v>3</c:v>
                </c:pt>
                <c:pt idx="10544">
                  <c:v>3</c:v>
                </c:pt>
                <c:pt idx="10545">
                  <c:v>8</c:v>
                </c:pt>
                <c:pt idx="10546">
                  <c:v>3</c:v>
                </c:pt>
                <c:pt idx="10547">
                  <c:v>3</c:v>
                </c:pt>
                <c:pt idx="10548">
                  <c:v>4</c:v>
                </c:pt>
                <c:pt idx="10549">
                  <c:v>6</c:v>
                </c:pt>
                <c:pt idx="10550">
                  <c:v>0</c:v>
                </c:pt>
                <c:pt idx="10551">
                  <c:v>3</c:v>
                </c:pt>
                <c:pt idx="10552">
                  <c:v>7</c:v>
                </c:pt>
                <c:pt idx="10553">
                  <c:v>2</c:v>
                </c:pt>
                <c:pt idx="10554">
                  <c:v>3</c:v>
                </c:pt>
                <c:pt idx="10555">
                  <c:v>2</c:v>
                </c:pt>
                <c:pt idx="10556">
                  <c:v>5</c:v>
                </c:pt>
                <c:pt idx="10557">
                  <c:v>2</c:v>
                </c:pt>
                <c:pt idx="10558">
                  <c:v>3</c:v>
                </c:pt>
                <c:pt idx="10559">
                  <c:v>2</c:v>
                </c:pt>
                <c:pt idx="10560">
                  <c:v>3</c:v>
                </c:pt>
                <c:pt idx="10561">
                  <c:v>0</c:v>
                </c:pt>
                <c:pt idx="10562">
                  <c:v>5</c:v>
                </c:pt>
                <c:pt idx="10563">
                  <c:v>5</c:v>
                </c:pt>
                <c:pt idx="10564">
                  <c:v>4</c:v>
                </c:pt>
                <c:pt idx="10565">
                  <c:v>1</c:v>
                </c:pt>
                <c:pt idx="10566">
                  <c:v>7</c:v>
                </c:pt>
                <c:pt idx="10567">
                  <c:v>5</c:v>
                </c:pt>
                <c:pt idx="10568">
                  <c:v>3</c:v>
                </c:pt>
                <c:pt idx="10569">
                  <c:v>10</c:v>
                </c:pt>
                <c:pt idx="10570">
                  <c:v>3</c:v>
                </c:pt>
                <c:pt idx="10571">
                  <c:v>4</c:v>
                </c:pt>
                <c:pt idx="10572">
                  <c:v>7</c:v>
                </c:pt>
                <c:pt idx="10573">
                  <c:v>5</c:v>
                </c:pt>
                <c:pt idx="10574">
                  <c:v>2</c:v>
                </c:pt>
                <c:pt idx="10575">
                  <c:v>6</c:v>
                </c:pt>
                <c:pt idx="10576">
                  <c:v>4</c:v>
                </c:pt>
                <c:pt idx="10577">
                  <c:v>2</c:v>
                </c:pt>
                <c:pt idx="10578">
                  <c:v>5</c:v>
                </c:pt>
                <c:pt idx="10579">
                  <c:v>3</c:v>
                </c:pt>
                <c:pt idx="10580">
                  <c:v>2</c:v>
                </c:pt>
                <c:pt idx="10581">
                  <c:v>7</c:v>
                </c:pt>
                <c:pt idx="10582">
                  <c:v>7</c:v>
                </c:pt>
                <c:pt idx="10583">
                  <c:v>4</c:v>
                </c:pt>
                <c:pt idx="10584">
                  <c:v>9</c:v>
                </c:pt>
                <c:pt idx="10585">
                  <c:v>1</c:v>
                </c:pt>
                <c:pt idx="10586">
                  <c:v>5</c:v>
                </c:pt>
                <c:pt idx="10587">
                  <c:v>3</c:v>
                </c:pt>
                <c:pt idx="10588">
                  <c:v>4</c:v>
                </c:pt>
                <c:pt idx="10589">
                  <c:v>2</c:v>
                </c:pt>
                <c:pt idx="10590">
                  <c:v>3</c:v>
                </c:pt>
                <c:pt idx="10591">
                  <c:v>1</c:v>
                </c:pt>
                <c:pt idx="10592">
                  <c:v>2</c:v>
                </c:pt>
                <c:pt idx="10593">
                  <c:v>1</c:v>
                </c:pt>
                <c:pt idx="10594">
                  <c:v>6</c:v>
                </c:pt>
                <c:pt idx="10595">
                  <c:v>0</c:v>
                </c:pt>
                <c:pt idx="10596">
                  <c:v>4</c:v>
                </c:pt>
                <c:pt idx="10597">
                  <c:v>6</c:v>
                </c:pt>
                <c:pt idx="10598">
                  <c:v>5</c:v>
                </c:pt>
                <c:pt idx="10599">
                  <c:v>3</c:v>
                </c:pt>
                <c:pt idx="10600">
                  <c:v>7</c:v>
                </c:pt>
                <c:pt idx="10601">
                  <c:v>4</c:v>
                </c:pt>
                <c:pt idx="10602">
                  <c:v>5</c:v>
                </c:pt>
                <c:pt idx="10603">
                  <c:v>5</c:v>
                </c:pt>
                <c:pt idx="10604">
                  <c:v>2</c:v>
                </c:pt>
                <c:pt idx="10605">
                  <c:v>3</c:v>
                </c:pt>
                <c:pt idx="10606">
                  <c:v>4</c:v>
                </c:pt>
                <c:pt idx="10607">
                  <c:v>2</c:v>
                </c:pt>
                <c:pt idx="10608">
                  <c:v>1</c:v>
                </c:pt>
                <c:pt idx="10609">
                  <c:v>6</c:v>
                </c:pt>
                <c:pt idx="10610">
                  <c:v>9</c:v>
                </c:pt>
                <c:pt idx="10611">
                  <c:v>5</c:v>
                </c:pt>
                <c:pt idx="10612">
                  <c:v>2</c:v>
                </c:pt>
                <c:pt idx="10613">
                  <c:v>7</c:v>
                </c:pt>
                <c:pt idx="10614">
                  <c:v>7</c:v>
                </c:pt>
                <c:pt idx="10615">
                  <c:v>2</c:v>
                </c:pt>
                <c:pt idx="10616">
                  <c:v>6</c:v>
                </c:pt>
                <c:pt idx="10617">
                  <c:v>5</c:v>
                </c:pt>
                <c:pt idx="10618">
                  <c:v>2</c:v>
                </c:pt>
                <c:pt idx="10619">
                  <c:v>5</c:v>
                </c:pt>
                <c:pt idx="10620">
                  <c:v>2</c:v>
                </c:pt>
                <c:pt idx="10621">
                  <c:v>3</c:v>
                </c:pt>
                <c:pt idx="10622">
                  <c:v>6</c:v>
                </c:pt>
                <c:pt idx="10623">
                  <c:v>6</c:v>
                </c:pt>
                <c:pt idx="10624">
                  <c:v>1</c:v>
                </c:pt>
                <c:pt idx="10625">
                  <c:v>3</c:v>
                </c:pt>
                <c:pt idx="10626">
                  <c:v>2</c:v>
                </c:pt>
                <c:pt idx="10627">
                  <c:v>7</c:v>
                </c:pt>
                <c:pt idx="10628">
                  <c:v>2</c:v>
                </c:pt>
                <c:pt idx="10629">
                  <c:v>2</c:v>
                </c:pt>
                <c:pt idx="10630">
                  <c:v>5</c:v>
                </c:pt>
                <c:pt idx="10631">
                  <c:v>5</c:v>
                </c:pt>
                <c:pt idx="10632">
                  <c:v>3</c:v>
                </c:pt>
                <c:pt idx="10633">
                  <c:v>2</c:v>
                </c:pt>
                <c:pt idx="10634">
                  <c:v>3</c:v>
                </c:pt>
                <c:pt idx="10635">
                  <c:v>4</c:v>
                </c:pt>
                <c:pt idx="10636">
                  <c:v>3</c:v>
                </c:pt>
                <c:pt idx="10637">
                  <c:v>5</c:v>
                </c:pt>
                <c:pt idx="10638">
                  <c:v>2</c:v>
                </c:pt>
                <c:pt idx="10639">
                  <c:v>2</c:v>
                </c:pt>
                <c:pt idx="10640">
                  <c:v>1</c:v>
                </c:pt>
                <c:pt idx="10641">
                  <c:v>1</c:v>
                </c:pt>
                <c:pt idx="10642">
                  <c:v>5</c:v>
                </c:pt>
                <c:pt idx="10643">
                  <c:v>2</c:v>
                </c:pt>
                <c:pt idx="10644">
                  <c:v>3</c:v>
                </c:pt>
                <c:pt idx="10645">
                  <c:v>2</c:v>
                </c:pt>
                <c:pt idx="10646">
                  <c:v>3</c:v>
                </c:pt>
                <c:pt idx="10647">
                  <c:v>0</c:v>
                </c:pt>
                <c:pt idx="10648">
                  <c:v>3</c:v>
                </c:pt>
                <c:pt idx="10649">
                  <c:v>0</c:v>
                </c:pt>
                <c:pt idx="10650">
                  <c:v>9</c:v>
                </c:pt>
                <c:pt idx="10651">
                  <c:v>4</c:v>
                </c:pt>
                <c:pt idx="10652">
                  <c:v>4</c:v>
                </c:pt>
                <c:pt idx="10653">
                  <c:v>2</c:v>
                </c:pt>
                <c:pt idx="10654">
                  <c:v>2</c:v>
                </c:pt>
                <c:pt idx="10655">
                  <c:v>2</c:v>
                </c:pt>
                <c:pt idx="10656">
                  <c:v>1</c:v>
                </c:pt>
                <c:pt idx="10657">
                  <c:v>4</c:v>
                </c:pt>
                <c:pt idx="10658">
                  <c:v>3</c:v>
                </c:pt>
                <c:pt idx="10659">
                  <c:v>5</c:v>
                </c:pt>
                <c:pt idx="10660">
                  <c:v>1</c:v>
                </c:pt>
                <c:pt idx="10661">
                  <c:v>8</c:v>
                </c:pt>
                <c:pt idx="10662">
                  <c:v>9</c:v>
                </c:pt>
                <c:pt idx="10663">
                  <c:v>4</c:v>
                </c:pt>
                <c:pt idx="10664">
                  <c:v>3</c:v>
                </c:pt>
                <c:pt idx="10665">
                  <c:v>4</c:v>
                </c:pt>
                <c:pt idx="10666">
                  <c:v>6</c:v>
                </c:pt>
                <c:pt idx="10667">
                  <c:v>0</c:v>
                </c:pt>
                <c:pt idx="10668">
                  <c:v>3</c:v>
                </c:pt>
                <c:pt idx="10669">
                  <c:v>3</c:v>
                </c:pt>
                <c:pt idx="10670">
                  <c:v>0</c:v>
                </c:pt>
                <c:pt idx="10671">
                  <c:v>5</c:v>
                </c:pt>
                <c:pt idx="10672">
                  <c:v>4</c:v>
                </c:pt>
                <c:pt idx="10673">
                  <c:v>6</c:v>
                </c:pt>
                <c:pt idx="10674">
                  <c:v>3</c:v>
                </c:pt>
                <c:pt idx="10675">
                  <c:v>0</c:v>
                </c:pt>
                <c:pt idx="10676">
                  <c:v>0</c:v>
                </c:pt>
                <c:pt idx="10677">
                  <c:v>2</c:v>
                </c:pt>
                <c:pt idx="10678">
                  <c:v>3</c:v>
                </c:pt>
                <c:pt idx="10679">
                  <c:v>3</c:v>
                </c:pt>
                <c:pt idx="10680">
                  <c:v>10</c:v>
                </c:pt>
                <c:pt idx="10681">
                  <c:v>4</c:v>
                </c:pt>
                <c:pt idx="10682">
                  <c:v>4</c:v>
                </c:pt>
                <c:pt idx="10683">
                  <c:v>3</c:v>
                </c:pt>
                <c:pt idx="10684">
                  <c:v>2</c:v>
                </c:pt>
                <c:pt idx="10685">
                  <c:v>3</c:v>
                </c:pt>
                <c:pt idx="10686">
                  <c:v>1</c:v>
                </c:pt>
                <c:pt idx="10687">
                  <c:v>2</c:v>
                </c:pt>
                <c:pt idx="10688">
                  <c:v>1</c:v>
                </c:pt>
                <c:pt idx="10689">
                  <c:v>11</c:v>
                </c:pt>
                <c:pt idx="10690">
                  <c:v>3</c:v>
                </c:pt>
                <c:pt idx="10691">
                  <c:v>11</c:v>
                </c:pt>
                <c:pt idx="10692">
                  <c:v>8</c:v>
                </c:pt>
                <c:pt idx="10693">
                  <c:v>5</c:v>
                </c:pt>
                <c:pt idx="10694">
                  <c:v>7</c:v>
                </c:pt>
                <c:pt idx="10695">
                  <c:v>9</c:v>
                </c:pt>
                <c:pt idx="10696">
                  <c:v>3</c:v>
                </c:pt>
                <c:pt idx="10697">
                  <c:v>1</c:v>
                </c:pt>
                <c:pt idx="10698">
                  <c:v>6</c:v>
                </c:pt>
                <c:pt idx="10699">
                  <c:v>5</c:v>
                </c:pt>
                <c:pt idx="10700">
                  <c:v>8</c:v>
                </c:pt>
                <c:pt idx="10701">
                  <c:v>6</c:v>
                </c:pt>
                <c:pt idx="10702">
                  <c:v>4</c:v>
                </c:pt>
                <c:pt idx="10703">
                  <c:v>5</c:v>
                </c:pt>
                <c:pt idx="10704">
                  <c:v>3</c:v>
                </c:pt>
                <c:pt idx="10705">
                  <c:v>2</c:v>
                </c:pt>
                <c:pt idx="10706">
                  <c:v>0</c:v>
                </c:pt>
                <c:pt idx="10707">
                  <c:v>4</c:v>
                </c:pt>
                <c:pt idx="10708">
                  <c:v>9</c:v>
                </c:pt>
                <c:pt idx="10709">
                  <c:v>5</c:v>
                </c:pt>
                <c:pt idx="10710">
                  <c:v>2</c:v>
                </c:pt>
                <c:pt idx="10711">
                  <c:v>0</c:v>
                </c:pt>
                <c:pt idx="10712">
                  <c:v>1</c:v>
                </c:pt>
                <c:pt idx="10713">
                  <c:v>0</c:v>
                </c:pt>
                <c:pt idx="10714">
                  <c:v>3</c:v>
                </c:pt>
                <c:pt idx="10715">
                  <c:v>1</c:v>
                </c:pt>
                <c:pt idx="10716">
                  <c:v>2</c:v>
                </c:pt>
                <c:pt idx="10717">
                  <c:v>5</c:v>
                </c:pt>
                <c:pt idx="10718">
                  <c:v>9</c:v>
                </c:pt>
                <c:pt idx="10719">
                  <c:v>9</c:v>
                </c:pt>
                <c:pt idx="10720">
                  <c:v>3</c:v>
                </c:pt>
                <c:pt idx="10721">
                  <c:v>3</c:v>
                </c:pt>
                <c:pt idx="10722">
                  <c:v>6</c:v>
                </c:pt>
                <c:pt idx="10723">
                  <c:v>3</c:v>
                </c:pt>
                <c:pt idx="10724">
                  <c:v>7</c:v>
                </c:pt>
                <c:pt idx="10725">
                  <c:v>4</c:v>
                </c:pt>
                <c:pt idx="10726">
                  <c:v>8</c:v>
                </c:pt>
                <c:pt idx="10727">
                  <c:v>7</c:v>
                </c:pt>
                <c:pt idx="10728">
                  <c:v>2</c:v>
                </c:pt>
                <c:pt idx="10729">
                  <c:v>2</c:v>
                </c:pt>
                <c:pt idx="10730">
                  <c:v>2</c:v>
                </c:pt>
                <c:pt idx="10731">
                  <c:v>9</c:v>
                </c:pt>
                <c:pt idx="10732">
                  <c:v>7</c:v>
                </c:pt>
                <c:pt idx="10733">
                  <c:v>6</c:v>
                </c:pt>
                <c:pt idx="10734">
                  <c:v>0</c:v>
                </c:pt>
                <c:pt idx="10735">
                  <c:v>0</c:v>
                </c:pt>
                <c:pt idx="10736">
                  <c:v>5</c:v>
                </c:pt>
                <c:pt idx="10737">
                  <c:v>4</c:v>
                </c:pt>
                <c:pt idx="10738">
                  <c:v>8</c:v>
                </c:pt>
                <c:pt idx="10739">
                  <c:v>7</c:v>
                </c:pt>
                <c:pt idx="10740">
                  <c:v>2</c:v>
                </c:pt>
                <c:pt idx="10741">
                  <c:v>0</c:v>
                </c:pt>
                <c:pt idx="10742">
                  <c:v>1</c:v>
                </c:pt>
                <c:pt idx="10743">
                  <c:v>6</c:v>
                </c:pt>
                <c:pt idx="10744">
                  <c:v>6</c:v>
                </c:pt>
                <c:pt idx="10745">
                  <c:v>3</c:v>
                </c:pt>
                <c:pt idx="10746">
                  <c:v>6</c:v>
                </c:pt>
                <c:pt idx="10747">
                  <c:v>8</c:v>
                </c:pt>
                <c:pt idx="10748">
                  <c:v>14</c:v>
                </c:pt>
                <c:pt idx="10749">
                  <c:v>3</c:v>
                </c:pt>
                <c:pt idx="10750">
                  <c:v>4</c:v>
                </c:pt>
                <c:pt idx="10751">
                  <c:v>3</c:v>
                </c:pt>
                <c:pt idx="10752">
                  <c:v>6</c:v>
                </c:pt>
                <c:pt idx="10753">
                  <c:v>3</c:v>
                </c:pt>
                <c:pt idx="10754">
                  <c:v>6</c:v>
                </c:pt>
                <c:pt idx="10755">
                  <c:v>0</c:v>
                </c:pt>
                <c:pt idx="10756">
                  <c:v>1</c:v>
                </c:pt>
                <c:pt idx="10757">
                  <c:v>5</c:v>
                </c:pt>
                <c:pt idx="10758">
                  <c:v>7</c:v>
                </c:pt>
                <c:pt idx="10759">
                  <c:v>2</c:v>
                </c:pt>
                <c:pt idx="10760">
                  <c:v>2</c:v>
                </c:pt>
                <c:pt idx="10761">
                  <c:v>5</c:v>
                </c:pt>
                <c:pt idx="10762">
                  <c:v>1</c:v>
                </c:pt>
                <c:pt idx="10763">
                  <c:v>3</c:v>
                </c:pt>
                <c:pt idx="10764">
                  <c:v>4</c:v>
                </c:pt>
                <c:pt idx="10765">
                  <c:v>1</c:v>
                </c:pt>
                <c:pt idx="10766">
                  <c:v>5</c:v>
                </c:pt>
                <c:pt idx="10767">
                  <c:v>4</c:v>
                </c:pt>
                <c:pt idx="10768">
                  <c:v>10</c:v>
                </c:pt>
                <c:pt idx="10769">
                  <c:v>2</c:v>
                </c:pt>
                <c:pt idx="10770">
                  <c:v>1</c:v>
                </c:pt>
                <c:pt idx="10771">
                  <c:v>9</c:v>
                </c:pt>
                <c:pt idx="10772">
                  <c:v>2</c:v>
                </c:pt>
                <c:pt idx="10773">
                  <c:v>4</c:v>
                </c:pt>
                <c:pt idx="10774">
                  <c:v>4</c:v>
                </c:pt>
                <c:pt idx="10775">
                  <c:v>2</c:v>
                </c:pt>
                <c:pt idx="10776">
                  <c:v>9</c:v>
                </c:pt>
                <c:pt idx="10777">
                  <c:v>0</c:v>
                </c:pt>
                <c:pt idx="10778">
                  <c:v>0</c:v>
                </c:pt>
                <c:pt idx="10779">
                  <c:v>3</c:v>
                </c:pt>
                <c:pt idx="10780">
                  <c:v>2</c:v>
                </c:pt>
                <c:pt idx="10781">
                  <c:v>5</c:v>
                </c:pt>
                <c:pt idx="10782">
                  <c:v>4</c:v>
                </c:pt>
                <c:pt idx="10783">
                  <c:v>4</c:v>
                </c:pt>
                <c:pt idx="10784">
                  <c:v>2</c:v>
                </c:pt>
                <c:pt idx="10785">
                  <c:v>3</c:v>
                </c:pt>
                <c:pt idx="10786">
                  <c:v>4</c:v>
                </c:pt>
                <c:pt idx="10787">
                  <c:v>4</c:v>
                </c:pt>
                <c:pt idx="10788">
                  <c:v>0</c:v>
                </c:pt>
                <c:pt idx="10789">
                  <c:v>5</c:v>
                </c:pt>
                <c:pt idx="10790">
                  <c:v>1</c:v>
                </c:pt>
                <c:pt idx="10791">
                  <c:v>1</c:v>
                </c:pt>
                <c:pt idx="10792">
                  <c:v>1</c:v>
                </c:pt>
                <c:pt idx="10793">
                  <c:v>2</c:v>
                </c:pt>
                <c:pt idx="10794">
                  <c:v>3</c:v>
                </c:pt>
                <c:pt idx="10795">
                  <c:v>4</c:v>
                </c:pt>
                <c:pt idx="10796">
                  <c:v>6</c:v>
                </c:pt>
                <c:pt idx="10797">
                  <c:v>6</c:v>
                </c:pt>
                <c:pt idx="10798">
                  <c:v>7</c:v>
                </c:pt>
                <c:pt idx="10799">
                  <c:v>9</c:v>
                </c:pt>
                <c:pt idx="10800">
                  <c:v>7</c:v>
                </c:pt>
                <c:pt idx="10801">
                  <c:v>5</c:v>
                </c:pt>
                <c:pt idx="10802">
                  <c:v>6</c:v>
                </c:pt>
                <c:pt idx="10803">
                  <c:v>8</c:v>
                </c:pt>
                <c:pt idx="10804">
                  <c:v>7</c:v>
                </c:pt>
                <c:pt idx="10805">
                  <c:v>6</c:v>
                </c:pt>
                <c:pt idx="10806">
                  <c:v>4</c:v>
                </c:pt>
                <c:pt idx="10807">
                  <c:v>2</c:v>
                </c:pt>
                <c:pt idx="10808">
                  <c:v>1</c:v>
                </c:pt>
                <c:pt idx="10809">
                  <c:v>9</c:v>
                </c:pt>
                <c:pt idx="10810">
                  <c:v>10</c:v>
                </c:pt>
                <c:pt idx="10811">
                  <c:v>4</c:v>
                </c:pt>
                <c:pt idx="10812">
                  <c:v>8</c:v>
                </c:pt>
                <c:pt idx="10813">
                  <c:v>2</c:v>
                </c:pt>
                <c:pt idx="10814">
                  <c:v>2</c:v>
                </c:pt>
                <c:pt idx="10815">
                  <c:v>3</c:v>
                </c:pt>
                <c:pt idx="10816">
                  <c:v>3</c:v>
                </c:pt>
                <c:pt idx="10817">
                  <c:v>8</c:v>
                </c:pt>
                <c:pt idx="10818">
                  <c:v>7</c:v>
                </c:pt>
                <c:pt idx="10819">
                  <c:v>11</c:v>
                </c:pt>
                <c:pt idx="10820">
                  <c:v>15</c:v>
                </c:pt>
                <c:pt idx="10821">
                  <c:v>3</c:v>
                </c:pt>
                <c:pt idx="10822">
                  <c:v>8</c:v>
                </c:pt>
                <c:pt idx="10823">
                  <c:v>5</c:v>
                </c:pt>
                <c:pt idx="10824">
                  <c:v>7</c:v>
                </c:pt>
                <c:pt idx="10825">
                  <c:v>6</c:v>
                </c:pt>
                <c:pt idx="10826">
                  <c:v>4</c:v>
                </c:pt>
                <c:pt idx="10827">
                  <c:v>4</c:v>
                </c:pt>
                <c:pt idx="10828">
                  <c:v>6</c:v>
                </c:pt>
                <c:pt idx="10829">
                  <c:v>7</c:v>
                </c:pt>
                <c:pt idx="10830">
                  <c:v>5</c:v>
                </c:pt>
                <c:pt idx="10831">
                  <c:v>6</c:v>
                </c:pt>
                <c:pt idx="10832">
                  <c:v>12</c:v>
                </c:pt>
                <c:pt idx="10833">
                  <c:v>12</c:v>
                </c:pt>
                <c:pt idx="10834">
                  <c:v>2</c:v>
                </c:pt>
                <c:pt idx="10835">
                  <c:v>3</c:v>
                </c:pt>
                <c:pt idx="10836">
                  <c:v>6</c:v>
                </c:pt>
                <c:pt idx="10837">
                  <c:v>1</c:v>
                </c:pt>
                <c:pt idx="10838">
                  <c:v>2</c:v>
                </c:pt>
                <c:pt idx="10839">
                  <c:v>11</c:v>
                </c:pt>
                <c:pt idx="10840">
                  <c:v>4</c:v>
                </c:pt>
                <c:pt idx="10841">
                  <c:v>7</c:v>
                </c:pt>
                <c:pt idx="10842">
                  <c:v>4</c:v>
                </c:pt>
                <c:pt idx="10843">
                  <c:v>1</c:v>
                </c:pt>
                <c:pt idx="10844">
                  <c:v>5</c:v>
                </c:pt>
                <c:pt idx="10845">
                  <c:v>3</c:v>
                </c:pt>
                <c:pt idx="10846">
                  <c:v>7</c:v>
                </c:pt>
                <c:pt idx="10847">
                  <c:v>0</c:v>
                </c:pt>
                <c:pt idx="10848">
                  <c:v>5</c:v>
                </c:pt>
                <c:pt idx="10849">
                  <c:v>3</c:v>
                </c:pt>
                <c:pt idx="10850">
                  <c:v>5</c:v>
                </c:pt>
                <c:pt idx="10851">
                  <c:v>8</c:v>
                </c:pt>
                <c:pt idx="10852">
                  <c:v>6</c:v>
                </c:pt>
                <c:pt idx="10853">
                  <c:v>4</c:v>
                </c:pt>
                <c:pt idx="10854">
                  <c:v>2</c:v>
                </c:pt>
                <c:pt idx="10855">
                  <c:v>1</c:v>
                </c:pt>
                <c:pt idx="10856">
                  <c:v>7</c:v>
                </c:pt>
                <c:pt idx="10857">
                  <c:v>5</c:v>
                </c:pt>
                <c:pt idx="10858">
                  <c:v>3</c:v>
                </c:pt>
                <c:pt idx="10859">
                  <c:v>1</c:v>
                </c:pt>
                <c:pt idx="10860">
                  <c:v>7</c:v>
                </c:pt>
                <c:pt idx="10861">
                  <c:v>5</c:v>
                </c:pt>
                <c:pt idx="10862">
                  <c:v>3</c:v>
                </c:pt>
                <c:pt idx="10863">
                  <c:v>4</c:v>
                </c:pt>
                <c:pt idx="10864">
                  <c:v>3</c:v>
                </c:pt>
                <c:pt idx="10865">
                  <c:v>3</c:v>
                </c:pt>
                <c:pt idx="10866">
                  <c:v>1</c:v>
                </c:pt>
                <c:pt idx="10867">
                  <c:v>8</c:v>
                </c:pt>
                <c:pt idx="10868">
                  <c:v>2</c:v>
                </c:pt>
                <c:pt idx="10869">
                  <c:v>2</c:v>
                </c:pt>
                <c:pt idx="10870">
                  <c:v>3</c:v>
                </c:pt>
                <c:pt idx="10871">
                  <c:v>5</c:v>
                </c:pt>
                <c:pt idx="10872">
                  <c:v>6</c:v>
                </c:pt>
                <c:pt idx="10873">
                  <c:v>4</c:v>
                </c:pt>
                <c:pt idx="10874">
                  <c:v>17</c:v>
                </c:pt>
                <c:pt idx="10875">
                  <c:v>3</c:v>
                </c:pt>
                <c:pt idx="10876">
                  <c:v>1</c:v>
                </c:pt>
                <c:pt idx="10877">
                  <c:v>5</c:v>
                </c:pt>
                <c:pt idx="10878">
                  <c:v>11</c:v>
                </c:pt>
                <c:pt idx="10879">
                  <c:v>13</c:v>
                </c:pt>
                <c:pt idx="10880">
                  <c:v>7</c:v>
                </c:pt>
                <c:pt idx="10881">
                  <c:v>4</c:v>
                </c:pt>
                <c:pt idx="10882">
                  <c:v>4</c:v>
                </c:pt>
                <c:pt idx="10883">
                  <c:v>4</c:v>
                </c:pt>
                <c:pt idx="10884">
                  <c:v>3</c:v>
                </c:pt>
                <c:pt idx="10885">
                  <c:v>3</c:v>
                </c:pt>
                <c:pt idx="10886">
                  <c:v>4</c:v>
                </c:pt>
                <c:pt idx="10887">
                  <c:v>8</c:v>
                </c:pt>
                <c:pt idx="10888">
                  <c:v>6</c:v>
                </c:pt>
                <c:pt idx="10889">
                  <c:v>0</c:v>
                </c:pt>
                <c:pt idx="10890">
                  <c:v>9</c:v>
                </c:pt>
                <c:pt idx="10891">
                  <c:v>0</c:v>
                </c:pt>
                <c:pt idx="10892">
                  <c:v>2</c:v>
                </c:pt>
                <c:pt idx="10893">
                  <c:v>6</c:v>
                </c:pt>
                <c:pt idx="10894">
                  <c:v>3</c:v>
                </c:pt>
                <c:pt idx="10895">
                  <c:v>2</c:v>
                </c:pt>
                <c:pt idx="10896">
                  <c:v>0</c:v>
                </c:pt>
                <c:pt idx="10897">
                  <c:v>1</c:v>
                </c:pt>
                <c:pt idx="10898">
                  <c:v>1</c:v>
                </c:pt>
                <c:pt idx="10899">
                  <c:v>1</c:v>
                </c:pt>
                <c:pt idx="10900">
                  <c:v>11</c:v>
                </c:pt>
                <c:pt idx="10901">
                  <c:v>12</c:v>
                </c:pt>
                <c:pt idx="10902">
                  <c:v>7</c:v>
                </c:pt>
                <c:pt idx="10903">
                  <c:v>5</c:v>
                </c:pt>
                <c:pt idx="10904">
                  <c:v>5</c:v>
                </c:pt>
                <c:pt idx="10905">
                  <c:v>5</c:v>
                </c:pt>
                <c:pt idx="10906">
                  <c:v>3</c:v>
                </c:pt>
                <c:pt idx="10907">
                  <c:v>5</c:v>
                </c:pt>
                <c:pt idx="10908">
                  <c:v>9</c:v>
                </c:pt>
                <c:pt idx="10909">
                  <c:v>10</c:v>
                </c:pt>
                <c:pt idx="10910">
                  <c:v>11</c:v>
                </c:pt>
                <c:pt idx="10911">
                  <c:v>5</c:v>
                </c:pt>
                <c:pt idx="10912">
                  <c:v>6</c:v>
                </c:pt>
                <c:pt idx="10913">
                  <c:v>7</c:v>
                </c:pt>
                <c:pt idx="10914">
                  <c:v>17</c:v>
                </c:pt>
                <c:pt idx="10915">
                  <c:v>5</c:v>
                </c:pt>
                <c:pt idx="10916">
                  <c:v>4</c:v>
                </c:pt>
                <c:pt idx="10917">
                  <c:v>8</c:v>
                </c:pt>
                <c:pt idx="10918">
                  <c:v>9</c:v>
                </c:pt>
                <c:pt idx="10919">
                  <c:v>9</c:v>
                </c:pt>
                <c:pt idx="10920">
                  <c:v>3</c:v>
                </c:pt>
                <c:pt idx="10921">
                  <c:v>17</c:v>
                </c:pt>
                <c:pt idx="10922">
                  <c:v>6</c:v>
                </c:pt>
                <c:pt idx="10923">
                  <c:v>14</c:v>
                </c:pt>
                <c:pt idx="10924">
                  <c:v>8</c:v>
                </c:pt>
                <c:pt idx="10925">
                  <c:v>3</c:v>
                </c:pt>
                <c:pt idx="10926">
                  <c:v>6</c:v>
                </c:pt>
                <c:pt idx="10927">
                  <c:v>8</c:v>
                </c:pt>
                <c:pt idx="10928">
                  <c:v>12</c:v>
                </c:pt>
                <c:pt idx="10929">
                  <c:v>9</c:v>
                </c:pt>
                <c:pt idx="10930">
                  <c:v>2</c:v>
                </c:pt>
                <c:pt idx="10931">
                  <c:v>6</c:v>
                </c:pt>
                <c:pt idx="10932">
                  <c:v>3</c:v>
                </c:pt>
                <c:pt idx="10933">
                  <c:v>8</c:v>
                </c:pt>
                <c:pt idx="10934">
                  <c:v>8</c:v>
                </c:pt>
                <c:pt idx="10935">
                  <c:v>4</c:v>
                </c:pt>
                <c:pt idx="10936">
                  <c:v>4</c:v>
                </c:pt>
                <c:pt idx="10937">
                  <c:v>6</c:v>
                </c:pt>
                <c:pt idx="10938">
                  <c:v>5</c:v>
                </c:pt>
                <c:pt idx="10939">
                  <c:v>4</c:v>
                </c:pt>
                <c:pt idx="10940">
                  <c:v>4</c:v>
                </c:pt>
                <c:pt idx="10941">
                  <c:v>3</c:v>
                </c:pt>
                <c:pt idx="10942">
                  <c:v>3</c:v>
                </c:pt>
                <c:pt idx="10943">
                  <c:v>5</c:v>
                </c:pt>
                <c:pt idx="10944">
                  <c:v>5</c:v>
                </c:pt>
                <c:pt idx="10945">
                  <c:v>11</c:v>
                </c:pt>
                <c:pt idx="10946">
                  <c:v>5</c:v>
                </c:pt>
                <c:pt idx="10947">
                  <c:v>4</c:v>
                </c:pt>
                <c:pt idx="10948">
                  <c:v>2</c:v>
                </c:pt>
                <c:pt idx="10949">
                  <c:v>7</c:v>
                </c:pt>
                <c:pt idx="10950">
                  <c:v>14</c:v>
                </c:pt>
                <c:pt idx="10951">
                  <c:v>6</c:v>
                </c:pt>
                <c:pt idx="10952">
                  <c:v>8</c:v>
                </c:pt>
                <c:pt idx="10953">
                  <c:v>7</c:v>
                </c:pt>
                <c:pt idx="10954">
                  <c:v>7</c:v>
                </c:pt>
                <c:pt idx="10955">
                  <c:v>4</c:v>
                </c:pt>
                <c:pt idx="10956">
                  <c:v>4</c:v>
                </c:pt>
                <c:pt idx="10957">
                  <c:v>5</c:v>
                </c:pt>
                <c:pt idx="10958">
                  <c:v>8</c:v>
                </c:pt>
                <c:pt idx="10959">
                  <c:v>2</c:v>
                </c:pt>
                <c:pt idx="10960">
                  <c:v>11</c:v>
                </c:pt>
                <c:pt idx="10961">
                  <c:v>1</c:v>
                </c:pt>
                <c:pt idx="10962">
                  <c:v>4</c:v>
                </c:pt>
                <c:pt idx="10963">
                  <c:v>4</c:v>
                </c:pt>
                <c:pt idx="10964">
                  <c:v>1</c:v>
                </c:pt>
                <c:pt idx="10965">
                  <c:v>5</c:v>
                </c:pt>
                <c:pt idx="10966">
                  <c:v>6</c:v>
                </c:pt>
                <c:pt idx="10967">
                  <c:v>8</c:v>
                </c:pt>
                <c:pt idx="10968">
                  <c:v>8</c:v>
                </c:pt>
                <c:pt idx="10969">
                  <c:v>4</c:v>
                </c:pt>
                <c:pt idx="10970">
                  <c:v>5</c:v>
                </c:pt>
                <c:pt idx="10971">
                  <c:v>6</c:v>
                </c:pt>
                <c:pt idx="10972">
                  <c:v>8</c:v>
                </c:pt>
                <c:pt idx="10973">
                  <c:v>7</c:v>
                </c:pt>
                <c:pt idx="10974">
                  <c:v>11</c:v>
                </c:pt>
                <c:pt idx="10975">
                  <c:v>10</c:v>
                </c:pt>
                <c:pt idx="10976">
                  <c:v>10</c:v>
                </c:pt>
                <c:pt idx="10977">
                  <c:v>5</c:v>
                </c:pt>
                <c:pt idx="10978">
                  <c:v>5</c:v>
                </c:pt>
                <c:pt idx="10979">
                  <c:v>7</c:v>
                </c:pt>
                <c:pt idx="10980">
                  <c:v>9</c:v>
                </c:pt>
                <c:pt idx="10981">
                  <c:v>3</c:v>
                </c:pt>
                <c:pt idx="10982">
                  <c:v>4</c:v>
                </c:pt>
                <c:pt idx="10983">
                  <c:v>6</c:v>
                </c:pt>
                <c:pt idx="10984">
                  <c:v>9</c:v>
                </c:pt>
                <c:pt idx="10985">
                  <c:v>30</c:v>
                </c:pt>
                <c:pt idx="10986">
                  <c:v>7</c:v>
                </c:pt>
                <c:pt idx="10987">
                  <c:v>12</c:v>
                </c:pt>
                <c:pt idx="10988">
                  <c:v>14</c:v>
                </c:pt>
                <c:pt idx="10989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A504-46C0-A320-6E73DC29A8C2}"/>
            </c:ext>
          </c:extLst>
        </c:ser>
        <c:ser>
          <c:idx val="13"/>
          <c:order val="13"/>
          <c:tx>
            <c:strRef>
              <c:f>Sheet1!$O$1</c:f>
              <c:strCache>
                <c:ptCount val="1"/>
                <c:pt idx="0">
                  <c:v>014 Profile Views</c:v>
                </c:pt>
              </c:strCache>
            </c:strRef>
          </c:tx>
          <c:spPr>
            <a:ln w="28575" cap="rnd">
              <a:solidFill>
                <a:schemeClr val="accent2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cat>
            <c:numRef>
              <c:f>Sheet1!$A$2:$A$11007</c:f>
              <c:numCache>
                <c:formatCode>m/d/yyyy</c:formatCode>
                <c:ptCount val="11006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  <c:pt idx="5503">
                  <c:v>40179</c:v>
                </c:pt>
                <c:pt idx="5504">
                  <c:v>40180</c:v>
                </c:pt>
                <c:pt idx="5505">
                  <c:v>40181</c:v>
                </c:pt>
                <c:pt idx="5506">
                  <c:v>40182</c:v>
                </c:pt>
                <c:pt idx="5507">
                  <c:v>40183</c:v>
                </c:pt>
                <c:pt idx="5508">
                  <c:v>40184</c:v>
                </c:pt>
                <c:pt idx="5509">
                  <c:v>40185</c:v>
                </c:pt>
                <c:pt idx="5510">
                  <c:v>40186</c:v>
                </c:pt>
                <c:pt idx="5511">
                  <c:v>40187</c:v>
                </c:pt>
                <c:pt idx="5512">
                  <c:v>40188</c:v>
                </c:pt>
                <c:pt idx="5513">
                  <c:v>40189</c:v>
                </c:pt>
                <c:pt idx="5514">
                  <c:v>40190</c:v>
                </c:pt>
                <c:pt idx="5515">
                  <c:v>40191</c:v>
                </c:pt>
                <c:pt idx="5516">
                  <c:v>40192</c:v>
                </c:pt>
                <c:pt idx="5517">
                  <c:v>40193</c:v>
                </c:pt>
                <c:pt idx="5518">
                  <c:v>40194</c:v>
                </c:pt>
                <c:pt idx="5519">
                  <c:v>40195</c:v>
                </c:pt>
                <c:pt idx="5520">
                  <c:v>40196</c:v>
                </c:pt>
                <c:pt idx="5521">
                  <c:v>40197</c:v>
                </c:pt>
                <c:pt idx="5522">
                  <c:v>40198</c:v>
                </c:pt>
                <c:pt idx="5523">
                  <c:v>40199</c:v>
                </c:pt>
                <c:pt idx="5524">
                  <c:v>40200</c:v>
                </c:pt>
                <c:pt idx="5525">
                  <c:v>40201</c:v>
                </c:pt>
                <c:pt idx="5526">
                  <c:v>40202</c:v>
                </c:pt>
                <c:pt idx="5527">
                  <c:v>40203</c:v>
                </c:pt>
                <c:pt idx="5528">
                  <c:v>40204</c:v>
                </c:pt>
                <c:pt idx="5529">
                  <c:v>40205</c:v>
                </c:pt>
                <c:pt idx="5530">
                  <c:v>40206</c:v>
                </c:pt>
                <c:pt idx="5531">
                  <c:v>40207</c:v>
                </c:pt>
                <c:pt idx="5532">
                  <c:v>40208</c:v>
                </c:pt>
                <c:pt idx="5533">
                  <c:v>40209</c:v>
                </c:pt>
                <c:pt idx="5534">
                  <c:v>40210</c:v>
                </c:pt>
                <c:pt idx="5535">
                  <c:v>40211</c:v>
                </c:pt>
                <c:pt idx="5536">
                  <c:v>40212</c:v>
                </c:pt>
                <c:pt idx="5537">
                  <c:v>40213</c:v>
                </c:pt>
                <c:pt idx="5538">
                  <c:v>40214</c:v>
                </c:pt>
                <c:pt idx="5539">
                  <c:v>40215</c:v>
                </c:pt>
                <c:pt idx="5540">
                  <c:v>40216</c:v>
                </c:pt>
                <c:pt idx="5541">
                  <c:v>40217</c:v>
                </c:pt>
                <c:pt idx="5542">
                  <c:v>40218</c:v>
                </c:pt>
                <c:pt idx="5543">
                  <c:v>40219</c:v>
                </c:pt>
                <c:pt idx="5544">
                  <c:v>40220</c:v>
                </c:pt>
                <c:pt idx="5545">
                  <c:v>40221</c:v>
                </c:pt>
                <c:pt idx="5546">
                  <c:v>40222</c:v>
                </c:pt>
                <c:pt idx="5547">
                  <c:v>40223</c:v>
                </c:pt>
                <c:pt idx="5548">
                  <c:v>40224</c:v>
                </c:pt>
                <c:pt idx="5549">
                  <c:v>40225</c:v>
                </c:pt>
                <c:pt idx="5550">
                  <c:v>40226</c:v>
                </c:pt>
                <c:pt idx="5551">
                  <c:v>40227</c:v>
                </c:pt>
                <c:pt idx="5552">
                  <c:v>40228</c:v>
                </c:pt>
                <c:pt idx="5553">
                  <c:v>40229</c:v>
                </c:pt>
                <c:pt idx="5554">
                  <c:v>40230</c:v>
                </c:pt>
                <c:pt idx="5555">
                  <c:v>40231</c:v>
                </c:pt>
                <c:pt idx="5556">
                  <c:v>40232</c:v>
                </c:pt>
                <c:pt idx="5557">
                  <c:v>40233</c:v>
                </c:pt>
                <c:pt idx="5558">
                  <c:v>40234</c:v>
                </c:pt>
                <c:pt idx="5559">
                  <c:v>40235</c:v>
                </c:pt>
                <c:pt idx="5560">
                  <c:v>40236</c:v>
                </c:pt>
                <c:pt idx="5561">
                  <c:v>40237</c:v>
                </c:pt>
                <c:pt idx="5562">
                  <c:v>40238</c:v>
                </c:pt>
                <c:pt idx="5563">
                  <c:v>40239</c:v>
                </c:pt>
                <c:pt idx="5564">
                  <c:v>40240</c:v>
                </c:pt>
                <c:pt idx="5565">
                  <c:v>40241</c:v>
                </c:pt>
                <c:pt idx="5566">
                  <c:v>40242</c:v>
                </c:pt>
                <c:pt idx="5567">
                  <c:v>40243</c:v>
                </c:pt>
                <c:pt idx="5568">
                  <c:v>40244</c:v>
                </c:pt>
                <c:pt idx="5569">
                  <c:v>40245</c:v>
                </c:pt>
                <c:pt idx="5570">
                  <c:v>40246</c:v>
                </c:pt>
                <c:pt idx="5571">
                  <c:v>40247</c:v>
                </c:pt>
                <c:pt idx="5572">
                  <c:v>40248</c:v>
                </c:pt>
                <c:pt idx="5573">
                  <c:v>40249</c:v>
                </c:pt>
                <c:pt idx="5574">
                  <c:v>40250</c:v>
                </c:pt>
                <c:pt idx="5575">
                  <c:v>40251</c:v>
                </c:pt>
                <c:pt idx="5576">
                  <c:v>40252</c:v>
                </c:pt>
                <c:pt idx="5577">
                  <c:v>40253</c:v>
                </c:pt>
                <c:pt idx="5578">
                  <c:v>40254</c:v>
                </c:pt>
                <c:pt idx="5579">
                  <c:v>40255</c:v>
                </c:pt>
                <c:pt idx="5580">
                  <c:v>40256</c:v>
                </c:pt>
                <c:pt idx="5581">
                  <c:v>40257</c:v>
                </c:pt>
                <c:pt idx="5582">
                  <c:v>40258</c:v>
                </c:pt>
                <c:pt idx="5583">
                  <c:v>40259</c:v>
                </c:pt>
                <c:pt idx="5584">
                  <c:v>40260</c:v>
                </c:pt>
                <c:pt idx="5585">
                  <c:v>40261</c:v>
                </c:pt>
                <c:pt idx="5586">
                  <c:v>40262</c:v>
                </c:pt>
                <c:pt idx="5587">
                  <c:v>40263</c:v>
                </c:pt>
                <c:pt idx="5588">
                  <c:v>40264</c:v>
                </c:pt>
                <c:pt idx="5589">
                  <c:v>40265</c:v>
                </c:pt>
                <c:pt idx="5590">
                  <c:v>40266</c:v>
                </c:pt>
                <c:pt idx="5591">
                  <c:v>40267</c:v>
                </c:pt>
                <c:pt idx="5592">
                  <c:v>40268</c:v>
                </c:pt>
                <c:pt idx="5593">
                  <c:v>40269</c:v>
                </c:pt>
                <c:pt idx="5594">
                  <c:v>40270</c:v>
                </c:pt>
                <c:pt idx="5595">
                  <c:v>40271</c:v>
                </c:pt>
                <c:pt idx="5596">
                  <c:v>40272</c:v>
                </c:pt>
                <c:pt idx="5597">
                  <c:v>40273</c:v>
                </c:pt>
                <c:pt idx="5598">
                  <c:v>40274</c:v>
                </c:pt>
                <c:pt idx="5599">
                  <c:v>40275</c:v>
                </c:pt>
                <c:pt idx="5600">
                  <c:v>40276</c:v>
                </c:pt>
                <c:pt idx="5601">
                  <c:v>40277</c:v>
                </c:pt>
                <c:pt idx="5602">
                  <c:v>40278</c:v>
                </c:pt>
                <c:pt idx="5603">
                  <c:v>40279</c:v>
                </c:pt>
                <c:pt idx="5604">
                  <c:v>40280</c:v>
                </c:pt>
                <c:pt idx="5605">
                  <c:v>40281</c:v>
                </c:pt>
                <c:pt idx="5606">
                  <c:v>40282</c:v>
                </c:pt>
                <c:pt idx="5607">
                  <c:v>40283</c:v>
                </c:pt>
                <c:pt idx="5608">
                  <c:v>40284</c:v>
                </c:pt>
                <c:pt idx="5609">
                  <c:v>40285</c:v>
                </c:pt>
                <c:pt idx="5610">
                  <c:v>40286</c:v>
                </c:pt>
                <c:pt idx="5611">
                  <c:v>40287</c:v>
                </c:pt>
                <c:pt idx="5612">
                  <c:v>40288</c:v>
                </c:pt>
                <c:pt idx="5613">
                  <c:v>40289</c:v>
                </c:pt>
                <c:pt idx="5614">
                  <c:v>40290</c:v>
                </c:pt>
                <c:pt idx="5615">
                  <c:v>40291</c:v>
                </c:pt>
                <c:pt idx="5616">
                  <c:v>40292</c:v>
                </c:pt>
                <c:pt idx="5617">
                  <c:v>40293</c:v>
                </c:pt>
                <c:pt idx="5618">
                  <c:v>40294</c:v>
                </c:pt>
                <c:pt idx="5619">
                  <c:v>40295</c:v>
                </c:pt>
                <c:pt idx="5620">
                  <c:v>40296</c:v>
                </c:pt>
                <c:pt idx="5621">
                  <c:v>40297</c:v>
                </c:pt>
                <c:pt idx="5622">
                  <c:v>40298</c:v>
                </c:pt>
                <c:pt idx="5623">
                  <c:v>40299</c:v>
                </c:pt>
                <c:pt idx="5624">
                  <c:v>40300</c:v>
                </c:pt>
                <c:pt idx="5625">
                  <c:v>40301</c:v>
                </c:pt>
                <c:pt idx="5626">
                  <c:v>40302</c:v>
                </c:pt>
                <c:pt idx="5627">
                  <c:v>40303</c:v>
                </c:pt>
                <c:pt idx="5628">
                  <c:v>40304</c:v>
                </c:pt>
                <c:pt idx="5629">
                  <c:v>40305</c:v>
                </c:pt>
                <c:pt idx="5630">
                  <c:v>40306</c:v>
                </c:pt>
                <c:pt idx="5631">
                  <c:v>40307</c:v>
                </c:pt>
                <c:pt idx="5632">
                  <c:v>40308</c:v>
                </c:pt>
                <c:pt idx="5633">
                  <c:v>40309</c:v>
                </c:pt>
                <c:pt idx="5634">
                  <c:v>40310</c:v>
                </c:pt>
                <c:pt idx="5635">
                  <c:v>40311</c:v>
                </c:pt>
                <c:pt idx="5636">
                  <c:v>40312</c:v>
                </c:pt>
                <c:pt idx="5637">
                  <c:v>40313</c:v>
                </c:pt>
                <c:pt idx="5638">
                  <c:v>40314</c:v>
                </c:pt>
                <c:pt idx="5639">
                  <c:v>40315</c:v>
                </c:pt>
                <c:pt idx="5640">
                  <c:v>40316</c:v>
                </c:pt>
                <c:pt idx="5641">
                  <c:v>40317</c:v>
                </c:pt>
                <c:pt idx="5642">
                  <c:v>40318</c:v>
                </c:pt>
                <c:pt idx="5643">
                  <c:v>40319</c:v>
                </c:pt>
                <c:pt idx="5644">
                  <c:v>40320</c:v>
                </c:pt>
                <c:pt idx="5645">
                  <c:v>40321</c:v>
                </c:pt>
                <c:pt idx="5646">
                  <c:v>40322</c:v>
                </c:pt>
                <c:pt idx="5647">
                  <c:v>40323</c:v>
                </c:pt>
                <c:pt idx="5648">
                  <c:v>40324</c:v>
                </c:pt>
                <c:pt idx="5649">
                  <c:v>40325</c:v>
                </c:pt>
                <c:pt idx="5650">
                  <c:v>40326</c:v>
                </c:pt>
                <c:pt idx="5651">
                  <c:v>40327</c:v>
                </c:pt>
                <c:pt idx="5652">
                  <c:v>40328</c:v>
                </c:pt>
                <c:pt idx="5653">
                  <c:v>40329</c:v>
                </c:pt>
                <c:pt idx="5654">
                  <c:v>40330</c:v>
                </c:pt>
                <c:pt idx="5655">
                  <c:v>40331</c:v>
                </c:pt>
                <c:pt idx="5656">
                  <c:v>40332</c:v>
                </c:pt>
                <c:pt idx="5657">
                  <c:v>40333</c:v>
                </c:pt>
                <c:pt idx="5658">
                  <c:v>40334</c:v>
                </c:pt>
                <c:pt idx="5659">
                  <c:v>40335</c:v>
                </c:pt>
                <c:pt idx="5660">
                  <c:v>40336</c:v>
                </c:pt>
                <c:pt idx="5661">
                  <c:v>40337</c:v>
                </c:pt>
                <c:pt idx="5662">
                  <c:v>40338</c:v>
                </c:pt>
                <c:pt idx="5663">
                  <c:v>40339</c:v>
                </c:pt>
                <c:pt idx="5664">
                  <c:v>40340</c:v>
                </c:pt>
                <c:pt idx="5665">
                  <c:v>40341</c:v>
                </c:pt>
                <c:pt idx="5666">
                  <c:v>40342</c:v>
                </c:pt>
                <c:pt idx="5667">
                  <c:v>40343</c:v>
                </c:pt>
                <c:pt idx="5668">
                  <c:v>40344</c:v>
                </c:pt>
                <c:pt idx="5669">
                  <c:v>40345</c:v>
                </c:pt>
                <c:pt idx="5670">
                  <c:v>40346</c:v>
                </c:pt>
                <c:pt idx="5671">
                  <c:v>40347</c:v>
                </c:pt>
                <c:pt idx="5672">
                  <c:v>40348</c:v>
                </c:pt>
                <c:pt idx="5673">
                  <c:v>40349</c:v>
                </c:pt>
                <c:pt idx="5674">
                  <c:v>40350</c:v>
                </c:pt>
                <c:pt idx="5675">
                  <c:v>40351</c:v>
                </c:pt>
                <c:pt idx="5676">
                  <c:v>40352</c:v>
                </c:pt>
                <c:pt idx="5677">
                  <c:v>40353</c:v>
                </c:pt>
                <c:pt idx="5678">
                  <c:v>40354</c:v>
                </c:pt>
                <c:pt idx="5679">
                  <c:v>40355</c:v>
                </c:pt>
                <c:pt idx="5680">
                  <c:v>40356</c:v>
                </c:pt>
                <c:pt idx="5681">
                  <c:v>40357</c:v>
                </c:pt>
                <c:pt idx="5682">
                  <c:v>40358</c:v>
                </c:pt>
                <c:pt idx="5683">
                  <c:v>40359</c:v>
                </c:pt>
                <c:pt idx="5684">
                  <c:v>40360</c:v>
                </c:pt>
                <c:pt idx="5685">
                  <c:v>40361</c:v>
                </c:pt>
                <c:pt idx="5686">
                  <c:v>40362</c:v>
                </c:pt>
                <c:pt idx="5687">
                  <c:v>40363</c:v>
                </c:pt>
                <c:pt idx="5688">
                  <c:v>40364</c:v>
                </c:pt>
                <c:pt idx="5689">
                  <c:v>40365</c:v>
                </c:pt>
                <c:pt idx="5690">
                  <c:v>40366</c:v>
                </c:pt>
                <c:pt idx="5691">
                  <c:v>40367</c:v>
                </c:pt>
                <c:pt idx="5692">
                  <c:v>40368</c:v>
                </c:pt>
                <c:pt idx="5693">
                  <c:v>40369</c:v>
                </c:pt>
                <c:pt idx="5694">
                  <c:v>40370</c:v>
                </c:pt>
                <c:pt idx="5695">
                  <c:v>40371</c:v>
                </c:pt>
                <c:pt idx="5696">
                  <c:v>40372</c:v>
                </c:pt>
                <c:pt idx="5697">
                  <c:v>40373</c:v>
                </c:pt>
                <c:pt idx="5698">
                  <c:v>40374</c:v>
                </c:pt>
                <c:pt idx="5699">
                  <c:v>40375</c:v>
                </c:pt>
                <c:pt idx="5700">
                  <c:v>40376</c:v>
                </c:pt>
                <c:pt idx="5701">
                  <c:v>40377</c:v>
                </c:pt>
                <c:pt idx="5702">
                  <c:v>40378</c:v>
                </c:pt>
                <c:pt idx="5703">
                  <c:v>40379</c:v>
                </c:pt>
                <c:pt idx="5704">
                  <c:v>40380</c:v>
                </c:pt>
                <c:pt idx="5705">
                  <c:v>40381</c:v>
                </c:pt>
                <c:pt idx="5706">
                  <c:v>40382</c:v>
                </c:pt>
                <c:pt idx="5707">
                  <c:v>40383</c:v>
                </c:pt>
                <c:pt idx="5708">
                  <c:v>40384</c:v>
                </c:pt>
                <c:pt idx="5709">
                  <c:v>40385</c:v>
                </c:pt>
                <c:pt idx="5710">
                  <c:v>40386</c:v>
                </c:pt>
                <c:pt idx="5711">
                  <c:v>40387</c:v>
                </c:pt>
                <c:pt idx="5712">
                  <c:v>40388</c:v>
                </c:pt>
                <c:pt idx="5713">
                  <c:v>40389</c:v>
                </c:pt>
                <c:pt idx="5714">
                  <c:v>40390</c:v>
                </c:pt>
                <c:pt idx="5715">
                  <c:v>40391</c:v>
                </c:pt>
                <c:pt idx="5716">
                  <c:v>40392</c:v>
                </c:pt>
                <c:pt idx="5717">
                  <c:v>40393</c:v>
                </c:pt>
                <c:pt idx="5718">
                  <c:v>40394</c:v>
                </c:pt>
                <c:pt idx="5719">
                  <c:v>40395</c:v>
                </c:pt>
                <c:pt idx="5720">
                  <c:v>40396</c:v>
                </c:pt>
                <c:pt idx="5721">
                  <c:v>40397</c:v>
                </c:pt>
                <c:pt idx="5722">
                  <c:v>40398</c:v>
                </c:pt>
                <c:pt idx="5723">
                  <c:v>40399</c:v>
                </c:pt>
                <c:pt idx="5724">
                  <c:v>40400</c:v>
                </c:pt>
                <c:pt idx="5725">
                  <c:v>40401</c:v>
                </c:pt>
                <c:pt idx="5726">
                  <c:v>40402</c:v>
                </c:pt>
                <c:pt idx="5727">
                  <c:v>40403</c:v>
                </c:pt>
                <c:pt idx="5728">
                  <c:v>40404</c:v>
                </c:pt>
                <c:pt idx="5729">
                  <c:v>40405</c:v>
                </c:pt>
                <c:pt idx="5730">
                  <c:v>40406</c:v>
                </c:pt>
                <c:pt idx="5731">
                  <c:v>40407</c:v>
                </c:pt>
                <c:pt idx="5732">
                  <c:v>40408</c:v>
                </c:pt>
                <c:pt idx="5733">
                  <c:v>40409</c:v>
                </c:pt>
                <c:pt idx="5734">
                  <c:v>40410</c:v>
                </c:pt>
                <c:pt idx="5735">
                  <c:v>40411</c:v>
                </c:pt>
                <c:pt idx="5736">
                  <c:v>40412</c:v>
                </c:pt>
                <c:pt idx="5737">
                  <c:v>40413</c:v>
                </c:pt>
                <c:pt idx="5738">
                  <c:v>40414</c:v>
                </c:pt>
                <c:pt idx="5739">
                  <c:v>40415</c:v>
                </c:pt>
                <c:pt idx="5740">
                  <c:v>40416</c:v>
                </c:pt>
                <c:pt idx="5741">
                  <c:v>40417</c:v>
                </c:pt>
                <c:pt idx="5742">
                  <c:v>40418</c:v>
                </c:pt>
                <c:pt idx="5743">
                  <c:v>40419</c:v>
                </c:pt>
                <c:pt idx="5744">
                  <c:v>40420</c:v>
                </c:pt>
                <c:pt idx="5745">
                  <c:v>40421</c:v>
                </c:pt>
                <c:pt idx="5746">
                  <c:v>40422</c:v>
                </c:pt>
                <c:pt idx="5747">
                  <c:v>40423</c:v>
                </c:pt>
                <c:pt idx="5748">
                  <c:v>40424</c:v>
                </c:pt>
                <c:pt idx="5749">
                  <c:v>40425</c:v>
                </c:pt>
                <c:pt idx="5750">
                  <c:v>40426</c:v>
                </c:pt>
                <c:pt idx="5751">
                  <c:v>40427</c:v>
                </c:pt>
                <c:pt idx="5752">
                  <c:v>40428</c:v>
                </c:pt>
                <c:pt idx="5753">
                  <c:v>40429</c:v>
                </c:pt>
                <c:pt idx="5754">
                  <c:v>40430</c:v>
                </c:pt>
                <c:pt idx="5755">
                  <c:v>40431</c:v>
                </c:pt>
                <c:pt idx="5756">
                  <c:v>40432</c:v>
                </c:pt>
                <c:pt idx="5757">
                  <c:v>40433</c:v>
                </c:pt>
                <c:pt idx="5758">
                  <c:v>40434</c:v>
                </c:pt>
                <c:pt idx="5759">
                  <c:v>40435</c:v>
                </c:pt>
                <c:pt idx="5760">
                  <c:v>40436</c:v>
                </c:pt>
                <c:pt idx="5761">
                  <c:v>40437</c:v>
                </c:pt>
                <c:pt idx="5762">
                  <c:v>40438</c:v>
                </c:pt>
                <c:pt idx="5763">
                  <c:v>40439</c:v>
                </c:pt>
                <c:pt idx="5764">
                  <c:v>40440</c:v>
                </c:pt>
                <c:pt idx="5765">
                  <c:v>40441</c:v>
                </c:pt>
                <c:pt idx="5766">
                  <c:v>40442</c:v>
                </c:pt>
                <c:pt idx="5767">
                  <c:v>40443</c:v>
                </c:pt>
                <c:pt idx="5768">
                  <c:v>40444</c:v>
                </c:pt>
                <c:pt idx="5769">
                  <c:v>40445</c:v>
                </c:pt>
                <c:pt idx="5770">
                  <c:v>40446</c:v>
                </c:pt>
                <c:pt idx="5771">
                  <c:v>40447</c:v>
                </c:pt>
                <c:pt idx="5772">
                  <c:v>40448</c:v>
                </c:pt>
                <c:pt idx="5773">
                  <c:v>40449</c:v>
                </c:pt>
                <c:pt idx="5774">
                  <c:v>40450</c:v>
                </c:pt>
                <c:pt idx="5775">
                  <c:v>40451</c:v>
                </c:pt>
                <c:pt idx="5776">
                  <c:v>40452</c:v>
                </c:pt>
                <c:pt idx="5777">
                  <c:v>40453</c:v>
                </c:pt>
                <c:pt idx="5778">
                  <c:v>40454</c:v>
                </c:pt>
                <c:pt idx="5779">
                  <c:v>40455</c:v>
                </c:pt>
                <c:pt idx="5780">
                  <c:v>40456</c:v>
                </c:pt>
                <c:pt idx="5781">
                  <c:v>40457</c:v>
                </c:pt>
                <c:pt idx="5782">
                  <c:v>40458</c:v>
                </c:pt>
                <c:pt idx="5783">
                  <c:v>40459</c:v>
                </c:pt>
                <c:pt idx="5784">
                  <c:v>40460</c:v>
                </c:pt>
                <c:pt idx="5785">
                  <c:v>40461</c:v>
                </c:pt>
                <c:pt idx="5786">
                  <c:v>40462</c:v>
                </c:pt>
                <c:pt idx="5787">
                  <c:v>40463</c:v>
                </c:pt>
                <c:pt idx="5788">
                  <c:v>40464</c:v>
                </c:pt>
                <c:pt idx="5789">
                  <c:v>40465</c:v>
                </c:pt>
                <c:pt idx="5790">
                  <c:v>40466</c:v>
                </c:pt>
                <c:pt idx="5791">
                  <c:v>40467</c:v>
                </c:pt>
                <c:pt idx="5792">
                  <c:v>40468</c:v>
                </c:pt>
                <c:pt idx="5793">
                  <c:v>40469</c:v>
                </c:pt>
                <c:pt idx="5794">
                  <c:v>40470</c:v>
                </c:pt>
                <c:pt idx="5795">
                  <c:v>40471</c:v>
                </c:pt>
                <c:pt idx="5796">
                  <c:v>40472</c:v>
                </c:pt>
                <c:pt idx="5797">
                  <c:v>40473</c:v>
                </c:pt>
                <c:pt idx="5798">
                  <c:v>40474</c:v>
                </c:pt>
                <c:pt idx="5799">
                  <c:v>40475</c:v>
                </c:pt>
                <c:pt idx="5800">
                  <c:v>40476</c:v>
                </c:pt>
                <c:pt idx="5801">
                  <c:v>40477</c:v>
                </c:pt>
                <c:pt idx="5802">
                  <c:v>40478</c:v>
                </c:pt>
                <c:pt idx="5803">
                  <c:v>40479</c:v>
                </c:pt>
                <c:pt idx="5804">
                  <c:v>40480</c:v>
                </c:pt>
                <c:pt idx="5805">
                  <c:v>40481</c:v>
                </c:pt>
                <c:pt idx="5806">
                  <c:v>40482</c:v>
                </c:pt>
                <c:pt idx="5807">
                  <c:v>40483</c:v>
                </c:pt>
                <c:pt idx="5808">
                  <c:v>40484</c:v>
                </c:pt>
                <c:pt idx="5809">
                  <c:v>40485</c:v>
                </c:pt>
                <c:pt idx="5810">
                  <c:v>40486</c:v>
                </c:pt>
                <c:pt idx="5811">
                  <c:v>40487</c:v>
                </c:pt>
                <c:pt idx="5812">
                  <c:v>40488</c:v>
                </c:pt>
                <c:pt idx="5813">
                  <c:v>40489</c:v>
                </c:pt>
                <c:pt idx="5814">
                  <c:v>40490</c:v>
                </c:pt>
                <c:pt idx="5815">
                  <c:v>40491</c:v>
                </c:pt>
                <c:pt idx="5816">
                  <c:v>40492</c:v>
                </c:pt>
                <c:pt idx="5817">
                  <c:v>40493</c:v>
                </c:pt>
                <c:pt idx="5818">
                  <c:v>40494</c:v>
                </c:pt>
                <c:pt idx="5819">
                  <c:v>40495</c:v>
                </c:pt>
                <c:pt idx="5820">
                  <c:v>40496</c:v>
                </c:pt>
                <c:pt idx="5821">
                  <c:v>40497</c:v>
                </c:pt>
                <c:pt idx="5822">
                  <c:v>40498</c:v>
                </c:pt>
                <c:pt idx="5823">
                  <c:v>40499</c:v>
                </c:pt>
                <c:pt idx="5824">
                  <c:v>40500</c:v>
                </c:pt>
                <c:pt idx="5825">
                  <c:v>40501</c:v>
                </c:pt>
                <c:pt idx="5826">
                  <c:v>40502</c:v>
                </c:pt>
                <c:pt idx="5827">
                  <c:v>40503</c:v>
                </c:pt>
                <c:pt idx="5828">
                  <c:v>40504</c:v>
                </c:pt>
                <c:pt idx="5829">
                  <c:v>40505</c:v>
                </c:pt>
                <c:pt idx="5830">
                  <c:v>40506</c:v>
                </c:pt>
                <c:pt idx="5831">
                  <c:v>40507</c:v>
                </c:pt>
                <c:pt idx="5832">
                  <c:v>40508</c:v>
                </c:pt>
                <c:pt idx="5833">
                  <c:v>40509</c:v>
                </c:pt>
                <c:pt idx="5834">
                  <c:v>40510</c:v>
                </c:pt>
                <c:pt idx="5835">
                  <c:v>40511</c:v>
                </c:pt>
                <c:pt idx="5836">
                  <c:v>40512</c:v>
                </c:pt>
                <c:pt idx="5837">
                  <c:v>40513</c:v>
                </c:pt>
                <c:pt idx="5838">
                  <c:v>40514</c:v>
                </c:pt>
                <c:pt idx="5839">
                  <c:v>40515</c:v>
                </c:pt>
                <c:pt idx="5840">
                  <c:v>40516</c:v>
                </c:pt>
                <c:pt idx="5841">
                  <c:v>40517</c:v>
                </c:pt>
                <c:pt idx="5842">
                  <c:v>40518</c:v>
                </c:pt>
                <c:pt idx="5843">
                  <c:v>40519</c:v>
                </c:pt>
                <c:pt idx="5844">
                  <c:v>40520</c:v>
                </c:pt>
                <c:pt idx="5845">
                  <c:v>40521</c:v>
                </c:pt>
                <c:pt idx="5846">
                  <c:v>40522</c:v>
                </c:pt>
                <c:pt idx="5847">
                  <c:v>40523</c:v>
                </c:pt>
                <c:pt idx="5848">
                  <c:v>40524</c:v>
                </c:pt>
                <c:pt idx="5849">
                  <c:v>40525</c:v>
                </c:pt>
                <c:pt idx="5850">
                  <c:v>40526</c:v>
                </c:pt>
                <c:pt idx="5851">
                  <c:v>40527</c:v>
                </c:pt>
                <c:pt idx="5852">
                  <c:v>40528</c:v>
                </c:pt>
                <c:pt idx="5853">
                  <c:v>40529</c:v>
                </c:pt>
                <c:pt idx="5854">
                  <c:v>40530</c:v>
                </c:pt>
                <c:pt idx="5855">
                  <c:v>40531</c:v>
                </c:pt>
                <c:pt idx="5856">
                  <c:v>40532</c:v>
                </c:pt>
                <c:pt idx="5857">
                  <c:v>40533</c:v>
                </c:pt>
                <c:pt idx="5858">
                  <c:v>40534</c:v>
                </c:pt>
                <c:pt idx="5859">
                  <c:v>40535</c:v>
                </c:pt>
                <c:pt idx="5860">
                  <c:v>40536</c:v>
                </c:pt>
                <c:pt idx="5861">
                  <c:v>40537</c:v>
                </c:pt>
                <c:pt idx="5862">
                  <c:v>40538</c:v>
                </c:pt>
                <c:pt idx="5863">
                  <c:v>40539</c:v>
                </c:pt>
                <c:pt idx="5864">
                  <c:v>40540</c:v>
                </c:pt>
                <c:pt idx="5865">
                  <c:v>40541</c:v>
                </c:pt>
                <c:pt idx="5866">
                  <c:v>40542</c:v>
                </c:pt>
                <c:pt idx="5867">
                  <c:v>40543</c:v>
                </c:pt>
                <c:pt idx="5868">
                  <c:v>40544</c:v>
                </c:pt>
                <c:pt idx="5869">
                  <c:v>40545</c:v>
                </c:pt>
                <c:pt idx="5870">
                  <c:v>40546</c:v>
                </c:pt>
                <c:pt idx="5871">
                  <c:v>40547</c:v>
                </c:pt>
                <c:pt idx="5872">
                  <c:v>40548</c:v>
                </c:pt>
                <c:pt idx="5873">
                  <c:v>40549</c:v>
                </c:pt>
                <c:pt idx="5874">
                  <c:v>40550</c:v>
                </c:pt>
                <c:pt idx="5875">
                  <c:v>40551</c:v>
                </c:pt>
                <c:pt idx="5876">
                  <c:v>40552</c:v>
                </c:pt>
                <c:pt idx="5877">
                  <c:v>40553</c:v>
                </c:pt>
                <c:pt idx="5878">
                  <c:v>40554</c:v>
                </c:pt>
                <c:pt idx="5879">
                  <c:v>40555</c:v>
                </c:pt>
                <c:pt idx="5880">
                  <c:v>40556</c:v>
                </c:pt>
                <c:pt idx="5881">
                  <c:v>40557</c:v>
                </c:pt>
                <c:pt idx="5882">
                  <c:v>40558</c:v>
                </c:pt>
                <c:pt idx="5883">
                  <c:v>40559</c:v>
                </c:pt>
                <c:pt idx="5884">
                  <c:v>40560</c:v>
                </c:pt>
                <c:pt idx="5885">
                  <c:v>40561</c:v>
                </c:pt>
                <c:pt idx="5886">
                  <c:v>40562</c:v>
                </c:pt>
                <c:pt idx="5887">
                  <c:v>40563</c:v>
                </c:pt>
                <c:pt idx="5888">
                  <c:v>40564</c:v>
                </c:pt>
                <c:pt idx="5889">
                  <c:v>40565</c:v>
                </c:pt>
                <c:pt idx="5890">
                  <c:v>40566</c:v>
                </c:pt>
                <c:pt idx="5891">
                  <c:v>40567</c:v>
                </c:pt>
                <c:pt idx="5892">
                  <c:v>40568</c:v>
                </c:pt>
                <c:pt idx="5893">
                  <c:v>40569</c:v>
                </c:pt>
                <c:pt idx="5894">
                  <c:v>40570</c:v>
                </c:pt>
                <c:pt idx="5895">
                  <c:v>40571</c:v>
                </c:pt>
                <c:pt idx="5896">
                  <c:v>40572</c:v>
                </c:pt>
                <c:pt idx="5897">
                  <c:v>40573</c:v>
                </c:pt>
                <c:pt idx="5898">
                  <c:v>40574</c:v>
                </c:pt>
                <c:pt idx="5899">
                  <c:v>40575</c:v>
                </c:pt>
                <c:pt idx="5900">
                  <c:v>40576</c:v>
                </c:pt>
                <c:pt idx="5901">
                  <c:v>40577</c:v>
                </c:pt>
                <c:pt idx="5902">
                  <c:v>40578</c:v>
                </c:pt>
                <c:pt idx="5903">
                  <c:v>40579</c:v>
                </c:pt>
                <c:pt idx="5904">
                  <c:v>40580</c:v>
                </c:pt>
                <c:pt idx="5905">
                  <c:v>40581</c:v>
                </c:pt>
                <c:pt idx="5906">
                  <c:v>40582</c:v>
                </c:pt>
                <c:pt idx="5907">
                  <c:v>40583</c:v>
                </c:pt>
                <c:pt idx="5908">
                  <c:v>40584</c:v>
                </c:pt>
                <c:pt idx="5909">
                  <c:v>40585</c:v>
                </c:pt>
                <c:pt idx="5910">
                  <c:v>40586</c:v>
                </c:pt>
                <c:pt idx="5911">
                  <c:v>40587</c:v>
                </c:pt>
                <c:pt idx="5912">
                  <c:v>40588</c:v>
                </c:pt>
                <c:pt idx="5913">
                  <c:v>40589</c:v>
                </c:pt>
                <c:pt idx="5914">
                  <c:v>40590</c:v>
                </c:pt>
                <c:pt idx="5915">
                  <c:v>40591</c:v>
                </c:pt>
                <c:pt idx="5916">
                  <c:v>40592</c:v>
                </c:pt>
                <c:pt idx="5917">
                  <c:v>40593</c:v>
                </c:pt>
                <c:pt idx="5918">
                  <c:v>40594</c:v>
                </c:pt>
                <c:pt idx="5919">
                  <c:v>40595</c:v>
                </c:pt>
                <c:pt idx="5920">
                  <c:v>40596</c:v>
                </c:pt>
                <c:pt idx="5921">
                  <c:v>40597</c:v>
                </c:pt>
                <c:pt idx="5922">
                  <c:v>40598</c:v>
                </c:pt>
                <c:pt idx="5923">
                  <c:v>40599</c:v>
                </c:pt>
                <c:pt idx="5924">
                  <c:v>40600</c:v>
                </c:pt>
                <c:pt idx="5925">
                  <c:v>40601</c:v>
                </c:pt>
                <c:pt idx="5926">
                  <c:v>40602</c:v>
                </c:pt>
                <c:pt idx="5927">
                  <c:v>40603</c:v>
                </c:pt>
                <c:pt idx="5928">
                  <c:v>40604</c:v>
                </c:pt>
                <c:pt idx="5929">
                  <c:v>40605</c:v>
                </c:pt>
                <c:pt idx="5930">
                  <c:v>40606</c:v>
                </c:pt>
                <c:pt idx="5931">
                  <c:v>40607</c:v>
                </c:pt>
                <c:pt idx="5932">
                  <c:v>40608</c:v>
                </c:pt>
                <c:pt idx="5933">
                  <c:v>40609</c:v>
                </c:pt>
                <c:pt idx="5934">
                  <c:v>40610</c:v>
                </c:pt>
                <c:pt idx="5935">
                  <c:v>40611</c:v>
                </c:pt>
                <c:pt idx="5936">
                  <c:v>40612</c:v>
                </c:pt>
                <c:pt idx="5937">
                  <c:v>40613</c:v>
                </c:pt>
                <c:pt idx="5938">
                  <c:v>40614</c:v>
                </c:pt>
                <c:pt idx="5939">
                  <c:v>40615</c:v>
                </c:pt>
                <c:pt idx="5940">
                  <c:v>40616</c:v>
                </c:pt>
                <c:pt idx="5941">
                  <c:v>40617</c:v>
                </c:pt>
                <c:pt idx="5942">
                  <c:v>40618</c:v>
                </c:pt>
                <c:pt idx="5943">
                  <c:v>40619</c:v>
                </c:pt>
                <c:pt idx="5944">
                  <c:v>40620</c:v>
                </c:pt>
                <c:pt idx="5945">
                  <c:v>40621</c:v>
                </c:pt>
                <c:pt idx="5946">
                  <c:v>40622</c:v>
                </c:pt>
                <c:pt idx="5947">
                  <c:v>40623</c:v>
                </c:pt>
                <c:pt idx="5948">
                  <c:v>40624</c:v>
                </c:pt>
                <c:pt idx="5949">
                  <c:v>40625</c:v>
                </c:pt>
                <c:pt idx="5950">
                  <c:v>40626</c:v>
                </c:pt>
                <c:pt idx="5951">
                  <c:v>40627</c:v>
                </c:pt>
                <c:pt idx="5952">
                  <c:v>40628</c:v>
                </c:pt>
                <c:pt idx="5953">
                  <c:v>40629</c:v>
                </c:pt>
                <c:pt idx="5954">
                  <c:v>40630</c:v>
                </c:pt>
                <c:pt idx="5955">
                  <c:v>40631</c:v>
                </c:pt>
                <c:pt idx="5956">
                  <c:v>40632</c:v>
                </c:pt>
                <c:pt idx="5957">
                  <c:v>40633</c:v>
                </c:pt>
                <c:pt idx="5958">
                  <c:v>40634</c:v>
                </c:pt>
                <c:pt idx="5959">
                  <c:v>40635</c:v>
                </c:pt>
                <c:pt idx="5960">
                  <c:v>40636</c:v>
                </c:pt>
                <c:pt idx="5961">
                  <c:v>40637</c:v>
                </c:pt>
                <c:pt idx="5962">
                  <c:v>40638</c:v>
                </c:pt>
                <c:pt idx="5963">
                  <c:v>40639</c:v>
                </c:pt>
                <c:pt idx="5964">
                  <c:v>40640</c:v>
                </c:pt>
                <c:pt idx="5965">
                  <c:v>40641</c:v>
                </c:pt>
                <c:pt idx="5966">
                  <c:v>40642</c:v>
                </c:pt>
                <c:pt idx="5967">
                  <c:v>40643</c:v>
                </c:pt>
                <c:pt idx="5968">
                  <c:v>40644</c:v>
                </c:pt>
                <c:pt idx="5969">
                  <c:v>40645</c:v>
                </c:pt>
                <c:pt idx="5970">
                  <c:v>40646</c:v>
                </c:pt>
                <c:pt idx="5971">
                  <c:v>40647</c:v>
                </c:pt>
                <c:pt idx="5972">
                  <c:v>40648</c:v>
                </c:pt>
                <c:pt idx="5973">
                  <c:v>40649</c:v>
                </c:pt>
                <c:pt idx="5974">
                  <c:v>40650</c:v>
                </c:pt>
                <c:pt idx="5975">
                  <c:v>40651</c:v>
                </c:pt>
                <c:pt idx="5976">
                  <c:v>40652</c:v>
                </c:pt>
                <c:pt idx="5977">
                  <c:v>40653</c:v>
                </c:pt>
                <c:pt idx="5978">
                  <c:v>40654</c:v>
                </c:pt>
                <c:pt idx="5979">
                  <c:v>40655</c:v>
                </c:pt>
                <c:pt idx="5980">
                  <c:v>40656</c:v>
                </c:pt>
                <c:pt idx="5981">
                  <c:v>40657</c:v>
                </c:pt>
                <c:pt idx="5982">
                  <c:v>40658</c:v>
                </c:pt>
                <c:pt idx="5983">
                  <c:v>40659</c:v>
                </c:pt>
                <c:pt idx="5984">
                  <c:v>40660</c:v>
                </c:pt>
                <c:pt idx="5985">
                  <c:v>40661</c:v>
                </c:pt>
                <c:pt idx="5986">
                  <c:v>40662</c:v>
                </c:pt>
                <c:pt idx="5987">
                  <c:v>40663</c:v>
                </c:pt>
                <c:pt idx="5988">
                  <c:v>40664</c:v>
                </c:pt>
                <c:pt idx="5989">
                  <c:v>40665</c:v>
                </c:pt>
                <c:pt idx="5990">
                  <c:v>40666</c:v>
                </c:pt>
                <c:pt idx="5991">
                  <c:v>40667</c:v>
                </c:pt>
                <c:pt idx="5992">
                  <c:v>40668</c:v>
                </c:pt>
                <c:pt idx="5993">
                  <c:v>40669</c:v>
                </c:pt>
                <c:pt idx="5994">
                  <c:v>40670</c:v>
                </c:pt>
                <c:pt idx="5995">
                  <c:v>40671</c:v>
                </c:pt>
                <c:pt idx="5996">
                  <c:v>40672</c:v>
                </c:pt>
                <c:pt idx="5997">
                  <c:v>40673</c:v>
                </c:pt>
                <c:pt idx="5998">
                  <c:v>40674</c:v>
                </c:pt>
                <c:pt idx="5999">
                  <c:v>40675</c:v>
                </c:pt>
                <c:pt idx="6000">
                  <c:v>40676</c:v>
                </c:pt>
                <c:pt idx="6001">
                  <c:v>40677</c:v>
                </c:pt>
                <c:pt idx="6002">
                  <c:v>40678</c:v>
                </c:pt>
                <c:pt idx="6003">
                  <c:v>40679</c:v>
                </c:pt>
                <c:pt idx="6004">
                  <c:v>40680</c:v>
                </c:pt>
                <c:pt idx="6005">
                  <c:v>40681</c:v>
                </c:pt>
                <c:pt idx="6006">
                  <c:v>40682</c:v>
                </c:pt>
                <c:pt idx="6007">
                  <c:v>40683</c:v>
                </c:pt>
                <c:pt idx="6008">
                  <c:v>40684</c:v>
                </c:pt>
                <c:pt idx="6009">
                  <c:v>40685</c:v>
                </c:pt>
                <c:pt idx="6010">
                  <c:v>40686</c:v>
                </c:pt>
                <c:pt idx="6011">
                  <c:v>40687</c:v>
                </c:pt>
                <c:pt idx="6012">
                  <c:v>40688</c:v>
                </c:pt>
                <c:pt idx="6013">
                  <c:v>40689</c:v>
                </c:pt>
                <c:pt idx="6014">
                  <c:v>40690</c:v>
                </c:pt>
                <c:pt idx="6015">
                  <c:v>40691</c:v>
                </c:pt>
                <c:pt idx="6016">
                  <c:v>40692</c:v>
                </c:pt>
                <c:pt idx="6017">
                  <c:v>40693</c:v>
                </c:pt>
                <c:pt idx="6018">
                  <c:v>40694</c:v>
                </c:pt>
                <c:pt idx="6019">
                  <c:v>40695</c:v>
                </c:pt>
                <c:pt idx="6020">
                  <c:v>40696</c:v>
                </c:pt>
                <c:pt idx="6021">
                  <c:v>40697</c:v>
                </c:pt>
                <c:pt idx="6022">
                  <c:v>40698</c:v>
                </c:pt>
                <c:pt idx="6023">
                  <c:v>40699</c:v>
                </c:pt>
                <c:pt idx="6024">
                  <c:v>40700</c:v>
                </c:pt>
                <c:pt idx="6025">
                  <c:v>40701</c:v>
                </c:pt>
                <c:pt idx="6026">
                  <c:v>40702</c:v>
                </c:pt>
                <c:pt idx="6027">
                  <c:v>40703</c:v>
                </c:pt>
                <c:pt idx="6028">
                  <c:v>40704</c:v>
                </c:pt>
                <c:pt idx="6029">
                  <c:v>40705</c:v>
                </c:pt>
                <c:pt idx="6030">
                  <c:v>40706</c:v>
                </c:pt>
                <c:pt idx="6031">
                  <c:v>40707</c:v>
                </c:pt>
                <c:pt idx="6032">
                  <c:v>40708</c:v>
                </c:pt>
                <c:pt idx="6033">
                  <c:v>40709</c:v>
                </c:pt>
                <c:pt idx="6034">
                  <c:v>40710</c:v>
                </c:pt>
                <c:pt idx="6035">
                  <c:v>40711</c:v>
                </c:pt>
                <c:pt idx="6036">
                  <c:v>40712</c:v>
                </c:pt>
                <c:pt idx="6037">
                  <c:v>40713</c:v>
                </c:pt>
                <c:pt idx="6038">
                  <c:v>40714</c:v>
                </c:pt>
                <c:pt idx="6039">
                  <c:v>40715</c:v>
                </c:pt>
                <c:pt idx="6040">
                  <c:v>40716</c:v>
                </c:pt>
                <c:pt idx="6041">
                  <c:v>40717</c:v>
                </c:pt>
                <c:pt idx="6042">
                  <c:v>40718</c:v>
                </c:pt>
                <c:pt idx="6043">
                  <c:v>40719</c:v>
                </c:pt>
                <c:pt idx="6044">
                  <c:v>40720</c:v>
                </c:pt>
                <c:pt idx="6045">
                  <c:v>40721</c:v>
                </c:pt>
                <c:pt idx="6046">
                  <c:v>40722</c:v>
                </c:pt>
                <c:pt idx="6047">
                  <c:v>40723</c:v>
                </c:pt>
                <c:pt idx="6048">
                  <c:v>40724</c:v>
                </c:pt>
                <c:pt idx="6049">
                  <c:v>40725</c:v>
                </c:pt>
                <c:pt idx="6050">
                  <c:v>40726</c:v>
                </c:pt>
                <c:pt idx="6051">
                  <c:v>40727</c:v>
                </c:pt>
                <c:pt idx="6052">
                  <c:v>40728</c:v>
                </c:pt>
                <c:pt idx="6053">
                  <c:v>40729</c:v>
                </c:pt>
                <c:pt idx="6054">
                  <c:v>40730</c:v>
                </c:pt>
                <c:pt idx="6055">
                  <c:v>40731</c:v>
                </c:pt>
                <c:pt idx="6056">
                  <c:v>40732</c:v>
                </c:pt>
                <c:pt idx="6057">
                  <c:v>40733</c:v>
                </c:pt>
                <c:pt idx="6058">
                  <c:v>40734</c:v>
                </c:pt>
                <c:pt idx="6059">
                  <c:v>40735</c:v>
                </c:pt>
                <c:pt idx="6060">
                  <c:v>40736</c:v>
                </c:pt>
                <c:pt idx="6061">
                  <c:v>40737</c:v>
                </c:pt>
                <c:pt idx="6062">
                  <c:v>40738</c:v>
                </c:pt>
                <c:pt idx="6063">
                  <c:v>40739</c:v>
                </c:pt>
                <c:pt idx="6064">
                  <c:v>40740</c:v>
                </c:pt>
                <c:pt idx="6065">
                  <c:v>40741</c:v>
                </c:pt>
                <c:pt idx="6066">
                  <c:v>40742</c:v>
                </c:pt>
                <c:pt idx="6067">
                  <c:v>40743</c:v>
                </c:pt>
                <c:pt idx="6068">
                  <c:v>40744</c:v>
                </c:pt>
                <c:pt idx="6069">
                  <c:v>40745</c:v>
                </c:pt>
                <c:pt idx="6070">
                  <c:v>40746</c:v>
                </c:pt>
                <c:pt idx="6071">
                  <c:v>40747</c:v>
                </c:pt>
                <c:pt idx="6072">
                  <c:v>40748</c:v>
                </c:pt>
                <c:pt idx="6073">
                  <c:v>40749</c:v>
                </c:pt>
                <c:pt idx="6074">
                  <c:v>40750</c:v>
                </c:pt>
                <c:pt idx="6075">
                  <c:v>40751</c:v>
                </c:pt>
                <c:pt idx="6076">
                  <c:v>40752</c:v>
                </c:pt>
                <c:pt idx="6077">
                  <c:v>40753</c:v>
                </c:pt>
                <c:pt idx="6078">
                  <c:v>40754</c:v>
                </c:pt>
                <c:pt idx="6079">
                  <c:v>40755</c:v>
                </c:pt>
                <c:pt idx="6080">
                  <c:v>40756</c:v>
                </c:pt>
                <c:pt idx="6081">
                  <c:v>40757</c:v>
                </c:pt>
                <c:pt idx="6082">
                  <c:v>40758</c:v>
                </c:pt>
                <c:pt idx="6083">
                  <c:v>40759</c:v>
                </c:pt>
                <c:pt idx="6084">
                  <c:v>40760</c:v>
                </c:pt>
                <c:pt idx="6085">
                  <c:v>40761</c:v>
                </c:pt>
                <c:pt idx="6086">
                  <c:v>40762</c:v>
                </c:pt>
                <c:pt idx="6087">
                  <c:v>40763</c:v>
                </c:pt>
                <c:pt idx="6088">
                  <c:v>40764</c:v>
                </c:pt>
                <c:pt idx="6089">
                  <c:v>40765</c:v>
                </c:pt>
                <c:pt idx="6090">
                  <c:v>40766</c:v>
                </c:pt>
                <c:pt idx="6091">
                  <c:v>40767</c:v>
                </c:pt>
                <c:pt idx="6092">
                  <c:v>40768</c:v>
                </c:pt>
                <c:pt idx="6093">
                  <c:v>40769</c:v>
                </c:pt>
                <c:pt idx="6094">
                  <c:v>40770</c:v>
                </c:pt>
                <c:pt idx="6095">
                  <c:v>40771</c:v>
                </c:pt>
                <c:pt idx="6096">
                  <c:v>40772</c:v>
                </c:pt>
                <c:pt idx="6097">
                  <c:v>40773</c:v>
                </c:pt>
                <c:pt idx="6098">
                  <c:v>40774</c:v>
                </c:pt>
                <c:pt idx="6099">
                  <c:v>40775</c:v>
                </c:pt>
                <c:pt idx="6100">
                  <c:v>40776</c:v>
                </c:pt>
                <c:pt idx="6101">
                  <c:v>40777</c:v>
                </c:pt>
                <c:pt idx="6102">
                  <c:v>40778</c:v>
                </c:pt>
                <c:pt idx="6103">
                  <c:v>40779</c:v>
                </c:pt>
                <c:pt idx="6104">
                  <c:v>40780</c:v>
                </c:pt>
                <c:pt idx="6105">
                  <c:v>40781</c:v>
                </c:pt>
                <c:pt idx="6106">
                  <c:v>40782</c:v>
                </c:pt>
                <c:pt idx="6107">
                  <c:v>40783</c:v>
                </c:pt>
                <c:pt idx="6108">
                  <c:v>40784</c:v>
                </c:pt>
                <c:pt idx="6109">
                  <c:v>40785</c:v>
                </c:pt>
                <c:pt idx="6110">
                  <c:v>40786</c:v>
                </c:pt>
                <c:pt idx="6111">
                  <c:v>40787</c:v>
                </c:pt>
                <c:pt idx="6112">
                  <c:v>40788</c:v>
                </c:pt>
                <c:pt idx="6113">
                  <c:v>40789</c:v>
                </c:pt>
                <c:pt idx="6114">
                  <c:v>40790</c:v>
                </c:pt>
                <c:pt idx="6115">
                  <c:v>40791</c:v>
                </c:pt>
                <c:pt idx="6116">
                  <c:v>40792</c:v>
                </c:pt>
                <c:pt idx="6117">
                  <c:v>40793</c:v>
                </c:pt>
                <c:pt idx="6118">
                  <c:v>40794</c:v>
                </c:pt>
                <c:pt idx="6119">
                  <c:v>40795</c:v>
                </c:pt>
                <c:pt idx="6120">
                  <c:v>40796</c:v>
                </c:pt>
                <c:pt idx="6121">
                  <c:v>40797</c:v>
                </c:pt>
                <c:pt idx="6122">
                  <c:v>40798</c:v>
                </c:pt>
                <c:pt idx="6123">
                  <c:v>40799</c:v>
                </c:pt>
                <c:pt idx="6124">
                  <c:v>40800</c:v>
                </c:pt>
                <c:pt idx="6125">
                  <c:v>40801</c:v>
                </c:pt>
                <c:pt idx="6126">
                  <c:v>40802</c:v>
                </c:pt>
                <c:pt idx="6127">
                  <c:v>40803</c:v>
                </c:pt>
                <c:pt idx="6128">
                  <c:v>40804</c:v>
                </c:pt>
                <c:pt idx="6129">
                  <c:v>40805</c:v>
                </c:pt>
                <c:pt idx="6130">
                  <c:v>40806</c:v>
                </c:pt>
                <c:pt idx="6131">
                  <c:v>40807</c:v>
                </c:pt>
                <c:pt idx="6132">
                  <c:v>40808</c:v>
                </c:pt>
                <c:pt idx="6133">
                  <c:v>40809</c:v>
                </c:pt>
                <c:pt idx="6134">
                  <c:v>40810</c:v>
                </c:pt>
                <c:pt idx="6135">
                  <c:v>40811</c:v>
                </c:pt>
                <c:pt idx="6136">
                  <c:v>40812</c:v>
                </c:pt>
                <c:pt idx="6137">
                  <c:v>40813</c:v>
                </c:pt>
                <c:pt idx="6138">
                  <c:v>40814</c:v>
                </c:pt>
                <c:pt idx="6139">
                  <c:v>40815</c:v>
                </c:pt>
                <c:pt idx="6140">
                  <c:v>40816</c:v>
                </c:pt>
                <c:pt idx="6141">
                  <c:v>40817</c:v>
                </c:pt>
                <c:pt idx="6142">
                  <c:v>40818</c:v>
                </c:pt>
                <c:pt idx="6143">
                  <c:v>40819</c:v>
                </c:pt>
                <c:pt idx="6144">
                  <c:v>40820</c:v>
                </c:pt>
                <c:pt idx="6145">
                  <c:v>40821</c:v>
                </c:pt>
                <c:pt idx="6146">
                  <c:v>40822</c:v>
                </c:pt>
                <c:pt idx="6147">
                  <c:v>40823</c:v>
                </c:pt>
                <c:pt idx="6148">
                  <c:v>40824</c:v>
                </c:pt>
                <c:pt idx="6149">
                  <c:v>40825</c:v>
                </c:pt>
                <c:pt idx="6150">
                  <c:v>40826</c:v>
                </c:pt>
                <c:pt idx="6151">
                  <c:v>40827</c:v>
                </c:pt>
                <c:pt idx="6152">
                  <c:v>40828</c:v>
                </c:pt>
                <c:pt idx="6153">
                  <c:v>40829</c:v>
                </c:pt>
                <c:pt idx="6154">
                  <c:v>40830</c:v>
                </c:pt>
                <c:pt idx="6155">
                  <c:v>40831</c:v>
                </c:pt>
                <c:pt idx="6156">
                  <c:v>40832</c:v>
                </c:pt>
                <c:pt idx="6157">
                  <c:v>40833</c:v>
                </c:pt>
                <c:pt idx="6158">
                  <c:v>40834</c:v>
                </c:pt>
                <c:pt idx="6159">
                  <c:v>40835</c:v>
                </c:pt>
                <c:pt idx="6160">
                  <c:v>40836</c:v>
                </c:pt>
                <c:pt idx="6161">
                  <c:v>40837</c:v>
                </c:pt>
                <c:pt idx="6162">
                  <c:v>40838</c:v>
                </c:pt>
                <c:pt idx="6163">
                  <c:v>40839</c:v>
                </c:pt>
                <c:pt idx="6164">
                  <c:v>40840</c:v>
                </c:pt>
                <c:pt idx="6165">
                  <c:v>40841</c:v>
                </c:pt>
                <c:pt idx="6166">
                  <c:v>40842</c:v>
                </c:pt>
                <c:pt idx="6167">
                  <c:v>40843</c:v>
                </c:pt>
                <c:pt idx="6168">
                  <c:v>40844</c:v>
                </c:pt>
                <c:pt idx="6169">
                  <c:v>40845</c:v>
                </c:pt>
                <c:pt idx="6170">
                  <c:v>40846</c:v>
                </c:pt>
                <c:pt idx="6171">
                  <c:v>40847</c:v>
                </c:pt>
                <c:pt idx="6172">
                  <c:v>40848</c:v>
                </c:pt>
                <c:pt idx="6173">
                  <c:v>40849</c:v>
                </c:pt>
                <c:pt idx="6174">
                  <c:v>40850</c:v>
                </c:pt>
                <c:pt idx="6175">
                  <c:v>40851</c:v>
                </c:pt>
                <c:pt idx="6176">
                  <c:v>40852</c:v>
                </c:pt>
                <c:pt idx="6177">
                  <c:v>40853</c:v>
                </c:pt>
                <c:pt idx="6178">
                  <c:v>40854</c:v>
                </c:pt>
                <c:pt idx="6179">
                  <c:v>40855</c:v>
                </c:pt>
                <c:pt idx="6180">
                  <c:v>40856</c:v>
                </c:pt>
                <c:pt idx="6181">
                  <c:v>40857</c:v>
                </c:pt>
                <c:pt idx="6182">
                  <c:v>40858</c:v>
                </c:pt>
                <c:pt idx="6183">
                  <c:v>40859</c:v>
                </c:pt>
                <c:pt idx="6184">
                  <c:v>40860</c:v>
                </c:pt>
                <c:pt idx="6185">
                  <c:v>40861</c:v>
                </c:pt>
                <c:pt idx="6186">
                  <c:v>40862</c:v>
                </c:pt>
                <c:pt idx="6187">
                  <c:v>40863</c:v>
                </c:pt>
                <c:pt idx="6188">
                  <c:v>40864</c:v>
                </c:pt>
                <c:pt idx="6189">
                  <c:v>40865</c:v>
                </c:pt>
                <c:pt idx="6190">
                  <c:v>40866</c:v>
                </c:pt>
                <c:pt idx="6191">
                  <c:v>40867</c:v>
                </c:pt>
                <c:pt idx="6192">
                  <c:v>40868</c:v>
                </c:pt>
                <c:pt idx="6193">
                  <c:v>40869</c:v>
                </c:pt>
                <c:pt idx="6194">
                  <c:v>40870</c:v>
                </c:pt>
                <c:pt idx="6195">
                  <c:v>40871</c:v>
                </c:pt>
                <c:pt idx="6196">
                  <c:v>40872</c:v>
                </c:pt>
                <c:pt idx="6197">
                  <c:v>40873</c:v>
                </c:pt>
                <c:pt idx="6198">
                  <c:v>40874</c:v>
                </c:pt>
                <c:pt idx="6199">
                  <c:v>40875</c:v>
                </c:pt>
                <c:pt idx="6200">
                  <c:v>40876</c:v>
                </c:pt>
                <c:pt idx="6201">
                  <c:v>40877</c:v>
                </c:pt>
                <c:pt idx="6202">
                  <c:v>40878</c:v>
                </c:pt>
                <c:pt idx="6203">
                  <c:v>40879</c:v>
                </c:pt>
                <c:pt idx="6204">
                  <c:v>40880</c:v>
                </c:pt>
                <c:pt idx="6205">
                  <c:v>40881</c:v>
                </c:pt>
                <c:pt idx="6206">
                  <c:v>40882</c:v>
                </c:pt>
                <c:pt idx="6207">
                  <c:v>40883</c:v>
                </c:pt>
                <c:pt idx="6208">
                  <c:v>40884</c:v>
                </c:pt>
                <c:pt idx="6209">
                  <c:v>40885</c:v>
                </c:pt>
                <c:pt idx="6210">
                  <c:v>40886</c:v>
                </c:pt>
                <c:pt idx="6211">
                  <c:v>40887</c:v>
                </c:pt>
                <c:pt idx="6212">
                  <c:v>40888</c:v>
                </c:pt>
                <c:pt idx="6213">
                  <c:v>40889</c:v>
                </c:pt>
                <c:pt idx="6214">
                  <c:v>40890</c:v>
                </c:pt>
                <c:pt idx="6215">
                  <c:v>40891</c:v>
                </c:pt>
                <c:pt idx="6216">
                  <c:v>40892</c:v>
                </c:pt>
                <c:pt idx="6217">
                  <c:v>40893</c:v>
                </c:pt>
                <c:pt idx="6218">
                  <c:v>40894</c:v>
                </c:pt>
                <c:pt idx="6219">
                  <c:v>40895</c:v>
                </c:pt>
                <c:pt idx="6220">
                  <c:v>40896</c:v>
                </c:pt>
                <c:pt idx="6221">
                  <c:v>40897</c:v>
                </c:pt>
                <c:pt idx="6222">
                  <c:v>40898</c:v>
                </c:pt>
                <c:pt idx="6223">
                  <c:v>40899</c:v>
                </c:pt>
                <c:pt idx="6224">
                  <c:v>40900</c:v>
                </c:pt>
                <c:pt idx="6225">
                  <c:v>40901</c:v>
                </c:pt>
                <c:pt idx="6226">
                  <c:v>40902</c:v>
                </c:pt>
                <c:pt idx="6227">
                  <c:v>40903</c:v>
                </c:pt>
                <c:pt idx="6228">
                  <c:v>40904</c:v>
                </c:pt>
                <c:pt idx="6229">
                  <c:v>40905</c:v>
                </c:pt>
                <c:pt idx="6230">
                  <c:v>40906</c:v>
                </c:pt>
                <c:pt idx="6231">
                  <c:v>40907</c:v>
                </c:pt>
                <c:pt idx="6232">
                  <c:v>40908</c:v>
                </c:pt>
                <c:pt idx="6233">
                  <c:v>40909</c:v>
                </c:pt>
                <c:pt idx="6234">
                  <c:v>40910</c:v>
                </c:pt>
                <c:pt idx="6235">
                  <c:v>40911</c:v>
                </c:pt>
                <c:pt idx="6236">
                  <c:v>40912</c:v>
                </c:pt>
                <c:pt idx="6237">
                  <c:v>40913</c:v>
                </c:pt>
                <c:pt idx="6238">
                  <c:v>40914</c:v>
                </c:pt>
                <c:pt idx="6239">
                  <c:v>40915</c:v>
                </c:pt>
                <c:pt idx="6240">
                  <c:v>40916</c:v>
                </c:pt>
                <c:pt idx="6241">
                  <c:v>40917</c:v>
                </c:pt>
                <c:pt idx="6242">
                  <c:v>40918</c:v>
                </c:pt>
                <c:pt idx="6243">
                  <c:v>40919</c:v>
                </c:pt>
                <c:pt idx="6244">
                  <c:v>40920</c:v>
                </c:pt>
                <c:pt idx="6245">
                  <c:v>40921</c:v>
                </c:pt>
                <c:pt idx="6246">
                  <c:v>40922</c:v>
                </c:pt>
                <c:pt idx="6247">
                  <c:v>40923</c:v>
                </c:pt>
                <c:pt idx="6248">
                  <c:v>40924</c:v>
                </c:pt>
                <c:pt idx="6249">
                  <c:v>40925</c:v>
                </c:pt>
                <c:pt idx="6250">
                  <c:v>40926</c:v>
                </c:pt>
                <c:pt idx="6251">
                  <c:v>40927</c:v>
                </c:pt>
                <c:pt idx="6252">
                  <c:v>40928</c:v>
                </c:pt>
                <c:pt idx="6253">
                  <c:v>40929</c:v>
                </c:pt>
                <c:pt idx="6254">
                  <c:v>40930</c:v>
                </c:pt>
                <c:pt idx="6255">
                  <c:v>40931</c:v>
                </c:pt>
                <c:pt idx="6256">
                  <c:v>40932</c:v>
                </c:pt>
                <c:pt idx="6257">
                  <c:v>40933</c:v>
                </c:pt>
                <c:pt idx="6258">
                  <c:v>40934</c:v>
                </c:pt>
                <c:pt idx="6259">
                  <c:v>40935</c:v>
                </c:pt>
                <c:pt idx="6260">
                  <c:v>40936</c:v>
                </c:pt>
                <c:pt idx="6261">
                  <c:v>40937</c:v>
                </c:pt>
                <c:pt idx="6262">
                  <c:v>40938</c:v>
                </c:pt>
                <c:pt idx="6263">
                  <c:v>40939</c:v>
                </c:pt>
                <c:pt idx="6264">
                  <c:v>40940</c:v>
                </c:pt>
                <c:pt idx="6265">
                  <c:v>40941</c:v>
                </c:pt>
                <c:pt idx="6266">
                  <c:v>40942</c:v>
                </c:pt>
                <c:pt idx="6267">
                  <c:v>40943</c:v>
                </c:pt>
                <c:pt idx="6268">
                  <c:v>40944</c:v>
                </c:pt>
                <c:pt idx="6269">
                  <c:v>40945</c:v>
                </c:pt>
                <c:pt idx="6270">
                  <c:v>40946</c:v>
                </c:pt>
                <c:pt idx="6271">
                  <c:v>40947</c:v>
                </c:pt>
                <c:pt idx="6272">
                  <c:v>40948</c:v>
                </c:pt>
                <c:pt idx="6273">
                  <c:v>40949</c:v>
                </c:pt>
                <c:pt idx="6274">
                  <c:v>40950</c:v>
                </c:pt>
                <c:pt idx="6275">
                  <c:v>40951</c:v>
                </c:pt>
                <c:pt idx="6276">
                  <c:v>40952</c:v>
                </c:pt>
                <c:pt idx="6277">
                  <c:v>40953</c:v>
                </c:pt>
                <c:pt idx="6278">
                  <c:v>40954</c:v>
                </c:pt>
                <c:pt idx="6279">
                  <c:v>40955</c:v>
                </c:pt>
                <c:pt idx="6280">
                  <c:v>40956</c:v>
                </c:pt>
                <c:pt idx="6281">
                  <c:v>40957</c:v>
                </c:pt>
                <c:pt idx="6282">
                  <c:v>40958</c:v>
                </c:pt>
                <c:pt idx="6283">
                  <c:v>40959</c:v>
                </c:pt>
                <c:pt idx="6284">
                  <c:v>40960</c:v>
                </c:pt>
                <c:pt idx="6285">
                  <c:v>40961</c:v>
                </c:pt>
                <c:pt idx="6286">
                  <c:v>40962</c:v>
                </c:pt>
                <c:pt idx="6287">
                  <c:v>40963</c:v>
                </c:pt>
                <c:pt idx="6288">
                  <c:v>40964</c:v>
                </c:pt>
                <c:pt idx="6289">
                  <c:v>40965</c:v>
                </c:pt>
                <c:pt idx="6290">
                  <c:v>40966</c:v>
                </c:pt>
                <c:pt idx="6291">
                  <c:v>40967</c:v>
                </c:pt>
                <c:pt idx="6292">
                  <c:v>40968</c:v>
                </c:pt>
                <c:pt idx="6293">
                  <c:v>40969</c:v>
                </c:pt>
                <c:pt idx="6294">
                  <c:v>40970</c:v>
                </c:pt>
                <c:pt idx="6295">
                  <c:v>40971</c:v>
                </c:pt>
                <c:pt idx="6296">
                  <c:v>40972</c:v>
                </c:pt>
                <c:pt idx="6297">
                  <c:v>40973</c:v>
                </c:pt>
                <c:pt idx="6298">
                  <c:v>40974</c:v>
                </c:pt>
                <c:pt idx="6299">
                  <c:v>40975</c:v>
                </c:pt>
                <c:pt idx="6300">
                  <c:v>40976</c:v>
                </c:pt>
                <c:pt idx="6301">
                  <c:v>40977</c:v>
                </c:pt>
                <c:pt idx="6302">
                  <c:v>40978</c:v>
                </c:pt>
                <c:pt idx="6303">
                  <c:v>40979</c:v>
                </c:pt>
                <c:pt idx="6304">
                  <c:v>40980</c:v>
                </c:pt>
                <c:pt idx="6305">
                  <c:v>40981</c:v>
                </c:pt>
                <c:pt idx="6306">
                  <c:v>40982</c:v>
                </c:pt>
                <c:pt idx="6307">
                  <c:v>40983</c:v>
                </c:pt>
                <c:pt idx="6308">
                  <c:v>40984</c:v>
                </c:pt>
                <c:pt idx="6309">
                  <c:v>40985</c:v>
                </c:pt>
                <c:pt idx="6310">
                  <c:v>40986</c:v>
                </c:pt>
                <c:pt idx="6311">
                  <c:v>40987</c:v>
                </c:pt>
                <c:pt idx="6312">
                  <c:v>40988</c:v>
                </c:pt>
                <c:pt idx="6313">
                  <c:v>40989</c:v>
                </c:pt>
                <c:pt idx="6314">
                  <c:v>40990</c:v>
                </c:pt>
                <c:pt idx="6315">
                  <c:v>40991</c:v>
                </c:pt>
                <c:pt idx="6316">
                  <c:v>40992</c:v>
                </c:pt>
                <c:pt idx="6317">
                  <c:v>40993</c:v>
                </c:pt>
                <c:pt idx="6318">
                  <c:v>40994</c:v>
                </c:pt>
                <c:pt idx="6319">
                  <c:v>40995</c:v>
                </c:pt>
                <c:pt idx="6320">
                  <c:v>40996</c:v>
                </c:pt>
                <c:pt idx="6321">
                  <c:v>40997</c:v>
                </c:pt>
                <c:pt idx="6322">
                  <c:v>40998</c:v>
                </c:pt>
                <c:pt idx="6323">
                  <c:v>40999</c:v>
                </c:pt>
                <c:pt idx="6324">
                  <c:v>41000</c:v>
                </c:pt>
                <c:pt idx="6325">
                  <c:v>41001</c:v>
                </c:pt>
                <c:pt idx="6326">
                  <c:v>41002</c:v>
                </c:pt>
                <c:pt idx="6327">
                  <c:v>41003</c:v>
                </c:pt>
                <c:pt idx="6328">
                  <c:v>41004</c:v>
                </c:pt>
                <c:pt idx="6329">
                  <c:v>41005</c:v>
                </c:pt>
                <c:pt idx="6330">
                  <c:v>41006</c:v>
                </c:pt>
                <c:pt idx="6331">
                  <c:v>41007</c:v>
                </c:pt>
                <c:pt idx="6332">
                  <c:v>41008</c:v>
                </c:pt>
                <c:pt idx="6333">
                  <c:v>41009</c:v>
                </c:pt>
                <c:pt idx="6334">
                  <c:v>41010</c:v>
                </c:pt>
                <c:pt idx="6335">
                  <c:v>41011</c:v>
                </c:pt>
                <c:pt idx="6336">
                  <c:v>41012</c:v>
                </c:pt>
                <c:pt idx="6337">
                  <c:v>41013</c:v>
                </c:pt>
                <c:pt idx="6338">
                  <c:v>41014</c:v>
                </c:pt>
                <c:pt idx="6339">
                  <c:v>41015</c:v>
                </c:pt>
                <c:pt idx="6340">
                  <c:v>41016</c:v>
                </c:pt>
                <c:pt idx="6341">
                  <c:v>41017</c:v>
                </c:pt>
                <c:pt idx="6342">
                  <c:v>41018</c:v>
                </c:pt>
                <c:pt idx="6343">
                  <c:v>41019</c:v>
                </c:pt>
                <c:pt idx="6344">
                  <c:v>41020</c:v>
                </c:pt>
                <c:pt idx="6345">
                  <c:v>41021</c:v>
                </c:pt>
                <c:pt idx="6346">
                  <c:v>41022</c:v>
                </c:pt>
                <c:pt idx="6347">
                  <c:v>41023</c:v>
                </c:pt>
                <c:pt idx="6348">
                  <c:v>41024</c:v>
                </c:pt>
                <c:pt idx="6349">
                  <c:v>41025</c:v>
                </c:pt>
                <c:pt idx="6350">
                  <c:v>41026</c:v>
                </c:pt>
                <c:pt idx="6351">
                  <c:v>41027</c:v>
                </c:pt>
                <c:pt idx="6352">
                  <c:v>41028</c:v>
                </c:pt>
                <c:pt idx="6353">
                  <c:v>41029</c:v>
                </c:pt>
                <c:pt idx="6354">
                  <c:v>41030</c:v>
                </c:pt>
                <c:pt idx="6355">
                  <c:v>41031</c:v>
                </c:pt>
                <c:pt idx="6356">
                  <c:v>41032</c:v>
                </c:pt>
                <c:pt idx="6357">
                  <c:v>41033</c:v>
                </c:pt>
                <c:pt idx="6358">
                  <c:v>41034</c:v>
                </c:pt>
                <c:pt idx="6359">
                  <c:v>41035</c:v>
                </c:pt>
                <c:pt idx="6360">
                  <c:v>41036</c:v>
                </c:pt>
                <c:pt idx="6361">
                  <c:v>41037</c:v>
                </c:pt>
                <c:pt idx="6362">
                  <c:v>41038</c:v>
                </c:pt>
                <c:pt idx="6363">
                  <c:v>41039</c:v>
                </c:pt>
                <c:pt idx="6364">
                  <c:v>41040</c:v>
                </c:pt>
                <c:pt idx="6365">
                  <c:v>41041</c:v>
                </c:pt>
                <c:pt idx="6366">
                  <c:v>41042</c:v>
                </c:pt>
                <c:pt idx="6367">
                  <c:v>41043</c:v>
                </c:pt>
                <c:pt idx="6368">
                  <c:v>41044</c:v>
                </c:pt>
                <c:pt idx="6369">
                  <c:v>41045</c:v>
                </c:pt>
                <c:pt idx="6370">
                  <c:v>41046</c:v>
                </c:pt>
                <c:pt idx="6371">
                  <c:v>41047</c:v>
                </c:pt>
                <c:pt idx="6372">
                  <c:v>41048</c:v>
                </c:pt>
                <c:pt idx="6373">
                  <c:v>41049</c:v>
                </c:pt>
                <c:pt idx="6374">
                  <c:v>41050</c:v>
                </c:pt>
                <c:pt idx="6375">
                  <c:v>41051</c:v>
                </c:pt>
                <c:pt idx="6376">
                  <c:v>41052</c:v>
                </c:pt>
                <c:pt idx="6377">
                  <c:v>41053</c:v>
                </c:pt>
                <c:pt idx="6378">
                  <c:v>41054</c:v>
                </c:pt>
                <c:pt idx="6379">
                  <c:v>41055</c:v>
                </c:pt>
                <c:pt idx="6380">
                  <c:v>41056</c:v>
                </c:pt>
                <c:pt idx="6381">
                  <c:v>41057</c:v>
                </c:pt>
                <c:pt idx="6382">
                  <c:v>41058</c:v>
                </c:pt>
                <c:pt idx="6383">
                  <c:v>41059</c:v>
                </c:pt>
                <c:pt idx="6384">
                  <c:v>41060</c:v>
                </c:pt>
                <c:pt idx="6385">
                  <c:v>41061</c:v>
                </c:pt>
                <c:pt idx="6386">
                  <c:v>41062</c:v>
                </c:pt>
                <c:pt idx="6387">
                  <c:v>41063</c:v>
                </c:pt>
                <c:pt idx="6388">
                  <c:v>41064</c:v>
                </c:pt>
                <c:pt idx="6389">
                  <c:v>41065</c:v>
                </c:pt>
                <c:pt idx="6390">
                  <c:v>41066</c:v>
                </c:pt>
                <c:pt idx="6391">
                  <c:v>41067</c:v>
                </c:pt>
                <c:pt idx="6392">
                  <c:v>41068</c:v>
                </c:pt>
                <c:pt idx="6393">
                  <c:v>41069</c:v>
                </c:pt>
                <c:pt idx="6394">
                  <c:v>41070</c:v>
                </c:pt>
                <c:pt idx="6395">
                  <c:v>41071</c:v>
                </c:pt>
                <c:pt idx="6396">
                  <c:v>41072</c:v>
                </c:pt>
                <c:pt idx="6397">
                  <c:v>41073</c:v>
                </c:pt>
                <c:pt idx="6398">
                  <c:v>41074</c:v>
                </c:pt>
                <c:pt idx="6399">
                  <c:v>41075</c:v>
                </c:pt>
                <c:pt idx="6400">
                  <c:v>41076</c:v>
                </c:pt>
                <c:pt idx="6401">
                  <c:v>41077</c:v>
                </c:pt>
                <c:pt idx="6402">
                  <c:v>41078</c:v>
                </c:pt>
                <c:pt idx="6403">
                  <c:v>41079</c:v>
                </c:pt>
                <c:pt idx="6404">
                  <c:v>41080</c:v>
                </c:pt>
                <c:pt idx="6405">
                  <c:v>41081</c:v>
                </c:pt>
                <c:pt idx="6406">
                  <c:v>41082</c:v>
                </c:pt>
                <c:pt idx="6407">
                  <c:v>41083</c:v>
                </c:pt>
                <c:pt idx="6408">
                  <c:v>41084</c:v>
                </c:pt>
                <c:pt idx="6409">
                  <c:v>41085</c:v>
                </c:pt>
                <c:pt idx="6410">
                  <c:v>41086</c:v>
                </c:pt>
                <c:pt idx="6411">
                  <c:v>41087</c:v>
                </c:pt>
                <c:pt idx="6412">
                  <c:v>41088</c:v>
                </c:pt>
                <c:pt idx="6413">
                  <c:v>41089</c:v>
                </c:pt>
                <c:pt idx="6414">
                  <c:v>41090</c:v>
                </c:pt>
                <c:pt idx="6415">
                  <c:v>41091</c:v>
                </c:pt>
                <c:pt idx="6416">
                  <c:v>41092</c:v>
                </c:pt>
                <c:pt idx="6417">
                  <c:v>41093</c:v>
                </c:pt>
                <c:pt idx="6418">
                  <c:v>41094</c:v>
                </c:pt>
                <c:pt idx="6419">
                  <c:v>41095</c:v>
                </c:pt>
                <c:pt idx="6420">
                  <c:v>41096</c:v>
                </c:pt>
                <c:pt idx="6421">
                  <c:v>41097</c:v>
                </c:pt>
                <c:pt idx="6422">
                  <c:v>41098</c:v>
                </c:pt>
                <c:pt idx="6423">
                  <c:v>41099</c:v>
                </c:pt>
                <c:pt idx="6424">
                  <c:v>41100</c:v>
                </c:pt>
                <c:pt idx="6425">
                  <c:v>41101</c:v>
                </c:pt>
                <c:pt idx="6426">
                  <c:v>41102</c:v>
                </c:pt>
                <c:pt idx="6427">
                  <c:v>41103</c:v>
                </c:pt>
                <c:pt idx="6428">
                  <c:v>41104</c:v>
                </c:pt>
                <c:pt idx="6429">
                  <c:v>41105</c:v>
                </c:pt>
                <c:pt idx="6430">
                  <c:v>41106</c:v>
                </c:pt>
                <c:pt idx="6431">
                  <c:v>41107</c:v>
                </c:pt>
                <c:pt idx="6432">
                  <c:v>41108</c:v>
                </c:pt>
                <c:pt idx="6433">
                  <c:v>41109</c:v>
                </c:pt>
                <c:pt idx="6434">
                  <c:v>41110</c:v>
                </c:pt>
                <c:pt idx="6435">
                  <c:v>41111</c:v>
                </c:pt>
                <c:pt idx="6436">
                  <c:v>41112</c:v>
                </c:pt>
                <c:pt idx="6437">
                  <c:v>41113</c:v>
                </c:pt>
                <c:pt idx="6438">
                  <c:v>41114</c:v>
                </c:pt>
                <c:pt idx="6439">
                  <c:v>41115</c:v>
                </c:pt>
                <c:pt idx="6440">
                  <c:v>41116</c:v>
                </c:pt>
                <c:pt idx="6441">
                  <c:v>41117</c:v>
                </c:pt>
                <c:pt idx="6442">
                  <c:v>41118</c:v>
                </c:pt>
                <c:pt idx="6443">
                  <c:v>41119</c:v>
                </c:pt>
                <c:pt idx="6444">
                  <c:v>41120</c:v>
                </c:pt>
                <c:pt idx="6445">
                  <c:v>41121</c:v>
                </c:pt>
                <c:pt idx="6446">
                  <c:v>41122</c:v>
                </c:pt>
                <c:pt idx="6447">
                  <c:v>41123</c:v>
                </c:pt>
                <c:pt idx="6448">
                  <c:v>41124</c:v>
                </c:pt>
                <c:pt idx="6449">
                  <c:v>41125</c:v>
                </c:pt>
                <c:pt idx="6450">
                  <c:v>41126</c:v>
                </c:pt>
                <c:pt idx="6451">
                  <c:v>41127</c:v>
                </c:pt>
                <c:pt idx="6452">
                  <c:v>41128</c:v>
                </c:pt>
                <c:pt idx="6453">
                  <c:v>41129</c:v>
                </c:pt>
                <c:pt idx="6454">
                  <c:v>41130</c:v>
                </c:pt>
                <c:pt idx="6455">
                  <c:v>41131</c:v>
                </c:pt>
                <c:pt idx="6456">
                  <c:v>41132</c:v>
                </c:pt>
                <c:pt idx="6457">
                  <c:v>41133</c:v>
                </c:pt>
                <c:pt idx="6458">
                  <c:v>41134</c:v>
                </c:pt>
                <c:pt idx="6459">
                  <c:v>41135</c:v>
                </c:pt>
                <c:pt idx="6460">
                  <c:v>41136</c:v>
                </c:pt>
                <c:pt idx="6461">
                  <c:v>41137</c:v>
                </c:pt>
                <c:pt idx="6462">
                  <c:v>41138</c:v>
                </c:pt>
                <c:pt idx="6463">
                  <c:v>41139</c:v>
                </c:pt>
                <c:pt idx="6464">
                  <c:v>41140</c:v>
                </c:pt>
                <c:pt idx="6465">
                  <c:v>41141</c:v>
                </c:pt>
                <c:pt idx="6466">
                  <c:v>41142</c:v>
                </c:pt>
                <c:pt idx="6467">
                  <c:v>41143</c:v>
                </c:pt>
                <c:pt idx="6468">
                  <c:v>41144</c:v>
                </c:pt>
                <c:pt idx="6469">
                  <c:v>41145</c:v>
                </c:pt>
                <c:pt idx="6470">
                  <c:v>41146</c:v>
                </c:pt>
                <c:pt idx="6471">
                  <c:v>41147</c:v>
                </c:pt>
                <c:pt idx="6472">
                  <c:v>41148</c:v>
                </c:pt>
                <c:pt idx="6473">
                  <c:v>41149</c:v>
                </c:pt>
                <c:pt idx="6474">
                  <c:v>41150</c:v>
                </c:pt>
                <c:pt idx="6475">
                  <c:v>41151</c:v>
                </c:pt>
                <c:pt idx="6476">
                  <c:v>41152</c:v>
                </c:pt>
                <c:pt idx="6477">
                  <c:v>41153</c:v>
                </c:pt>
                <c:pt idx="6478">
                  <c:v>41154</c:v>
                </c:pt>
                <c:pt idx="6479">
                  <c:v>41155</c:v>
                </c:pt>
                <c:pt idx="6480">
                  <c:v>41156</c:v>
                </c:pt>
                <c:pt idx="6481">
                  <c:v>41157</c:v>
                </c:pt>
                <c:pt idx="6482">
                  <c:v>41158</c:v>
                </c:pt>
                <c:pt idx="6483">
                  <c:v>41159</c:v>
                </c:pt>
                <c:pt idx="6484">
                  <c:v>41160</c:v>
                </c:pt>
                <c:pt idx="6485">
                  <c:v>41161</c:v>
                </c:pt>
                <c:pt idx="6486">
                  <c:v>41162</c:v>
                </c:pt>
                <c:pt idx="6487">
                  <c:v>41163</c:v>
                </c:pt>
                <c:pt idx="6488">
                  <c:v>41164</c:v>
                </c:pt>
                <c:pt idx="6489">
                  <c:v>41165</c:v>
                </c:pt>
                <c:pt idx="6490">
                  <c:v>41166</c:v>
                </c:pt>
                <c:pt idx="6491">
                  <c:v>41167</c:v>
                </c:pt>
                <c:pt idx="6492">
                  <c:v>41168</c:v>
                </c:pt>
                <c:pt idx="6493">
                  <c:v>41169</c:v>
                </c:pt>
                <c:pt idx="6494">
                  <c:v>41170</c:v>
                </c:pt>
                <c:pt idx="6495">
                  <c:v>41171</c:v>
                </c:pt>
                <c:pt idx="6496">
                  <c:v>41172</c:v>
                </c:pt>
                <c:pt idx="6497">
                  <c:v>41173</c:v>
                </c:pt>
                <c:pt idx="6498">
                  <c:v>41174</c:v>
                </c:pt>
                <c:pt idx="6499">
                  <c:v>41175</c:v>
                </c:pt>
                <c:pt idx="6500">
                  <c:v>41176</c:v>
                </c:pt>
                <c:pt idx="6501">
                  <c:v>41177</c:v>
                </c:pt>
                <c:pt idx="6502">
                  <c:v>41178</c:v>
                </c:pt>
                <c:pt idx="6503">
                  <c:v>41179</c:v>
                </c:pt>
                <c:pt idx="6504">
                  <c:v>41180</c:v>
                </c:pt>
                <c:pt idx="6505">
                  <c:v>41181</c:v>
                </c:pt>
                <c:pt idx="6506">
                  <c:v>41182</c:v>
                </c:pt>
                <c:pt idx="6507">
                  <c:v>41183</c:v>
                </c:pt>
                <c:pt idx="6508">
                  <c:v>41184</c:v>
                </c:pt>
                <c:pt idx="6509">
                  <c:v>41185</c:v>
                </c:pt>
                <c:pt idx="6510">
                  <c:v>41186</c:v>
                </c:pt>
                <c:pt idx="6511">
                  <c:v>41187</c:v>
                </c:pt>
                <c:pt idx="6512">
                  <c:v>41188</c:v>
                </c:pt>
                <c:pt idx="6513">
                  <c:v>41189</c:v>
                </c:pt>
                <c:pt idx="6514">
                  <c:v>41190</c:v>
                </c:pt>
                <c:pt idx="6515">
                  <c:v>41191</c:v>
                </c:pt>
                <c:pt idx="6516">
                  <c:v>41192</c:v>
                </c:pt>
                <c:pt idx="6517">
                  <c:v>41193</c:v>
                </c:pt>
                <c:pt idx="6518">
                  <c:v>41194</c:v>
                </c:pt>
                <c:pt idx="6519">
                  <c:v>41195</c:v>
                </c:pt>
                <c:pt idx="6520">
                  <c:v>41196</c:v>
                </c:pt>
                <c:pt idx="6521">
                  <c:v>41197</c:v>
                </c:pt>
                <c:pt idx="6522">
                  <c:v>41198</c:v>
                </c:pt>
                <c:pt idx="6523">
                  <c:v>41199</c:v>
                </c:pt>
                <c:pt idx="6524">
                  <c:v>41200</c:v>
                </c:pt>
                <c:pt idx="6525">
                  <c:v>41201</c:v>
                </c:pt>
                <c:pt idx="6526">
                  <c:v>41202</c:v>
                </c:pt>
                <c:pt idx="6527">
                  <c:v>41203</c:v>
                </c:pt>
                <c:pt idx="6528">
                  <c:v>41204</c:v>
                </c:pt>
                <c:pt idx="6529">
                  <c:v>41205</c:v>
                </c:pt>
                <c:pt idx="6530">
                  <c:v>41206</c:v>
                </c:pt>
                <c:pt idx="6531">
                  <c:v>41207</c:v>
                </c:pt>
                <c:pt idx="6532">
                  <c:v>41208</c:v>
                </c:pt>
                <c:pt idx="6533">
                  <c:v>41209</c:v>
                </c:pt>
                <c:pt idx="6534">
                  <c:v>41210</c:v>
                </c:pt>
                <c:pt idx="6535">
                  <c:v>41211</c:v>
                </c:pt>
                <c:pt idx="6536">
                  <c:v>41212</c:v>
                </c:pt>
                <c:pt idx="6537">
                  <c:v>41213</c:v>
                </c:pt>
                <c:pt idx="6538">
                  <c:v>41214</c:v>
                </c:pt>
                <c:pt idx="6539">
                  <c:v>41215</c:v>
                </c:pt>
                <c:pt idx="6540">
                  <c:v>41216</c:v>
                </c:pt>
                <c:pt idx="6541">
                  <c:v>41217</c:v>
                </c:pt>
                <c:pt idx="6542">
                  <c:v>41218</c:v>
                </c:pt>
                <c:pt idx="6543">
                  <c:v>41219</c:v>
                </c:pt>
                <c:pt idx="6544">
                  <c:v>41220</c:v>
                </c:pt>
                <c:pt idx="6545">
                  <c:v>41221</c:v>
                </c:pt>
                <c:pt idx="6546">
                  <c:v>41222</c:v>
                </c:pt>
                <c:pt idx="6547">
                  <c:v>41223</c:v>
                </c:pt>
                <c:pt idx="6548">
                  <c:v>41224</c:v>
                </c:pt>
                <c:pt idx="6549">
                  <c:v>41225</c:v>
                </c:pt>
                <c:pt idx="6550">
                  <c:v>41226</c:v>
                </c:pt>
                <c:pt idx="6551">
                  <c:v>41227</c:v>
                </c:pt>
                <c:pt idx="6552">
                  <c:v>41228</c:v>
                </c:pt>
                <c:pt idx="6553">
                  <c:v>41229</c:v>
                </c:pt>
                <c:pt idx="6554">
                  <c:v>41230</c:v>
                </c:pt>
                <c:pt idx="6555">
                  <c:v>41231</c:v>
                </c:pt>
                <c:pt idx="6556">
                  <c:v>41232</c:v>
                </c:pt>
                <c:pt idx="6557">
                  <c:v>41233</c:v>
                </c:pt>
                <c:pt idx="6558">
                  <c:v>41234</c:v>
                </c:pt>
                <c:pt idx="6559">
                  <c:v>41235</c:v>
                </c:pt>
                <c:pt idx="6560">
                  <c:v>41236</c:v>
                </c:pt>
                <c:pt idx="6561">
                  <c:v>41237</c:v>
                </c:pt>
                <c:pt idx="6562">
                  <c:v>41238</c:v>
                </c:pt>
                <c:pt idx="6563">
                  <c:v>41239</c:v>
                </c:pt>
                <c:pt idx="6564">
                  <c:v>41240</c:v>
                </c:pt>
                <c:pt idx="6565">
                  <c:v>41241</c:v>
                </c:pt>
                <c:pt idx="6566">
                  <c:v>41242</c:v>
                </c:pt>
                <c:pt idx="6567">
                  <c:v>41243</c:v>
                </c:pt>
                <c:pt idx="6568">
                  <c:v>41244</c:v>
                </c:pt>
                <c:pt idx="6569">
                  <c:v>41245</c:v>
                </c:pt>
                <c:pt idx="6570">
                  <c:v>41246</c:v>
                </c:pt>
                <c:pt idx="6571">
                  <c:v>41247</c:v>
                </c:pt>
                <c:pt idx="6572">
                  <c:v>41248</c:v>
                </c:pt>
                <c:pt idx="6573">
                  <c:v>41249</c:v>
                </c:pt>
                <c:pt idx="6574">
                  <c:v>41250</c:v>
                </c:pt>
                <c:pt idx="6575">
                  <c:v>41251</c:v>
                </c:pt>
                <c:pt idx="6576">
                  <c:v>41252</c:v>
                </c:pt>
                <c:pt idx="6577">
                  <c:v>41253</c:v>
                </c:pt>
                <c:pt idx="6578">
                  <c:v>41254</c:v>
                </c:pt>
                <c:pt idx="6579">
                  <c:v>41255</c:v>
                </c:pt>
                <c:pt idx="6580">
                  <c:v>41256</c:v>
                </c:pt>
                <c:pt idx="6581">
                  <c:v>41257</c:v>
                </c:pt>
                <c:pt idx="6582">
                  <c:v>41258</c:v>
                </c:pt>
                <c:pt idx="6583">
                  <c:v>41259</c:v>
                </c:pt>
                <c:pt idx="6584">
                  <c:v>41260</c:v>
                </c:pt>
                <c:pt idx="6585">
                  <c:v>41261</c:v>
                </c:pt>
                <c:pt idx="6586">
                  <c:v>41262</c:v>
                </c:pt>
                <c:pt idx="6587">
                  <c:v>41263</c:v>
                </c:pt>
                <c:pt idx="6588">
                  <c:v>41264</c:v>
                </c:pt>
                <c:pt idx="6589">
                  <c:v>41265</c:v>
                </c:pt>
                <c:pt idx="6590">
                  <c:v>41266</c:v>
                </c:pt>
                <c:pt idx="6591">
                  <c:v>41267</c:v>
                </c:pt>
                <c:pt idx="6592">
                  <c:v>41268</c:v>
                </c:pt>
                <c:pt idx="6593">
                  <c:v>41269</c:v>
                </c:pt>
                <c:pt idx="6594">
                  <c:v>41270</c:v>
                </c:pt>
                <c:pt idx="6595">
                  <c:v>41271</c:v>
                </c:pt>
                <c:pt idx="6596">
                  <c:v>41272</c:v>
                </c:pt>
                <c:pt idx="6597">
                  <c:v>41273</c:v>
                </c:pt>
                <c:pt idx="6598">
                  <c:v>41274</c:v>
                </c:pt>
                <c:pt idx="6599">
                  <c:v>41275</c:v>
                </c:pt>
                <c:pt idx="6600">
                  <c:v>41276</c:v>
                </c:pt>
                <c:pt idx="6601">
                  <c:v>41277</c:v>
                </c:pt>
                <c:pt idx="6602">
                  <c:v>41278</c:v>
                </c:pt>
                <c:pt idx="6603">
                  <c:v>41279</c:v>
                </c:pt>
                <c:pt idx="6604">
                  <c:v>41280</c:v>
                </c:pt>
                <c:pt idx="6605">
                  <c:v>41281</c:v>
                </c:pt>
                <c:pt idx="6606">
                  <c:v>41282</c:v>
                </c:pt>
                <c:pt idx="6607">
                  <c:v>41283</c:v>
                </c:pt>
                <c:pt idx="6608">
                  <c:v>41284</c:v>
                </c:pt>
                <c:pt idx="6609">
                  <c:v>41285</c:v>
                </c:pt>
                <c:pt idx="6610">
                  <c:v>41286</c:v>
                </c:pt>
                <c:pt idx="6611">
                  <c:v>41287</c:v>
                </c:pt>
                <c:pt idx="6612">
                  <c:v>41288</c:v>
                </c:pt>
                <c:pt idx="6613">
                  <c:v>41289</c:v>
                </c:pt>
                <c:pt idx="6614">
                  <c:v>41290</c:v>
                </c:pt>
                <c:pt idx="6615">
                  <c:v>41291</c:v>
                </c:pt>
                <c:pt idx="6616">
                  <c:v>41292</c:v>
                </c:pt>
                <c:pt idx="6617">
                  <c:v>41293</c:v>
                </c:pt>
                <c:pt idx="6618">
                  <c:v>41294</c:v>
                </c:pt>
                <c:pt idx="6619">
                  <c:v>41295</c:v>
                </c:pt>
                <c:pt idx="6620">
                  <c:v>41296</c:v>
                </c:pt>
                <c:pt idx="6621">
                  <c:v>41297</c:v>
                </c:pt>
                <c:pt idx="6622">
                  <c:v>41298</c:v>
                </c:pt>
                <c:pt idx="6623">
                  <c:v>41299</c:v>
                </c:pt>
                <c:pt idx="6624">
                  <c:v>41300</c:v>
                </c:pt>
                <c:pt idx="6625">
                  <c:v>41301</c:v>
                </c:pt>
                <c:pt idx="6626">
                  <c:v>41302</c:v>
                </c:pt>
                <c:pt idx="6627">
                  <c:v>41303</c:v>
                </c:pt>
                <c:pt idx="6628">
                  <c:v>41304</c:v>
                </c:pt>
                <c:pt idx="6629">
                  <c:v>41305</c:v>
                </c:pt>
                <c:pt idx="6630">
                  <c:v>41306</c:v>
                </c:pt>
                <c:pt idx="6631">
                  <c:v>41307</c:v>
                </c:pt>
                <c:pt idx="6632">
                  <c:v>41308</c:v>
                </c:pt>
                <c:pt idx="6633">
                  <c:v>41309</c:v>
                </c:pt>
                <c:pt idx="6634">
                  <c:v>41310</c:v>
                </c:pt>
                <c:pt idx="6635">
                  <c:v>41311</c:v>
                </c:pt>
                <c:pt idx="6636">
                  <c:v>41312</c:v>
                </c:pt>
                <c:pt idx="6637">
                  <c:v>41313</c:v>
                </c:pt>
                <c:pt idx="6638">
                  <c:v>41314</c:v>
                </c:pt>
                <c:pt idx="6639">
                  <c:v>41315</c:v>
                </c:pt>
                <c:pt idx="6640">
                  <c:v>41316</c:v>
                </c:pt>
                <c:pt idx="6641">
                  <c:v>41317</c:v>
                </c:pt>
                <c:pt idx="6642">
                  <c:v>41318</c:v>
                </c:pt>
                <c:pt idx="6643">
                  <c:v>41319</c:v>
                </c:pt>
                <c:pt idx="6644">
                  <c:v>41320</c:v>
                </c:pt>
                <c:pt idx="6645">
                  <c:v>41321</c:v>
                </c:pt>
                <c:pt idx="6646">
                  <c:v>41322</c:v>
                </c:pt>
                <c:pt idx="6647">
                  <c:v>41323</c:v>
                </c:pt>
                <c:pt idx="6648">
                  <c:v>41324</c:v>
                </c:pt>
                <c:pt idx="6649">
                  <c:v>41325</c:v>
                </c:pt>
                <c:pt idx="6650">
                  <c:v>41326</c:v>
                </c:pt>
                <c:pt idx="6651">
                  <c:v>41327</c:v>
                </c:pt>
                <c:pt idx="6652">
                  <c:v>41328</c:v>
                </c:pt>
                <c:pt idx="6653">
                  <c:v>41329</c:v>
                </c:pt>
                <c:pt idx="6654">
                  <c:v>41330</c:v>
                </c:pt>
                <c:pt idx="6655">
                  <c:v>41331</c:v>
                </c:pt>
                <c:pt idx="6656">
                  <c:v>41332</c:v>
                </c:pt>
                <c:pt idx="6657">
                  <c:v>41333</c:v>
                </c:pt>
                <c:pt idx="6658">
                  <c:v>41334</c:v>
                </c:pt>
                <c:pt idx="6659">
                  <c:v>41335</c:v>
                </c:pt>
                <c:pt idx="6660">
                  <c:v>41336</c:v>
                </c:pt>
                <c:pt idx="6661">
                  <c:v>41337</c:v>
                </c:pt>
                <c:pt idx="6662">
                  <c:v>41338</c:v>
                </c:pt>
                <c:pt idx="6663">
                  <c:v>41339</c:v>
                </c:pt>
                <c:pt idx="6664">
                  <c:v>41340</c:v>
                </c:pt>
                <c:pt idx="6665">
                  <c:v>41341</c:v>
                </c:pt>
                <c:pt idx="6666">
                  <c:v>41342</c:v>
                </c:pt>
                <c:pt idx="6667">
                  <c:v>41343</c:v>
                </c:pt>
                <c:pt idx="6668">
                  <c:v>41344</c:v>
                </c:pt>
                <c:pt idx="6669">
                  <c:v>41345</c:v>
                </c:pt>
                <c:pt idx="6670">
                  <c:v>41346</c:v>
                </c:pt>
                <c:pt idx="6671">
                  <c:v>41347</c:v>
                </c:pt>
                <c:pt idx="6672">
                  <c:v>41348</c:v>
                </c:pt>
                <c:pt idx="6673">
                  <c:v>41349</c:v>
                </c:pt>
                <c:pt idx="6674">
                  <c:v>41350</c:v>
                </c:pt>
                <c:pt idx="6675">
                  <c:v>41351</c:v>
                </c:pt>
                <c:pt idx="6676">
                  <c:v>41352</c:v>
                </c:pt>
                <c:pt idx="6677">
                  <c:v>41353</c:v>
                </c:pt>
                <c:pt idx="6678">
                  <c:v>41354</c:v>
                </c:pt>
                <c:pt idx="6679">
                  <c:v>41355</c:v>
                </c:pt>
                <c:pt idx="6680">
                  <c:v>41356</c:v>
                </c:pt>
                <c:pt idx="6681">
                  <c:v>41357</c:v>
                </c:pt>
                <c:pt idx="6682">
                  <c:v>41358</c:v>
                </c:pt>
                <c:pt idx="6683">
                  <c:v>41359</c:v>
                </c:pt>
                <c:pt idx="6684">
                  <c:v>41360</c:v>
                </c:pt>
                <c:pt idx="6685">
                  <c:v>41361</c:v>
                </c:pt>
                <c:pt idx="6686">
                  <c:v>41362</c:v>
                </c:pt>
                <c:pt idx="6687">
                  <c:v>41363</c:v>
                </c:pt>
                <c:pt idx="6688">
                  <c:v>41364</c:v>
                </c:pt>
                <c:pt idx="6689">
                  <c:v>41365</c:v>
                </c:pt>
                <c:pt idx="6690">
                  <c:v>41366</c:v>
                </c:pt>
                <c:pt idx="6691">
                  <c:v>41367</c:v>
                </c:pt>
                <c:pt idx="6692">
                  <c:v>41368</c:v>
                </c:pt>
                <c:pt idx="6693">
                  <c:v>41369</c:v>
                </c:pt>
                <c:pt idx="6694">
                  <c:v>41370</c:v>
                </c:pt>
                <c:pt idx="6695">
                  <c:v>41371</c:v>
                </c:pt>
                <c:pt idx="6696">
                  <c:v>41372</c:v>
                </c:pt>
                <c:pt idx="6697">
                  <c:v>41373</c:v>
                </c:pt>
                <c:pt idx="6698">
                  <c:v>41374</c:v>
                </c:pt>
                <c:pt idx="6699">
                  <c:v>41375</c:v>
                </c:pt>
                <c:pt idx="6700">
                  <c:v>41376</c:v>
                </c:pt>
                <c:pt idx="6701">
                  <c:v>41377</c:v>
                </c:pt>
                <c:pt idx="6702">
                  <c:v>41378</c:v>
                </c:pt>
                <c:pt idx="6703">
                  <c:v>41379</c:v>
                </c:pt>
                <c:pt idx="6704">
                  <c:v>41380</c:v>
                </c:pt>
                <c:pt idx="6705">
                  <c:v>41381</c:v>
                </c:pt>
                <c:pt idx="6706">
                  <c:v>41382</c:v>
                </c:pt>
                <c:pt idx="6707">
                  <c:v>41383</c:v>
                </c:pt>
                <c:pt idx="6708">
                  <c:v>41384</c:v>
                </c:pt>
                <c:pt idx="6709">
                  <c:v>41385</c:v>
                </c:pt>
                <c:pt idx="6710">
                  <c:v>41386</c:v>
                </c:pt>
                <c:pt idx="6711">
                  <c:v>41387</c:v>
                </c:pt>
                <c:pt idx="6712">
                  <c:v>41388</c:v>
                </c:pt>
                <c:pt idx="6713">
                  <c:v>41389</c:v>
                </c:pt>
                <c:pt idx="6714">
                  <c:v>41390</c:v>
                </c:pt>
                <c:pt idx="6715">
                  <c:v>41391</c:v>
                </c:pt>
                <c:pt idx="6716">
                  <c:v>41392</c:v>
                </c:pt>
                <c:pt idx="6717">
                  <c:v>41393</c:v>
                </c:pt>
                <c:pt idx="6718">
                  <c:v>41394</c:v>
                </c:pt>
                <c:pt idx="6719">
                  <c:v>41395</c:v>
                </c:pt>
                <c:pt idx="6720">
                  <c:v>41396</c:v>
                </c:pt>
                <c:pt idx="6721">
                  <c:v>41397</c:v>
                </c:pt>
                <c:pt idx="6722">
                  <c:v>41398</c:v>
                </c:pt>
                <c:pt idx="6723">
                  <c:v>41399</c:v>
                </c:pt>
                <c:pt idx="6724">
                  <c:v>41400</c:v>
                </c:pt>
                <c:pt idx="6725">
                  <c:v>41401</c:v>
                </c:pt>
                <c:pt idx="6726">
                  <c:v>41402</c:v>
                </c:pt>
                <c:pt idx="6727">
                  <c:v>41403</c:v>
                </c:pt>
                <c:pt idx="6728">
                  <c:v>41404</c:v>
                </c:pt>
                <c:pt idx="6729">
                  <c:v>41405</c:v>
                </c:pt>
                <c:pt idx="6730">
                  <c:v>41406</c:v>
                </c:pt>
                <c:pt idx="6731">
                  <c:v>41407</c:v>
                </c:pt>
                <c:pt idx="6732">
                  <c:v>41408</c:v>
                </c:pt>
                <c:pt idx="6733">
                  <c:v>41409</c:v>
                </c:pt>
                <c:pt idx="6734">
                  <c:v>41410</c:v>
                </c:pt>
                <c:pt idx="6735">
                  <c:v>41411</c:v>
                </c:pt>
                <c:pt idx="6736">
                  <c:v>41412</c:v>
                </c:pt>
                <c:pt idx="6737">
                  <c:v>41413</c:v>
                </c:pt>
                <c:pt idx="6738">
                  <c:v>41414</c:v>
                </c:pt>
                <c:pt idx="6739">
                  <c:v>41415</c:v>
                </c:pt>
                <c:pt idx="6740">
                  <c:v>41416</c:v>
                </c:pt>
                <c:pt idx="6741">
                  <c:v>41417</c:v>
                </c:pt>
                <c:pt idx="6742">
                  <c:v>41418</c:v>
                </c:pt>
                <c:pt idx="6743">
                  <c:v>41419</c:v>
                </c:pt>
                <c:pt idx="6744">
                  <c:v>41420</c:v>
                </c:pt>
                <c:pt idx="6745">
                  <c:v>41421</c:v>
                </c:pt>
                <c:pt idx="6746">
                  <c:v>41422</c:v>
                </c:pt>
                <c:pt idx="6747">
                  <c:v>41423</c:v>
                </c:pt>
                <c:pt idx="6748">
                  <c:v>41424</c:v>
                </c:pt>
                <c:pt idx="6749">
                  <c:v>41425</c:v>
                </c:pt>
                <c:pt idx="6750">
                  <c:v>41426</c:v>
                </c:pt>
                <c:pt idx="6751">
                  <c:v>41427</c:v>
                </c:pt>
                <c:pt idx="6752">
                  <c:v>41428</c:v>
                </c:pt>
                <c:pt idx="6753">
                  <c:v>41429</c:v>
                </c:pt>
                <c:pt idx="6754">
                  <c:v>41430</c:v>
                </c:pt>
                <c:pt idx="6755">
                  <c:v>41431</c:v>
                </c:pt>
                <c:pt idx="6756">
                  <c:v>41432</c:v>
                </c:pt>
                <c:pt idx="6757">
                  <c:v>41433</c:v>
                </c:pt>
                <c:pt idx="6758">
                  <c:v>41434</c:v>
                </c:pt>
                <c:pt idx="6759">
                  <c:v>41435</c:v>
                </c:pt>
                <c:pt idx="6760">
                  <c:v>41436</c:v>
                </c:pt>
                <c:pt idx="6761">
                  <c:v>41437</c:v>
                </c:pt>
                <c:pt idx="6762">
                  <c:v>41438</c:v>
                </c:pt>
                <c:pt idx="6763">
                  <c:v>41439</c:v>
                </c:pt>
                <c:pt idx="6764">
                  <c:v>41440</c:v>
                </c:pt>
                <c:pt idx="6765">
                  <c:v>41441</c:v>
                </c:pt>
                <c:pt idx="6766">
                  <c:v>41442</c:v>
                </c:pt>
                <c:pt idx="6767">
                  <c:v>41443</c:v>
                </c:pt>
                <c:pt idx="6768">
                  <c:v>41444</c:v>
                </c:pt>
                <c:pt idx="6769">
                  <c:v>41445</c:v>
                </c:pt>
                <c:pt idx="6770">
                  <c:v>41446</c:v>
                </c:pt>
                <c:pt idx="6771">
                  <c:v>41447</c:v>
                </c:pt>
                <c:pt idx="6772">
                  <c:v>41448</c:v>
                </c:pt>
                <c:pt idx="6773">
                  <c:v>41449</c:v>
                </c:pt>
                <c:pt idx="6774">
                  <c:v>41450</c:v>
                </c:pt>
                <c:pt idx="6775">
                  <c:v>41451</c:v>
                </c:pt>
                <c:pt idx="6776">
                  <c:v>41452</c:v>
                </c:pt>
                <c:pt idx="6777">
                  <c:v>41453</c:v>
                </c:pt>
                <c:pt idx="6778">
                  <c:v>41454</c:v>
                </c:pt>
                <c:pt idx="6779">
                  <c:v>41455</c:v>
                </c:pt>
                <c:pt idx="6780">
                  <c:v>41456</c:v>
                </c:pt>
                <c:pt idx="6781">
                  <c:v>41457</c:v>
                </c:pt>
                <c:pt idx="6782">
                  <c:v>41458</c:v>
                </c:pt>
                <c:pt idx="6783">
                  <c:v>41459</c:v>
                </c:pt>
                <c:pt idx="6784">
                  <c:v>41460</c:v>
                </c:pt>
                <c:pt idx="6785">
                  <c:v>41461</c:v>
                </c:pt>
                <c:pt idx="6786">
                  <c:v>41462</c:v>
                </c:pt>
                <c:pt idx="6787">
                  <c:v>41463</c:v>
                </c:pt>
                <c:pt idx="6788">
                  <c:v>41464</c:v>
                </c:pt>
                <c:pt idx="6789">
                  <c:v>41465</c:v>
                </c:pt>
                <c:pt idx="6790">
                  <c:v>41466</c:v>
                </c:pt>
                <c:pt idx="6791">
                  <c:v>41467</c:v>
                </c:pt>
                <c:pt idx="6792">
                  <c:v>41468</c:v>
                </c:pt>
                <c:pt idx="6793">
                  <c:v>41469</c:v>
                </c:pt>
                <c:pt idx="6794">
                  <c:v>41470</c:v>
                </c:pt>
                <c:pt idx="6795">
                  <c:v>41471</c:v>
                </c:pt>
                <c:pt idx="6796">
                  <c:v>41472</c:v>
                </c:pt>
                <c:pt idx="6797">
                  <c:v>41473</c:v>
                </c:pt>
                <c:pt idx="6798">
                  <c:v>41474</c:v>
                </c:pt>
                <c:pt idx="6799">
                  <c:v>41475</c:v>
                </c:pt>
                <c:pt idx="6800">
                  <c:v>41476</c:v>
                </c:pt>
                <c:pt idx="6801">
                  <c:v>41477</c:v>
                </c:pt>
                <c:pt idx="6802">
                  <c:v>41478</c:v>
                </c:pt>
                <c:pt idx="6803">
                  <c:v>41479</c:v>
                </c:pt>
                <c:pt idx="6804">
                  <c:v>41480</c:v>
                </c:pt>
                <c:pt idx="6805">
                  <c:v>41481</c:v>
                </c:pt>
                <c:pt idx="6806">
                  <c:v>41482</c:v>
                </c:pt>
                <c:pt idx="6807">
                  <c:v>41483</c:v>
                </c:pt>
                <c:pt idx="6808">
                  <c:v>41484</c:v>
                </c:pt>
                <c:pt idx="6809">
                  <c:v>41485</c:v>
                </c:pt>
                <c:pt idx="6810">
                  <c:v>41486</c:v>
                </c:pt>
                <c:pt idx="6811">
                  <c:v>41487</c:v>
                </c:pt>
                <c:pt idx="6812">
                  <c:v>41488</c:v>
                </c:pt>
                <c:pt idx="6813">
                  <c:v>41489</c:v>
                </c:pt>
                <c:pt idx="6814">
                  <c:v>41490</c:v>
                </c:pt>
                <c:pt idx="6815">
                  <c:v>41491</c:v>
                </c:pt>
                <c:pt idx="6816">
                  <c:v>41492</c:v>
                </c:pt>
                <c:pt idx="6817">
                  <c:v>41493</c:v>
                </c:pt>
                <c:pt idx="6818">
                  <c:v>41494</c:v>
                </c:pt>
                <c:pt idx="6819">
                  <c:v>41495</c:v>
                </c:pt>
                <c:pt idx="6820">
                  <c:v>41496</c:v>
                </c:pt>
                <c:pt idx="6821">
                  <c:v>41497</c:v>
                </c:pt>
                <c:pt idx="6822">
                  <c:v>41498</c:v>
                </c:pt>
                <c:pt idx="6823">
                  <c:v>41499</c:v>
                </c:pt>
                <c:pt idx="6824">
                  <c:v>41500</c:v>
                </c:pt>
                <c:pt idx="6825">
                  <c:v>41501</c:v>
                </c:pt>
                <c:pt idx="6826">
                  <c:v>41502</c:v>
                </c:pt>
                <c:pt idx="6827">
                  <c:v>41503</c:v>
                </c:pt>
                <c:pt idx="6828">
                  <c:v>41504</c:v>
                </c:pt>
                <c:pt idx="6829">
                  <c:v>41505</c:v>
                </c:pt>
                <c:pt idx="6830">
                  <c:v>41506</c:v>
                </c:pt>
                <c:pt idx="6831">
                  <c:v>41507</c:v>
                </c:pt>
                <c:pt idx="6832">
                  <c:v>41508</c:v>
                </c:pt>
                <c:pt idx="6833">
                  <c:v>41509</c:v>
                </c:pt>
                <c:pt idx="6834">
                  <c:v>41510</c:v>
                </c:pt>
                <c:pt idx="6835">
                  <c:v>41511</c:v>
                </c:pt>
                <c:pt idx="6836">
                  <c:v>41512</c:v>
                </c:pt>
                <c:pt idx="6837">
                  <c:v>41513</c:v>
                </c:pt>
                <c:pt idx="6838">
                  <c:v>41514</c:v>
                </c:pt>
                <c:pt idx="6839">
                  <c:v>41515</c:v>
                </c:pt>
                <c:pt idx="6840">
                  <c:v>41516</c:v>
                </c:pt>
                <c:pt idx="6841">
                  <c:v>41517</c:v>
                </c:pt>
                <c:pt idx="6842">
                  <c:v>41518</c:v>
                </c:pt>
                <c:pt idx="6843">
                  <c:v>41519</c:v>
                </c:pt>
                <c:pt idx="6844">
                  <c:v>41520</c:v>
                </c:pt>
                <c:pt idx="6845">
                  <c:v>41521</c:v>
                </c:pt>
                <c:pt idx="6846">
                  <c:v>41522</c:v>
                </c:pt>
                <c:pt idx="6847">
                  <c:v>41523</c:v>
                </c:pt>
                <c:pt idx="6848">
                  <c:v>41524</c:v>
                </c:pt>
                <c:pt idx="6849">
                  <c:v>41525</c:v>
                </c:pt>
                <c:pt idx="6850">
                  <c:v>41526</c:v>
                </c:pt>
                <c:pt idx="6851">
                  <c:v>41527</c:v>
                </c:pt>
                <c:pt idx="6852">
                  <c:v>41528</c:v>
                </c:pt>
                <c:pt idx="6853">
                  <c:v>41529</c:v>
                </c:pt>
                <c:pt idx="6854">
                  <c:v>41530</c:v>
                </c:pt>
                <c:pt idx="6855">
                  <c:v>41531</c:v>
                </c:pt>
                <c:pt idx="6856">
                  <c:v>41532</c:v>
                </c:pt>
                <c:pt idx="6857">
                  <c:v>41533</c:v>
                </c:pt>
                <c:pt idx="6858">
                  <c:v>41534</c:v>
                </c:pt>
                <c:pt idx="6859">
                  <c:v>41535</c:v>
                </c:pt>
                <c:pt idx="6860">
                  <c:v>41536</c:v>
                </c:pt>
                <c:pt idx="6861">
                  <c:v>41537</c:v>
                </c:pt>
                <c:pt idx="6862">
                  <c:v>41538</c:v>
                </c:pt>
                <c:pt idx="6863">
                  <c:v>41539</c:v>
                </c:pt>
                <c:pt idx="6864">
                  <c:v>41540</c:v>
                </c:pt>
                <c:pt idx="6865">
                  <c:v>41541</c:v>
                </c:pt>
                <c:pt idx="6866">
                  <c:v>41542</c:v>
                </c:pt>
                <c:pt idx="6867">
                  <c:v>41543</c:v>
                </c:pt>
                <c:pt idx="6868">
                  <c:v>41544</c:v>
                </c:pt>
                <c:pt idx="6869">
                  <c:v>41545</c:v>
                </c:pt>
                <c:pt idx="6870">
                  <c:v>41546</c:v>
                </c:pt>
                <c:pt idx="6871">
                  <c:v>41547</c:v>
                </c:pt>
                <c:pt idx="6872">
                  <c:v>41548</c:v>
                </c:pt>
                <c:pt idx="6873">
                  <c:v>41549</c:v>
                </c:pt>
                <c:pt idx="6874">
                  <c:v>41550</c:v>
                </c:pt>
                <c:pt idx="6875">
                  <c:v>41551</c:v>
                </c:pt>
                <c:pt idx="6876">
                  <c:v>41552</c:v>
                </c:pt>
                <c:pt idx="6877">
                  <c:v>41553</c:v>
                </c:pt>
                <c:pt idx="6878">
                  <c:v>41554</c:v>
                </c:pt>
                <c:pt idx="6879">
                  <c:v>41555</c:v>
                </c:pt>
                <c:pt idx="6880">
                  <c:v>41556</c:v>
                </c:pt>
                <c:pt idx="6881">
                  <c:v>41557</c:v>
                </c:pt>
                <c:pt idx="6882">
                  <c:v>41558</c:v>
                </c:pt>
                <c:pt idx="6883">
                  <c:v>41559</c:v>
                </c:pt>
                <c:pt idx="6884">
                  <c:v>41560</c:v>
                </c:pt>
                <c:pt idx="6885">
                  <c:v>41561</c:v>
                </c:pt>
                <c:pt idx="6886">
                  <c:v>41562</c:v>
                </c:pt>
                <c:pt idx="6887">
                  <c:v>41563</c:v>
                </c:pt>
                <c:pt idx="6888">
                  <c:v>41564</c:v>
                </c:pt>
                <c:pt idx="6889">
                  <c:v>41565</c:v>
                </c:pt>
                <c:pt idx="6890">
                  <c:v>41566</c:v>
                </c:pt>
                <c:pt idx="6891">
                  <c:v>41567</c:v>
                </c:pt>
                <c:pt idx="6892">
                  <c:v>41568</c:v>
                </c:pt>
                <c:pt idx="6893">
                  <c:v>41569</c:v>
                </c:pt>
                <c:pt idx="6894">
                  <c:v>41570</c:v>
                </c:pt>
                <c:pt idx="6895">
                  <c:v>41571</c:v>
                </c:pt>
                <c:pt idx="6896">
                  <c:v>41572</c:v>
                </c:pt>
                <c:pt idx="6897">
                  <c:v>41573</c:v>
                </c:pt>
                <c:pt idx="6898">
                  <c:v>41574</c:v>
                </c:pt>
                <c:pt idx="6899">
                  <c:v>41575</c:v>
                </c:pt>
                <c:pt idx="6900">
                  <c:v>41576</c:v>
                </c:pt>
                <c:pt idx="6901">
                  <c:v>41577</c:v>
                </c:pt>
                <c:pt idx="6902">
                  <c:v>41578</c:v>
                </c:pt>
                <c:pt idx="6903">
                  <c:v>41579</c:v>
                </c:pt>
                <c:pt idx="6904">
                  <c:v>41580</c:v>
                </c:pt>
                <c:pt idx="6905">
                  <c:v>41581</c:v>
                </c:pt>
                <c:pt idx="6906">
                  <c:v>41582</c:v>
                </c:pt>
                <c:pt idx="6907">
                  <c:v>41583</c:v>
                </c:pt>
                <c:pt idx="6908">
                  <c:v>41584</c:v>
                </c:pt>
                <c:pt idx="6909">
                  <c:v>41585</c:v>
                </c:pt>
                <c:pt idx="6910">
                  <c:v>41586</c:v>
                </c:pt>
                <c:pt idx="6911">
                  <c:v>41587</c:v>
                </c:pt>
                <c:pt idx="6912">
                  <c:v>41588</c:v>
                </c:pt>
                <c:pt idx="6913">
                  <c:v>41589</c:v>
                </c:pt>
                <c:pt idx="6914">
                  <c:v>41590</c:v>
                </c:pt>
                <c:pt idx="6915">
                  <c:v>41591</c:v>
                </c:pt>
                <c:pt idx="6916">
                  <c:v>41592</c:v>
                </c:pt>
                <c:pt idx="6917">
                  <c:v>41593</c:v>
                </c:pt>
                <c:pt idx="6918">
                  <c:v>41594</c:v>
                </c:pt>
                <c:pt idx="6919">
                  <c:v>41595</c:v>
                </c:pt>
                <c:pt idx="6920">
                  <c:v>41596</c:v>
                </c:pt>
                <c:pt idx="6921">
                  <c:v>41597</c:v>
                </c:pt>
                <c:pt idx="6922">
                  <c:v>41598</c:v>
                </c:pt>
                <c:pt idx="6923">
                  <c:v>41599</c:v>
                </c:pt>
                <c:pt idx="6924">
                  <c:v>41600</c:v>
                </c:pt>
                <c:pt idx="6925">
                  <c:v>41601</c:v>
                </c:pt>
                <c:pt idx="6926">
                  <c:v>41602</c:v>
                </c:pt>
                <c:pt idx="6927">
                  <c:v>41603</c:v>
                </c:pt>
                <c:pt idx="6928">
                  <c:v>41604</c:v>
                </c:pt>
                <c:pt idx="6929">
                  <c:v>41605</c:v>
                </c:pt>
                <c:pt idx="6930">
                  <c:v>41606</c:v>
                </c:pt>
                <c:pt idx="6931">
                  <c:v>41607</c:v>
                </c:pt>
                <c:pt idx="6932">
                  <c:v>41608</c:v>
                </c:pt>
                <c:pt idx="6933">
                  <c:v>41609</c:v>
                </c:pt>
                <c:pt idx="6934">
                  <c:v>41610</c:v>
                </c:pt>
                <c:pt idx="6935">
                  <c:v>41611</c:v>
                </c:pt>
                <c:pt idx="6936">
                  <c:v>41612</c:v>
                </c:pt>
                <c:pt idx="6937">
                  <c:v>41613</c:v>
                </c:pt>
                <c:pt idx="6938">
                  <c:v>41614</c:v>
                </c:pt>
                <c:pt idx="6939">
                  <c:v>41615</c:v>
                </c:pt>
                <c:pt idx="6940">
                  <c:v>41616</c:v>
                </c:pt>
                <c:pt idx="6941">
                  <c:v>41617</c:v>
                </c:pt>
                <c:pt idx="6942">
                  <c:v>41618</c:v>
                </c:pt>
                <c:pt idx="6943">
                  <c:v>41619</c:v>
                </c:pt>
                <c:pt idx="6944">
                  <c:v>41620</c:v>
                </c:pt>
                <c:pt idx="6945">
                  <c:v>41621</c:v>
                </c:pt>
                <c:pt idx="6946">
                  <c:v>41622</c:v>
                </c:pt>
                <c:pt idx="6947">
                  <c:v>41623</c:v>
                </c:pt>
                <c:pt idx="6948">
                  <c:v>41624</c:v>
                </c:pt>
                <c:pt idx="6949">
                  <c:v>41625</c:v>
                </c:pt>
                <c:pt idx="6950">
                  <c:v>41626</c:v>
                </c:pt>
                <c:pt idx="6951">
                  <c:v>41627</c:v>
                </c:pt>
                <c:pt idx="6952">
                  <c:v>41628</c:v>
                </c:pt>
                <c:pt idx="6953">
                  <c:v>41629</c:v>
                </c:pt>
                <c:pt idx="6954">
                  <c:v>41630</c:v>
                </c:pt>
                <c:pt idx="6955">
                  <c:v>41631</c:v>
                </c:pt>
                <c:pt idx="6956">
                  <c:v>41632</c:v>
                </c:pt>
                <c:pt idx="6957">
                  <c:v>41633</c:v>
                </c:pt>
                <c:pt idx="6958">
                  <c:v>41634</c:v>
                </c:pt>
                <c:pt idx="6959">
                  <c:v>41635</c:v>
                </c:pt>
                <c:pt idx="6960">
                  <c:v>41636</c:v>
                </c:pt>
                <c:pt idx="6961">
                  <c:v>41637</c:v>
                </c:pt>
                <c:pt idx="6962">
                  <c:v>41638</c:v>
                </c:pt>
                <c:pt idx="6963">
                  <c:v>41639</c:v>
                </c:pt>
                <c:pt idx="6964">
                  <c:v>41640</c:v>
                </c:pt>
                <c:pt idx="6965">
                  <c:v>41641</c:v>
                </c:pt>
                <c:pt idx="6966">
                  <c:v>41642</c:v>
                </c:pt>
                <c:pt idx="6967">
                  <c:v>41643</c:v>
                </c:pt>
                <c:pt idx="6968">
                  <c:v>41644</c:v>
                </c:pt>
                <c:pt idx="6969">
                  <c:v>41645</c:v>
                </c:pt>
                <c:pt idx="6970">
                  <c:v>41646</c:v>
                </c:pt>
                <c:pt idx="6971">
                  <c:v>41647</c:v>
                </c:pt>
                <c:pt idx="6972">
                  <c:v>41648</c:v>
                </c:pt>
                <c:pt idx="6973">
                  <c:v>41649</c:v>
                </c:pt>
                <c:pt idx="6974">
                  <c:v>41650</c:v>
                </c:pt>
                <c:pt idx="6975">
                  <c:v>41651</c:v>
                </c:pt>
                <c:pt idx="6976">
                  <c:v>41652</c:v>
                </c:pt>
                <c:pt idx="6977">
                  <c:v>41653</c:v>
                </c:pt>
                <c:pt idx="6978">
                  <c:v>41654</c:v>
                </c:pt>
                <c:pt idx="6979">
                  <c:v>41655</c:v>
                </c:pt>
                <c:pt idx="6980">
                  <c:v>41656</c:v>
                </c:pt>
                <c:pt idx="6981">
                  <c:v>41657</c:v>
                </c:pt>
                <c:pt idx="6982">
                  <c:v>41658</c:v>
                </c:pt>
                <c:pt idx="6983">
                  <c:v>41659</c:v>
                </c:pt>
                <c:pt idx="6984">
                  <c:v>41660</c:v>
                </c:pt>
                <c:pt idx="6985">
                  <c:v>41661</c:v>
                </c:pt>
                <c:pt idx="6986">
                  <c:v>41662</c:v>
                </c:pt>
                <c:pt idx="6987">
                  <c:v>41663</c:v>
                </c:pt>
                <c:pt idx="6988">
                  <c:v>41664</c:v>
                </c:pt>
                <c:pt idx="6989">
                  <c:v>41665</c:v>
                </c:pt>
                <c:pt idx="6990">
                  <c:v>41666</c:v>
                </c:pt>
                <c:pt idx="6991">
                  <c:v>41667</c:v>
                </c:pt>
                <c:pt idx="6992">
                  <c:v>41668</c:v>
                </c:pt>
                <c:pt idx="6993">
                  <c:v>41669</c:v>
                </c:pt>
                <c:pt idx="6994">
                  <c:v>41670</c:v>
                </c:pt>
                <c:pt idx="6995">
                  <c:v>41671</c:v>
                </c:pt>
                <c:pt idx="6996">
                  <c:v>41672</c:v>
                </c:pt>
                <c:pt idx="6997">
                  <c:v>41673</c:v>
                </c:pt>
                <c:pt idx="6998">
                  <c:v>41674</c:v>
                </c:pt>
                <c:pt idx="6999">
                  <c:v>41675</c:v>
                </c:pt>
                <c:pt idx="7000">
                  <c:v>41676</c:v>
                </c:pt>
                <c:pt idx="7001">
                  <c:v>41677</c:v>
                </c:pt>
                <c:pt idx="7002">
                  <c:v>41678</c:v>
                </c:pt>
                <c:pt idx="7003">
                  <c:v>41679</c:v>
                </c:pt>
                <c:pt idx="7004">
                  <c:v>41680</c:v>
                </c:pt>
                <c:pt idx="7005">
                  <c:v>41681</c:v>
                </c:pt>
                <c:pt idx="7006">
                  <c:v>41682</c:v>
                </c:pt>
                <c:pt idx="7007">
                  <c:v>41683</c:v>
                </c:pt>
                <c:pt idx="7008">
                  <c:v>41684</c:v>
                </c:pt>
                <c:pt idx="7009">
                  <c:v>41685</c:v>
                </c:pt>
                <c:pt idx="7010">
                  <c:v>41686</c:v>
                </c:pt>
                <c:pt idx="7011">
                  <c:v>41687</c:v>
                </c:pt>
                <c:pt idx="7012">
                  <c:v>41688</c:v>
                </c:pt>
                <c:pt idx="7013">
                  <c:v>41689</c:v>
                </c:pt>
                <c:pt idx="7014">
                  <c:v>41690</c:v>
                </c:pt>
                <c:pt idx="7015">
                  <c:v>41691</c:v>
                </c:pt>
                <c:pt idx="7016">
                  <c:v>41692</c:v>
                </c:pt>
                <c:pt idx="7017">
                  <c:v>41693</c:v>
                </c:pt>
                <c:pt idx="7018">
                  <c:v>41694</c:v>
                </c:pt>
                <c:pt idx="7019">
                  <c:v>41695</c:v>
                </c:pt>
                <c:pt idx="7020">
                  <c:v>41696</c:v>
                </c:pt>
                <c:pt idx="7021">
                  <c:v>41697</c:v>
                </c:pt>
                <c:pt idx="7022">
                  <c:v>41698</c:v>
                </c:pt>
                <c:pt idx="7023">
                  <c:v>41699</c:v>
                </c:pt>
                <c:pt idx="7024">
                  <c:v>41700</c:v>
                </c:pt>
                <c:pt idx="7025">
                  <c:v>41701</c:v>
                </c:pt>
                <c:pt idx="7026">
                  <c:v>41702</c:v>
                </c:pt>
                <c:pt idx="7027">
                  <c:v>41703</c:v>
                </c:pt>
                <c:pt idx="7028">
                  <c:v>41704</c:v>
                </c:pt>
                <c:pt idx="7029">
                  <c:v>41705</c:v>
                </c:pt>
                <c:pt idx="7030">
                  <c:v>41706</c:v>
                </c:pt>
                <c:pt idx="7031">
                  <c:v>41707</c:v>
                </c:pt>
                <c:pt idx="7032">
                  <c:v>41708</c:v>
                </c:pt>
                <c:pt idx="7033">
                  <c:v>41709</c:v>
                </c:pt>
                <c:pt idx="7034">
                  <c:v>41710</c:v>
                </c:pt>
                <c:pt idx="7035">
                  <c:v>41711</c:v>
                </c:pt>
                <c:pt idx="7036">
                  <c:v>41712</c:v>
                </c:pt>
                <c:pt idx="7037">
                  <c:v>41713</c:v>
                </c:pt>
                <c:pt idx="7038">
                  <c:v>41714</c:v>
                </c:pt>
                <c:pt idx="7039">
                  <c:v>41715</c:v>
                </c:pt>
                <c:pt idx="7040">
                  <c:v>41716</c:v>
                </c:pt>
                <c:pt idx="7041">
                  <c:v>41717</c:v>
                </c:pt>
                <c:pt idx="7042">
                  <c:v>41718</c:v>
                </c:pt>
                <c:pt idx="7043">
                  <c:v>41719</c:v>
                </c:pt>
                <c:pt idx="7044">
                  <c:v>41720</c:v>
                </c:pt>
                <c:pt idx="7045">
                  <c:v>41721</c:v>
                </c:pt>
                <c:pt idx="7046">
                  <c:v>41722</c:v>
                </c:pt>
                <c:pt idx="7047">
                  <c:v>41723</c:v>
                </c:pt>
                <c:pt idx="7048">
                  <c:v>41724</c:v>
                </c:pt>
                <c:pt idx="7049">
                  <c:v>41725</c:v>
                </c:pt>
                <c:pt idx="7050">
                  <c:v>41726</c:v>
                </c:pt>
                <c:pt idx="7051">
                  <c:v>41727</c:v>
                </c:pt>
                <c:pt idx="7052">
                  <c:v>41728</c:v>
                </c:pt>
                <c:pt idx="7053">
                  <c:v>41729</c:v>
                </c:pt>
                <c:pt idx="7054">
                  <c:v>41730</c:v>
                </c:pt>
                <c:pt idx="7055">
                  <c:v>41731</c:v>
                </c:pt>
                <c:pt idx="7056">
                  <c:v>41732</c:v>
                </c:pt>
                <c:pt idx="7057">
                  <c:v>41733</c:v>
                </c:pt>
                <c:pt idx="7058">
                  <c:v>41734</c:v>
                </c:pt>
                <c:pt idx="7059">
                  <c:v>41735</c:v>
                </c:pt>
                <c:pt idx="7060">
                  <c:v>41736</c:v>
                </c:pt>
                <c:pt idx="7061">
                  <c:v>41737</c:v>
                </c:pt>
                <c:pt idx="7062">
                  <c:v>41738</c:v>
                </c:pt>
                <c:pt idx="7063">
                  <c:v>41739</c:v>
                </c:pt>
                <c:pt idx="7064">
                  <c:v>41740</c:v>
                </c:pt>
                <c:pt idx="7065">
                  <c:v>41741</c:v>
                </c:pt>
                <c:pt idx="7066">
                  <c:v>41742</c:v>
                </c:pt>
                <c:pt idx="7067">
                  <c:v>41743</c:v>
                </c:pt>
                <c:pt idx="7068">
                  <c:v>41744</c:v>
                </c:pt>
                <c:pt idx="7069">
                  <c:v>41745</c:v>
                </c:pt>
                <c:pt idx="7070">
                  <c:v>41746</c:v>
                </c:pt>
                <c:pt idx="7071">
                  <c:v>41747</c:v>
                </c:pt>
                <c:pt idx="7072">
                  <c:v>41748</c:v>
                </c:pt>
                <c:pt idx="7073">
                  <c:v>41749</c:v>
                </c:pt>
                <c:pt idx="7074">
                  <c:v>41750</c:v>
                </c:pt>
                <c:pt idx="7075">
                  <c:v>41751</c:v>
                </c:pt>
                <c:pt idx="7076">
                  <c:v>41752</c:v>
                </c:pt>
                <c:pt idx="7077">
                  <c:v>41753</c:v>
                </c:pt>
                <c:pt idx="7078">
                  <c:v>41754</c:v>
                </c:pt>
                <c:pt idx="7079">
                  <c:v>41755</c:v>
                </c:pt>
                <c:pt idx="7080">
                  <c:v>41756</c:v>
                </c:pt>
                <c:pt idx="7081">
                  <c:v>41757</c:v>
                </c:pt>
                <c:pt idx="7082">
                  <c:v>41758</c:v>
                </c:pt>
                <c:pt idx="7083">
                  <c:v>41759</c:v>
                </c:pt>
                <c:pt idx="7084">
                  <c:v>41760</c:v>
                </c:pt>
                <c:pt idx="7085">
                  <c:v>41761</c:v>
                </c:pt>
                <c:pt idx="7086">
                  <c:v>41762</c:v>
                </c:pt>
                <c:pt idx="7087">
                  <c:v>41763</c:v>
                </c:pt>
                <c:pt idx="7088">
                  <c:v>41764</c:v>
                </c:pt>
                <c:pt idx="7089">
                  <c:v>41765</c:v>
                </c:pt>
                <c:pt idx="7090">
                  <c:v>41766</c:v>
                </c:pt>
                <c:pt idx="7091">
                  <c:v>41767</c:v>
                </c:pt>
                <c:pt idx="7092">
                  <c:v>41768</c:v>
                </c:pt>
                <c:pt idx="7093">
                  <c:v>41769</c:v>
                </c:pt>
                <c:pt idx="7094">
                  <c:v>41770</c:v>
                </c:pt>
                <c:pt idx="7095">
                  <c:v>41771</c:v>
                </c:pt>
                <c:pt idx="7096">
                  <c:v>41772</c:v>
                </c:pt>
                <c:pt idx="7097">
                  <c:v>41773</c:v>
                </c:pt>
                <c:pt idx="7098">
                  <c:v>41774</c:v>
                </c:pt>
                <c:pt idx="7099">
                  <c:v>41775</c:v>
                </c:pt>
                <c:pt idx="7100">
                  <c:v>41776</c:v>
                </c:pt>
                <c:pt idx="7101">
                  <c:v>41777</c:v>
                </c:pt>
                <c:pt idx="7102">
                  <c:v>41778</c:v>
                </c:pt>
                <c:pt idx="7103">
                  <c:v>41779</c:v>
                </c:pt>
                <c:pt idx="7104">
                  <c:v>41780</c:v>
                </c:pt>
                <c:pt idx="7105">
                  <c:v>41781</c:v>
                </c:pt>
                <c:pt idx="7106">
                  <c:v>41782</c:v>
                </c:pt>
                <c:pt idx="7107">
                  <c:v>41783</c:v>
                </c:pt>
                <c:pt idx="7108">
                  <c:v>41784</c:v>
                </c:pt>
                <c:pt idx="7109">
                  <c:v>41785</c:v>
                </c:pt>
                <c:pt idx="7110">
                  <c:v>41786</c:v>
                </c:pt>
                <c:pt idx="7111">
                  <c:v>41787</c:v>
                </c:pt>
                <c:pt idx="7112">
                  <c:v>41788</c:v>
                </c:pt>
                <c:pt idx="7113">
                  <c:v>41789</c:v>
                </c:pt>
                <c:pt idx="7114">
                  <c:v>41790</c:v>
                </c:pt>
                <c:pt idx="7115">
                  <c:v>41791</c:v>
                </c:pt>
                <c:pt idx="7116">
                  <c:v>41792</c:v>
                </c:pt>
                <c:pt idx="7117">
                  <c:v>41793</c:v>
                </c:pt>
                <c:pt idx="7118">
                  <c:v>41794</c:v>
                </c:pt>
                <c:pt idx="7119">
                  <c:v>41795</c:v>
                </c:pt>
                <c:pt idx="7120">
                  <c:v>41796</c:v>
                </c:pt>
                <c:pt idx="7121">
                  <c:v>41797</c:v>
                </c:pt>
                <c:pt idx="7122">
                  <c:v>41798</c:v>
                </c:pt>
                <c:pt idx="7123">
                  <c:v>41799</c:v>
                </c:pt>
                <c:pt idx="7124">
                  <c:v>41800</c:v>
                </c:pt>
                <c:pt idx="7125">
                  <c:v>41801</c:v>
                </c:pt>
                <c:pt idx="7126">
                  <c:v>41802</c:v>
                </c:pt>
                <c:pt idx="7127">
                  <c:v>41803</c:v>
                </c:pt>
                <c:pt idx="7128">
                  <c:v>41804</c:v>
                </c:pt>
                <c:pt idx="7129">
                  <c:v>41805</c:v>
                </c:pt>
                <c:pt idx="7130">
                  <c:v>41806</c:v>
                </c:pt>
                <c:pt idx="7131">
                  <c:v>41807</c:v>
                </c:pt>
                <c:pt idx="7132">
                  <c:v>41808</c:v>
                </c:pt>
                <c:pt idx="7133">
                  <c:v>41809</c:v>
                </c:pt>
                <c:pt idx="7134">
                  <c:v>41810</c:v>
                </c:pt>
                <c:pt idx="7135">
                  <c:v>41811</c:v>
                </c:pt>
                <c:pt idx="7136">
                  <c:v>41812</c:v>
                </c:pt>
                <c:pt idx="7137">
                  <c:v>41813</c:v>
                </c:pt>
                <c:pt idx="7138">
                  <c:v>41814</c:v>
                </c:pt>
                <c:pt idx="7139">
                  <c:v>41815</c:v>
                </c:pt>
                <c:pt idx="7140">
                  <c:v>41816</c:v>
                </c:pt>
                <c:pt idx="7141">
                  <c:v>41817</c:v>
                </c:pt>
                <c:pt idx="7142">
                  <c:v>41818</c:v>
                </c:pt>
                <c:pt idx="7143">
                  <c:v>41819</c:v>
                </c:pt>
                <c:pt idx="7144">
                  <c:v>41820</c:v>
                </c:pt>
                <c:pt idx="7145">
                  <c:v>41821</c:v>
                </c:pt>
                <c:pt idx="7146">
                  <c:v>41822</c:v>
                </c:pt>
                <c:pt idx="7147">
                  <c:v>41823</c:v>
                </c:pt>
                <c:pt idx="7148">
                  <c:v>41824</c:v>
                </c:pt>
                <c:pt idx="7149">
                  <c:v>41825</c:v>
                </c:pt>
                <c:pt idx="7150">
                  <c:v>41826</c:v>
                </c:pt>
                <c:pt idx="7151">
                  <c:v>41827</c:v>
                </c:pt>
                <c:pt idx="7152">
                  <c:v>41828</c:v>
                </c:pt>
                <c:pt idx="7153">
                  <c:v>41829</c:v>
                </c:pt>
                <c:pt idx="7154">
                  <c:v>41830</c:v>
                </c:pt>
                <c:pt idx="7155">
                  <c:v>41831</c:v>
                </c:pt>
                <c:pt idx="7156">
                  <c:v>41832</c:v>
                </c:pt>
                <c:pt idx="7157">
                  <c:v>41833</c:v>
                </c:pt>
                <c:pt idx="7158">
                  <c:v>41834</c:v>
                </c:pt>
                <c:pt idx="7159">
                  <c:v>41835</c:v>
                </c:pt>
                <c:pt idx="7160">
                  <c:v>41836</c:v>
                </c:pt>
                <c:pt idx="7161">
                  <c:v>41837</c:v>
                </c:pt>
                <c:pt idx="7162">
                  <c:v>41838</c:v>
                </c:pt>
                <c:pt idx="7163">
                  <c:v>41839</c:v>
                </c:pt>
                <c:pt idx="7164">
                  <c:v>41840</c:v>
                </c:pt>
                <c:pt idx="7165">
                  <c:v>41841</c:v>
                </c:pt>
                <c:pt idx="7166">
                  <c:v>41842</c:v>
                </c:pt>
                <c:pt idx="7167">
                  <c:v>41843</c:v>
                </c:pt>
                <c:pt idx="7168">
                  <c:v>41844</c:v>
                </c:pt>
                <c:pt idx="7169">
                  <c:v>41845</c:v>
                </c:pt>
                <c:pt idx="7170">
                  <c:v>41846</c:v>
                </c:pt>
                <c:pt idx="7171">
                  <c:v>41847</c:v>
                </c:pt>
                <c:pt idx="7172">
                  <c:v>41848</c:v>
                </c:pt>
                <c:pt idx="7173">
                  <c:v>41849</c:v>
                </c:pt>
                <c:pt idx="7174">
                  <c:v>41850</c:v>
                </c:pt>
                <c:pt idx="7175">
                  <c:v>41851</c:v>
                </c:pt>
                <c:pt idx="7176">
                  <c:v>41852</c:v>
                </c:pt>
                <c:pt idx="7177">
                  <c:v>41853</c:v>
                </c:pt>
                <c:pt idx="7178">
                  <c:v>41854</c:v>
                </c:pt>
                <c:pt idx="7179">
                  <c:v>41855</c:v>
                </c:pt>
                <c:pt idx="7180">
                  <c:v>41856</c:v>
                </c:pt>
                <c:pt idx="7181">
                  <c:v>41857</c:v>
                </c:pt>
                <c:pt idx="7182">
                  <c:v>41858</c:v>
                </c:pt>
                <c:pt idx="7183">
                  <c:v>41859</c:v>
                </c:pt>
                <c:pt idx="7184">
                  <c:v>41860</c:v>
                </c:pt>
                <c:pt idx="7185">
                  <c:v>41861</c:v>
                </c:pt>
                <c:pt idx="7186">
                  <c:v>41862</c:v>
                </c:pt>
                <c:pt idx="7187">
                  <c:v>41863</c:v>
                </c:pt>
                <c:pt idx="7188">
                  <c:v>41864</c:v>
                </c:pt>
                <c:pt idx="7189">
                  <c:v>41865</c:v>
                </c:pt>
                <c:pt idx="7190">
                  <c:v>41866</c:v>
                </c:pt>
                <c:pt idx="7191">
                  <c:v>41867</c:v>
                </c:pt>
                <c:pt idx="7192">
                  <c:v>41868</c:v>
                </c:pt>
                <c:pt idx="7193">
                  <c:v>41869</c:v>
                </c:pt>
                <c:pt idx="7194">
                  <c:v>41870</c:v>
                </c:pt>
                <c:pt idx="7195">
                  <c:v>41871</c:v>
                </c:pt>
                <c:pt idx="7196">
                  <c:v>41872</c:v>
                </c:pt>
                <c:pt idx="7197">
                  <c:v>41873</c:v>
                </c:pt>
                <c:pt idx="7198">
                  <c:v>41874</c:v>
                </c:pt>
                <c:pt idx="7199">
                  <c:v>41875</c:v>
                </c:pt>
                <c:pt idx="7200">
                  <c:v>41876</c:v>
                </c:pt>
                <c:pt idx="7201">
                  <c:v>41877</c:v>
                </c:pt>
                <c:pt idx="7202">
                  <c:v>41878</c:v>
                </c:pt>
                <c:pt idx="7203">
                  <c:v>41879</c:v>
                </c:pt>
                <c:pt idx="7204">
                  <c:v>41880</c:v>
                </c:pt>
                <c:pt idx="7205">
                  <c:v>41881</c:v>
                </c:pt>
                <c:pt idx="7206">
                  <c:v>41882</c:v>
                </c:pt>
                <c:pt idx="7207">
                  <c:v>41883</c:v>
                </c:pt>
                <c:pt idx="7208">
                  <c:v>41884</c:v>
                </c:pt>
                <c:pt idx="7209">
                  <c:v>41885</c:v>
                </c:pt>
                <c:pt idx="7210">
                  <c:v>41886</c:v>
                </c:pt>
                <c:pt idx="7211">
                  <c:v>41887</c:v>
                </c:pt>
                <c:pt idx="7212">
                  <c:v>41888</c:v>
                </c:pt>
                <c:pt idx="7213">
                  <c:v>41889</c:v>
                </c:pt>
                <c:pt idx="7214">
                  <c:v>41890</c:v>
                </c:pt>
                <c:pt idx="7215">
                  <c:v>41891</c:v>
                </c:pt>
                <c:pt idx="7216">
                  <c:v>41892</c:v>
                </c:pt>
                <c:pt idx="7217">
                  <c:v>41893</c:v>
                </c:pt>
                <c:pt idx="7218">
                  <c:v>41894</c:v>
                </c:pt>
                <c:pt idx="7219">
                  <c:v>41895</c:v>
                </c:pt>
                <c:pt idx="7220">
                  <c:v>41896</c:v>
                </c:pt>
                <c:pt idx="7221">
                  <c:v>41897</c:v>
                </c:pt>
                <c:pt idx="7222">
                  <c:v>41898</c:v>
                </c:pt>
                <c:pt idx="7223">
                  <c:v>41899</c:v>
                </c:pt>
                <c:pt idx="7224">
                  <c:v>41900</c:v>
                </c:pt>
                <c:pt idx="7225">
                  <c:v>41901</c:v>
                </c:pt>
                <c:pt idx="7226">
                  <c:v>41902</c:v>
                </c:pt>
                <c:pt idx="7227">
                  <c:v>41903</c:v>
                </c:pt>
                <c:pt idx="7228">
                  <c:v>41904</c:v>
                </c:pt>
                <c:pt idx="7229">
                  <c:v>41905</c:v>
                </c:pt>
                <c:pt idx="7230">
                  <c:v>41906</c:v>
                </c:pt>
                <c:pt idx="7231">
                  <c:v>41907</c:v>
                </c:pt>
                <c:pt idx="7232">
                  <c:v>41908</c:v>
                </c:pt>
                <c:pt idx="7233">
                  <c:v>41909</c:v>
                </c:pt>
                <c:pt idx="7234">
                  <c:v>41910</c:v>
                </c:pt>
                <c:pt idx="7235">
                  <c:v>41911</c:v>
                </c:pt>
                <c:pt idx="7236">
                  <c:v>41912</c:v>
                </c:pt>
                <c:pt idx="7237">
                  <c:v>41913</c:v>
                </c:pt>
                <c:pt idx="7238">
                  <c:v>41914</c:v>
                </c:pt>
                <c:pt idx="7239">
                  <c:v>41915</c:v>
                </c:pt>
                <c:pt idx="7240">
                  <c:v>41916</c:v>
                </c:pt>
                <c:pt idx="7241">
                  <c:v>41917</c:v>
                </c:pt>
                <c:pt idx="7242">
                  <c:v>41918</c:v>
                </c:pt>
                <c:pt idx="7243">
                  <c:v>41919</c:v>
                </c:pt>
                <c:pt idx="7244">
                  <c:v>41920</c:v>
                </c:pt>
                <c:pt idx="7245">
                  <c:v>41921</c:v>
                </c:pt>
                <c:pt idx="7246">
                  <c:v>41922</c:v>
                </c:pt>
                <c:pt idx="7247">
                  <c:v>41923</c:v>
                </c:pt>
                <c:pt idx="7248">
                  <c:v>41924</c:v>
                </c:pt>
                <c:pt idx="7249">
                  <c:v>41925</c:v>
                </c:pt>
                <c:pt idx="7250">
                  <c:v>41926</c:v>
                </c:pt>
                <c:pt idx="7251">
                  <c:v>41927</c:v>
                </c:pt>
                <c:pt idx="7252">
                  <c:v>41928</c:v>
                </c:pt>
                <c:pt idx="7253">
                  <c:v>41929</c:v>
                </c:pt>
                <c:pt idx="7254">
                  <c:v>41930</c:v>
                </c:pt>
                <c:pt idx="7255">
                  <c:v>41931</c:v>
                </c:pt>
                <c:pt idx="7256">
                  <c:v>41932</c:v>
                </c:pt>
                <c:pt idx="7257">
                  <c:v>41933</c:v>
                </c:pt>
                <c:pt idx="7258">
                  <c:v>41934</c:v>
                </c:pt>
                <c:pt idx="7259">
                  <c:v>41935</c:v>
                </c:pt>
                <c:pt idx="7260">
                  <c:v>41936</c:v>
                </c:pt>
                <c:pt idx="7261">
                  <c:v>41937</c:v>
                </c:pt>
                <c:pt idx="7262">
                  <c:v>41938</c:v>
                </c:pt>
                <c:pt idx="7263">
                  <c:v>41939</c:v>
                </c:pt>
                <c:pt idx="7264">
                  <c:v>41940</c:v>
                </c:pt>
                <c:pt idx="7265">
                  <c:v>41941</c:v>
                </c:pt>
                <c:pt idx="7266">
                  <c:v>41942</c:v>
                </c:pt>
                <c:pt idx="7267">
                  <c:v>41943</c:v>
                </c:pt>
                <c:pt idx="7268">
                  <c:v>41944</c:v>
                </c:pt>
                <c:pt idx="7269">
                  <c:v>41945</c:v>
                </c:pt>
                <c:pt idx="7270">
                  <c:v>41946</c:v>
                </c:pt>
                <c:pt idx="7271">
                  <c:v>41947</c:v>
                </c:pt>
                <c:pt idx="7272">
                  <c:v>41948</c:v>
                </c:pt>
                <c:pt idx="7273">
                  <c:v>41949</c:v>
                </c:pt>
                <c:pt idx="7274">
                  <c:v>41950</c:v>
                </c:pt>
                <c:pt idx="7275">
                  <c:v>41951</c:v>
                </c:pt>
                <c:pt idx="7276">
                  <c:v>41952</c:v>
                </c:pt>
                <c:pt idx="7277">
                  <c:v>41953</c:v>
                </c:pt>
                <c:pt idx="7278">
                  <c:v>41954</c:v>
                </c:pt>
                <c:pt idx="7279">
                  <c:v>41955</c:v>
                </c:pt>
                <c:pt idx="7280">
                  <c:v>41956</c:v>
                </c:pt>
                <c:pt idx="7281">
                  <c:v>41957</c:v>
                </c:pt>
                <c:pt idx="7282">
                  <c:v>41958</c:v>
                </c:pt>
                <c:pt idx="7283">
                  <c:v>41959</c:v>
                </c:pt>
                <c:pt idx="7284">
                  <c:v>41960</c:v>
                </c:pt>
                <c:pt idx="7285">
                  <c:v>41961</c:v>
                </c:pt>
                <c:pt idx="7286">
                  <c:v>41962</c:v>
                </c:pt>
                <c:pt idx="7287">
                  <c:v>41963</c:v>
                </c:pt>
                <c:pt idx="7288">
                  <c:v>41964</c:v>
                </c:pt>
                <c:pt idx="7289">
                  <c:v>41965</c:v>
                </c:pt>
                <c:pt idx="7290">
                  <c:v>41966</c:v>
                </c:pt>
                <c:pt idx="7291">
                  <c:v>41967</c:v>
                </c:pt>
                <c:pt idx="7292">
                  <c:v>41968</c:v>
                </c:pt>
                <c:pt idx="7293">
                  <c:v>41969</c:v>
                </c:pt>
                <c:pt idx="7294">
                  <c:v>41970</c:v>
                </c:pt>
                <c:pt idx="7295">
                  <c:v>41971</c:v>
                </c:pt>
                <c:pt idx="7296">
                  <c:v>41972</c:v>
                </c:pt>
                <c:pt idx="7297">
                  <c:v>41973</c:v>
                </c:pt>
                <c:pt idx="7298">
                  <c:v>41974</c:v>
                </c:pt>
                <c:pt idx="7299">
                  <c:v>41975</c:v>
                </c:pt>
                <c:pt idx="7300">
                  <c:v>41976</c:v>
                </c:pt>
                <c:pt idx="7301">
                  <c:v>41977</c:v>
                </c:pt>
                <c:pt idx="7302">
                  <c:v>41978</c:v>
                </c:pt>
                <c:pt idx="7303">
                  <c:v>41979</c:v>
                </c:pt>
                <c:pt idx="7304">
                  <c:v>41980</c:v>
                </c:pt>
                <c:pt idx="7305">
                  <c:v>41981</c:v>
                </c:pt>
                <c:pt idx="7306">
                  <c:v>41982</c:v>
                </c:pt>
                <c:pt idx="7307">
                  <c:v>41983</c:v>
                </c:pt>
                <c:pt idx="7308">
                  <c:v>41984</c:v>
                </c:pt>
                <c:pt idx="7309">
                  <c:v>41985</c:v>
                </c:pt>
                <c:pt idx="7310">
                  <c:v>41986</c:v>
                </c:pt>
                <c:pt idx="7311">
                  <c:v>41987</c:v>
                </c:pt>
                <c:pt idx="7312">
                  <c:v>41988</c:v>
                </c:pt>
                <c:pt idx="7313">
                  <c:v>41989</c:v>
                </c:pt>
                <c:pt idx="7314">
                  <c:v>41990</c:v>
                </c:pt>
                <c:pt idx="7315">
                  <c:v>41991</c:v>
                </c:pt>
                <c:pt idx="7316">
                  <c:v>41992</c:v>
                </c:pt>
                <c:pt idx="7317">
                  <c:v>41993</c:v>
                </c:pt>
                <c:pt idx="7318">
                  <c:v>41994</c:v>
                </c:pt>
                <c:pt idx="7319">
                  <c:v>41995</c:v>
                </c:pt>
                <c:pt idx="7320">
                  <c:v>41996</c:v>
                </c:pt>
                <c:pt idx="7321">
                  <c:v>41997</c:v>
                </c:pt>
                <c:pt idx="7322">
                  <c:v>41998</c:v>
                </c:pt>
                <c:pt idx="7323">
                  <c:v>41999</c:v>
                </c:pt>
                <c:pt idx="7324">
                  <c:v>42000</c:v>
                </c:pt>
                <c:pt idx="7325">
                  <c:v>42001</c:v>
                </c:pt>
                <c:pt idx="7326">
                  <c:v>42002</c:v>
                </c:pt>
                <c:pt idx="7327">
                  <c:v>42003</c:v>
                </c:pt>
                <c:pt idx="7328">
                  <c:v>42004</c:v>
                </c:pt>
                <c:pt idx="7329">
                  <c:v>42005</c:v>
                </c:pt>
                <c:pt idx="7330">
                  <c:v>42006</c:v>
                </c:pt>
                <c:pt idx="7331">
                  <c:v>42007</c:v>
                </c:pt>
                <c:pt idx="7332">
                  <c:v>42008</c:v>
                </c:pt>
                <c:pt idx="7333">
                  <c:v>42009</c:v>
                </c:pt>
                <c:pt idx="7334">
                  <c:v>42010</c:v>
                </c:pt>
                <c:pt idx="7335">
                  <c:v>42011</c:v>
                </c:pt>
                <c:pt idx="7336">
                  <c:v>42012</c:v>
                </c:pt>
                <c:pt idx="7337">
                  <c:v>42013</c:v>
                </c:pt>
                <c:pt idx="7338">
                  <c:v>42014</c:v>
                </c:pt>
                <c:pt idx="7339">
                  <c:v>42015</c:v>
                </c:pt>
                <c:pt idx="7340">
                  <c:v>42016</c:v>
                </c:pt>
                <c:pt idx="7341">
                  <c:v>42017</c:v>
                </c:pt>
                <c:pt idx="7342">
                  <c:v>42018</c:v>
                </c:pt>
                <c:pt idx="7343">
                  <c:v>42019</c:v>
                </c:pt>
                <c:pt idx="7344">
                  <c:v>42020</c:v>
                </c:pt>
                <c:pt idx="7345">
                  <c:v>42021</c:v>
                </c:pt>
                <c:pt idx="7346">
                  <c:v>42022</c:v>
                </c:pt>
                <c:pt idx="7347">
                  <c:v>42023</c:v>
                </c:pt>
                <c:pt idx="7348">
                  <c:v>42024</c:v>
                </c:pt>
                <c:pt idx="7349">
                  <c:v>42025</c:v>
                </c:pt>
                <c:pt idx="7350">
                  <c:v>42026</c:v>
                </c:pt>
                <c:pt idx="7351">
                  <c:v>42027</c:v>
                </c:pt>
                <c:pt idx="7352">
                  <c:v>42028</c:v>
                </c:pt>
                <c:pt idx="7353">
                  <c:v>42029</c:v>
                </c:pt>
                <c:pt idx="7354">
                  <c:v>42030</c:v>
                </c:pt>
                <c:pt idx="7355">
                  <c:v>42031</c:v>
                </c:pt>
                <c:pt idx="7356">
                  <c:v>42032</c:v>
                </c:pt>
                <c:pt idx="7357">
                  <c:v>42033</c:v>
                </c:pt>
                <c:pt idx="7358">
                  <c:v>42034</c:v>
                </c:pt>
                <c:pt idx="7359">
                  <c:v>42035</c:v>
                </c:pt>
                <c:pt idx="7360">
                  <c:v>42036</c:v>
                </c:pt>
                <c:pt idx="7361">
                  <c:v>42037</c:v>
                </c:pt>
                <c:pt idx="7362">
                  <c:v>42038</c:v>
                </c:pt>
                <c:pt idx="7363">
                  <c:v>42039</c:v>
                </c:pt>
                <c:pt idx="7364">
                  <c:v>42040</c:v>
                </c:pt>
                <c:pt idx="7365">
                  <c:v>42041</c:v>
                </c:pt>
                <c:pt idx="7366">
                  <c:v>42042</c:v>
                </c:pt>
                <c:pt idx="7367">
                  <c:v>42043</c:v>
                </c:pt>
                <c:pt idx="7368">
                  <c:v>42044</c:v>
                </c:pt>
                <c:pt idx="7369">
                  <c:v>42045</c:v>
                </c:pt>
                <c:pt idx="7370">
                  <c:v>42046</c:v>
                </c:pt>
                <c:pt idx="7371">
                  <c:v>42047</c:v>
                </c:pt>
                <c:pt idx="7372">
                  <c:v>42048</c:v>
                </c:pt>
                <c:pt idx="7373">
                  <c:v>42049</c:v>
                </c:pt>
                <c:pt idx="7374">
                  <c:v>42050</c:v>
                </c:pt>
                <c:pt idx="7375">
                  <c:v>42051</c:v>
                </c:pt>
                <c:pt idx="7376">
                  <c:v>42052</c:v>
                </c:pt>
                <c:pt idx="7377">
                  <c:v>42053</c:v>
                </c:pt>
                <c:pt idx="7378">
                  <c:v>42054</c:v>
                </c:pt>
                <c:pt idx="7379">
                  <c:v>42055</c:v>
                </c:pt>
                <c:pt idx="7380">
                  <c:v>42056</c:v>
                </c:pt>
                <c:pt idx="7381">
                  <c:v>42057</c:v>
                </c:pt>
                <c:pt idx="7382">
                  <c:v>42058</c:v>
                </c:pt>
                <c:pt idx="7383">
                  <c:v>42059</c:v>
                </c:pt>
                <c:pt idx="7384">
                  <c:v>42060</c:v>
                </c:pt>
                <c:pt idx="7385">
                  <c:v>42061</c:v>
                </c:pt>
                <c:pt idx="7386">
                  <c:v>42062</c:v>
                </c:pt>
                <c:pt idx="7387">
                  <c:v>42063</c:v>
                </c:pt>
                <c:pt idx="7388">
                  <c:v>42064</c:v>
                </c:pt>
                <c:pt idx="7389">
                  <c:v>42065</c:v>
                </c:pt>
                <c:pt idx="7390">
                  <c:v>42066</c:v>
                </c:pt>
                <c:pt idx="7391">
                  <c:v>42067</c:v>
                </c:pt>
                <c:pt idx="7392">
                  <c:v>42068</c:v>
                </c:pt>
                <c:pt idx="7393">
                  <c:v>42069</c:v>
                </c:pt>
                <c:pt idx="7394">
                  <c:v>42070</c:v>
                </c:pt>
                <c:pt idx="7395">
                  <c:v>42071</c:v>
                </c:pt>
                <c:pt idx="7396">
                  <c:v>42072</c:v>
                </c:pt>
                <c:pt idx="7397">
                  <c:v>42073</c:v>
                </c:pt>
                <c:pt idx="7398">
                  <c:v>42074</c:v>
                </c:pt>
                <c:pt idx="7399">
                  <c:v>42075</c:v>
                </c:pt>
                <c:pt idx="7400">
                  <c:v>42076</c:v>
                </c:pt>
                <c:pt idx="7401">
                  <c:v>42077</c:v>
                </c:pt>
                <c:pt idx="7402">
                  <c:v>42078</c:v>
                </c:pt>
                <c:pt idx="7403">
                  <c:v>42079</c:v>
                </c:pt>
                <c:pt idx="7404">
                  <c:v>42080</c:v>
                </c:pt>
                <c:pt idx="7405">
                  <c:v>42081</c:v>
                </c:pt>
                <c:pt idx="7406">
                  <c:v>42082</c:v>
                </c:pt>
                <c:pt idx="7407">
                  <c:v>42083</c:v>
                </c:pt>
                <c:pt idx="7408">
                  <c:v>42084</c:v>
                </c:pt>
                <c:pt idx="7409">
                  <c:v>42085</c:v>
                </c:pt>
                <c:pt idx="7410">
                  <c:v>42086</c:v>
                </c:pt>
                <c:pt idx="7411">
                  <c:v>42087</c:v>
                </c:pt>
                <c:pt idx="7412">
                  <c:v>42088</c:v>
                </c:pt>
                <c:pt idx="7413">
                  <c:v>42089</c:v>
                </c:pt>
                <c:pt idx="7414">
                  <c:v>42090</c:v>
                </c:pt>
                <c:pt idx="7415">
                  <c:v>42091</c:v>
                </c:pt>
                <c:pt idx="7416">
                  <c:v>42092</c:v>
                </c:pt>
                <c:pt idx="7417">
                  <c:v>42093</c:v>
                </c:pt>
                <c:pt idx="7418">
                  <c:v>42094</c:v>
                </c:pt>
                <c:pt idx="7419">
                  <c:v>42095</c:v>
                </c:pt>
                <c:pt idx="7420">
                  <c:v>42096</c:v>
                </c:pt>
                <c:pt idx="7421">
                  <c:v>42097</c:v>
                </c:pt>
                <c:pt idx="7422">
                  <c:v>42098</c:v>
                </c:pt>
                <c:pt idx="7423">
                  <c:v>42099</c:v>
                </c:pt>
                <c:pt idx="7424">
                  <c:v>42100</c:v>
                </c:pt>
                <c:pt idx="7425">
                  <c:v>42101</c:v>
                </c:pt>
                <c:pt idx="7426">
                  <c:v>42102</c:v>
                </c:pt>
                <c:pt idx="7427">
                  <c:v>42103</c:v>
                </c:pt>
                <c:pt idx="7428">
                  <c:v>42104</c:v>
                </c:pt>
                <c:pt idx="7429">
                  <c:v>42105</c:v>
                </c:pt>
                <c:pt idx="7430">
                  <c:v>42106</c:v>
                </c:pt>
                <c:pt idx="7431">
                  <c:v>42107</c:v>
                </c:pt>
                <c:pt idx="7432">
                  <c:v>42108</c:v>
                </c:pt>
                <c:pt idx="7433">
                  <c:v>42109</c:v>
                </c:pt>
                <c:pt idx="7434">
                  <c:v>42110</c:v>
                </c:pt>
                <c:pt idx="7435">
                  <c:v>42111</c:v>
                </c:pt>
                <c:pt idx="7436">
                  <c:v>42112</c:v>
                </c:pt>
                <c:pt idx="7437">
                  <c:v>42113</c:v>
                </c:pt>
                <c:pt idx="7438">
                  <c:v>42114</c:v>
                </c:pt>
                <c:pt idx="7439">
                  <c:v>42115</c:v>
                </c:pt>
                <c:pt idx="7440">
                  <c:v>42116</c:v>
                </c:pt>
                <c:pt idx="7441">
                  <c:v>42117</c:v>
                </c:pt>
                <c:pt idx="7442">
                  <c:v>42118</c:v>
                </c:pt>
                <c:pt idx="7443">
                  <c:v>42119</c:v>
                </c:pt>
                <c:pt idx="7444">
                  <c:v>42120</c:v>
                </c:pt>
                <c:pt idx="7445">
                  <c:v>42121</c:v>
                </c:pt>
                <c:pt idx="7446">
                  <c:v>42122</c:v>
                </c:pt>
                <c:pt idx="7447">
                  <c:v>42123</c:v>
                </c:pt>
                <c:pt idx="7448">
                  <c:v>42124</c:v>
                </c:pt>
                <c:pt idx="7449">
                  <c:v>42125</c:v>
                </c:pt>
                <c:pt idx="7450">
                  <c:v>42126</c:v>
                </c:pt>
                <c:pt idx="7451">
                  <c:v>42127</c:v>
                </c:pt>
                <c:pt idx="7452">
                  <c:v>42128</c:v>
                </c:pt>
                <c:pt idx="7453">
                  <c:v>42129</c:v>
                </c:pt>
                <c:pt idx="7454">
                  <c:v>42130</c:v>
                </c:pt>
                <c:pt idx="7455">
                  <c:v>42131</c:v>
                </c:pt>
                <c:pt idx="7456">
                  <c:v>42132</c:v>
                </c:pt>
                <c:pt idx="7457">
                  <c:v>42133</c:v>
                </c:pt>
                <c:pt idx="7458">
                  <c:v>42134</c:v>
                </c:pt>
                <c:pt idx="7459">
                  <c:v>42135</c:v>
                </c:pt>
                <c:pt idx="7460">
                  <c:v>42136</c:v>
                </c:pt>
                <c:pt idx="7461">
                  <c:v>42137</c:v>
                </c:pt>
                <c:pt idx="7462">
                  <c:v>42138</c:v>
                </c:pt>
                <c:pt idx="7463">
                  <c:v>42139</c:v>
                </c:pt>
                <c:pt idx="7464">
                  <c:v>42140</c:v>
                </c:pt>
                <c:pt idx="7465">
                  <c:v>42141</c:v>
                </c:pt>
                <c:pt idx="7466">
                  <c:v>42142</c:v>
                </c:pt>
                <c:pt idx="7467">
                  <c:v>42143</c:v>
                </c:pt>
                <c:pt idx="7468">
                  <c:v>42144</c:v>
                </c:pt>
                <c:pt idx="7469">
                  <c:v>42145</c:v>
                </c:pt>
                <c:pt idx="7470">
                  <c:v>42146</c:v>
                </c:pt>
                <c:pt idx="7471">
                  <c:v>42147</c:v>
                </c:pt>
                <c:pt idx="7472">
                  <c:v>42148</c:v>
                </c:pt>
                <c:pt idx="7473">
                  <c:v>42149</c:v>
                </c:pt>
                <c:pt idx="7474">
                  <c:v>42150</c:v>
                </c:pt>
                <c:pt idx="7475">
                  <c:v>42151</c:v>
                </c:pt>
                <c:pt idx="7476">
                  <c:v>42152</c:v>
                </c:pt>
                <c:pt idx="7477">
                  <c:v>42153</c:v>
                </c:pt>
                <c:pt idx="7478">
                  <c:v>42154</c:v>
                </c:pt>
                <c:pt idx="7479">
                  <c:v>42155</c:v>
                </c:pt>
                <c:pt idx="7480">
                  <c:v>42156</c:v>
                </c:pt>
                <c:pt idx="7481">
                  <c:v>42157</c:v>
                </c:pt>
                <c:pt idx="7482">
                  <c:v>42158</c:v>
                </c:pt>
                <c:pt idx="7483">
                  <c:v>42159</c:v>
                </c:pt>
                <c:pt idx="7484">
                  <c:v>42160</c:v>
                </c:pt>
                <c:pt idx="7485">
                  <c:v>42161</c:v>
                </c:pt>
                <c:pt idx="7486">
                  <c:v>42162</c:v>
                </c:pt>
                <c:pt idx="7487">
                  <c:v>42163</c:v>
                </c:pt>
                <c:pt idx="7488">
                  <c:v>42164</c:v>
                </c:pt>
                <c:pt idx="7489">
                  <c:v>42165</c:v>
                </c:pt>
                <c:pt idx="7490">
                  <c:v>42166</c:v>
                </c:pt>
                <c:pt idx="7491">
                  <c:v>42167</c:v>
                </c:pt>
                <c:pt idx="7492">
                  <c:v>42168</c:v>
                </c:pt>
                <c:pt idx="7493">
                  <c:v>42169</c:v>
                </c:pt>
                <c:pt idx="7494">
                  <c:v>42170</c:v>
                </c:pt>
                <c:pt idx="7495">
                  <c:v>42171</c:v>
                </c:pt>
                <c:pt idx="7496">
                  <c:v>42172</c:v>
                </c:pt>
                <c:pt idx="7497">
                  <c:v>42173</c:v>
                </c:pt>
                <c:pt idx="7498">
                  <c:v>42174</c:v>
                </c:pt>
                <c:pt idx="7499">
                  <c:v>42175</c:v>
                </c:pt>
                <c:pt idx="7500">
                  <c:v>42176</c:v>
                </c:pt>
                <c:pt idx="7501">
                  <c:v>42177</c:v>
                </c:pt>
                <c:pt idx="7502">
                  <c:v>42178</c:v>
                </c:pt>
                <c:pt idx="7503">
                  <c:v>42179</c:v>
                </c:pt>
                <c:pt idx="7504">
                  <c:v>42180</c:v>
                </c:pt>
                <c:pt idx="7505">
                  <c:v>42181</c:v>
                </c:pt>
                <c:pt idx="7506">
                  <c:v>42182</c:v>
                </c:pt>
                <c:pt idx="7507">
                  <c:v>42183</c:v>
                </c:pt>
                <c:pt idx="7508">
                  <c:v>42184</c:v>
                </c:pt>
                <c:pt idx="7509">
                  <c:v>42185</c:v>
                </c:pt>
                <c:pt idx="7510">
                  <c:v>42186</c:v>
                </c:pt>
                <c:pt idx="7511">
                  <c:v>42187</c:v>
                </c:pt>
                <c:pt idx="7512">
                  <c:v>42188</c:v>
                </c:pt>
                <c:pt idx="7513">
                  <c:v>42189</c:v>
                </c:pt>
                <c:pt idx="7514">
                  <c:v>42190</c:v>
                </c:pt>
                <c:pt idx="7515">
                  <c:v>42191</c:v>
                </c:pt>
                <c:pt idx="7516">
                  <c:v>42192</c:v>
                </c:pt>
                <c:pt idx="7517">
                  <c:v>42193</c:v>
                </c:pt>
                <c:pt idx="7518">
                  <c:v>42194</c:v>
                </c:pt>
                <c:pt idx="7519">
                  <c:v>42195</c:v>
                </c:pt>
                <c:pt idx="7520">
                  <c:v>42196</c:v>
                </c:pt>
                <c:pt idx="7521">
                  <c:v>42197</c:v>
                </c:pt>
                <c:pt idx="7522">
                  <c:v>42198</c:v>
                </c:pt>
                <c:pt idx="7523">
                  <c:v>42199</c:v>
                </c:pt>
                <c:pt idx="7524">
                  <c:v>42200</c:v>
                </c:pt>
                <c:pt idx="7525">
                  <c:v>42201</c:v>
                </c:pt>
                <c:pt idx="7526">
                  <c:v>42202</c:v>
                </c:pt>
                <c:pt idx="7527">
                  <c:v>42203</c:v>
                </c:pt>
                <c:pt idx="7528">
                  <c:v>42204</c:v>
                </c:pt>
                <c:pt idx="7529">
                  <c:v>42205</c:v>
                </c:pt>
                <c:pt idx="7530">
                  <c:v>42206</c:v>
                </c:pt>
                <c:pt idx="7531">
                  <c:v>42207</c:v>
                </c:pt>
                <c:pt idx="7532">
                  <c:v>42208</c:v>
                </c:pt>
                <c:pt idx="7533">
                  <c:v>42209</c:v>
                </c:pt>
                <c:pt idx="7534">
                  <c:v>42210</c:v>
                </c:pt>
                <c:pt idx="7535">
                  <c:v>42211</c:v>
                </c:pt>
                <c:pt idx="7536">
                  <c:v>42212</c:v>
                </c:pt>
                <c:pt idx="7537">
                  <c:v>42213</c:v>
                </c:pt>
                <c:pt idx="7538">
                  <c:v>42214</c:v>
                </c:pt>
                <c:pt idx="7539">
                  <c:v>42215</c:v>
                </c:pt>
                <c:pt idx="7540">
                  <c:v>42216</c:v>
                </c:pt>
                <c:pt idx="7541">
                  <c:v>42217</c:v>
                </c:pt>
                <c:pt idx="7542">
                  <c:v>42218</c:v>
                </c:pt>
                <c:pt idx="7543">
                  <c:v>42219</c:v>
                </c:pt>
                <c:pt idx="7544">
                  <c:v>42220</c:v>
                </c:pt>
                <c:pt idx="7545">
                  <c:v>42221</c:v>
                </c:pt>
                <c:pt idx="7546">
                  <c:v>42222</c:v>
                </c:pt>
                <c:pt idx="7547">
                  <c:v>42223</c:v>
                </c:pt>
                <c:pt idx="7548">
                  <c:v>42224</c:v>
                </c:pt>
                <c:pt idx="7549">
                  <c:v>42225</c:v>
                </c:pt>
                <c:pt idx="7550">
                  <c:v>42226</c:v>
                </c:pt>
                <c:pt idx="7551">
                  <c:v>42227</c:v>
                </c:pt>
                <c:pt idx="7552">
                  <c:v>42228</c:v>
                </c:pt>
                <c:pt idx="7553">
                  <c:v>42229</c:v>
                </c:pt>
                <c:pt idx="7554">
                  <c:v>42230</c:v>
                </c:pt>
                <c:pt idx="7555">
                  <c:v>42231</c:v>
                </c:pt>
                <c:pt idx="7556">
                  <c:v>42232</c:v>
                </c:pt>
                <c:pt idx="7557">
                  <c:v>42233</c:v>
                </c:pt>
                <c:pt idx="7558">
                  <c:v>42234</c:v>
                </c:pt>
                <c:pt idx="7559">
                  <c:v>42235</c:v>
                </c:pt>
                <c:pt idx="7560">
                  <c:v>42236</c:v>
                </c:pt>
                <c:pt idx="7561">
                  <c:v>42237</c:v>
                </c:pt>
                <c:pt idx="7562">
                  <c:v>42238</c:v>
                </c:pt>
                <c:pt idx="7563">
                  <c:v>42239</c:v>
                </c:pt>
                <c:pt idx="7564">
                  <c:v>42240</c:v>
                </c:pt>
                <c:pt idx="7565">
                  <c:v>42241</c:v>
                </c:pt>
                <c:pt idx="7566">
                  <c:v>42242</c:v>
                </c:pt>
                <c:pt idx="7567">
                  <c:v>42243</c:v>
                </c:pt>
                <c:pt idx="7568">
                  <c:v>42244</c:v>
                </c:pt>
                <c:pt idx="7569">
                  <c:v>42245</c:v>
                </c:pt>
                <c:pt idx="7570">
                  <c:v>42246</c:v>
                </c:pt>
                <c:pt idx="7571">
                  <c:v>42247</c:v>
                </c:pt>
                <c:pt idx="7572">
                  <c:v>42248</c:v>
                </c:pt>
                <c:pt idx="7573">
                  <c:v>42249</c:v>
                </c:pt>
                <c:pt idx="7574">
                  <c:v>42250</c:v>
                </c:pt>
                <c:pt idx="7575">
                  <c:v>42251</c:v>
                </c:pt>
                <c:pt idx="7576">
                  <c:v>42252</c:v>
                </c:pt>
                <c:pt idx="7577">
                  <c:v>42253</c:v>
                </c:pt>
                <c:pt idx="7578">
                  <c:v>42254</c:v>
                </c:pt>
                <c:pt idx="7579">
                  <c:v>42255</c:v>
                </c:pt>
                <c:pt idx="7580">
                  <c:v>42256</c:v>
                </c:pt>
                <c:pt idx="7581">
                  <c:v>42257</c:v>
                </c:pt>
                <c:pt idx="7582">
                  <c:v>42258</c:v>
                </c:pt>
                <c:pt idx="7583">
                  <c:v>42259</c:v>
                </c:pt>
                <c:pt idx="7584">
                  <c:v>42260</c:v>
                </c:pt>
                <c:pt idx="7585">
                  <c:v>42261</c:v>
                </c:pt>
                <c:pt idx="7586">
                  <c:v>42262</c:v>
                </c:pt>
                <c:pt idx="7587">
                  <c:v>42263</c:v>
                </c:pt>
                <c:pt idx="7588">
                  <c:v>42264</c:v>
                </c:pt>
                <c:pt idx="7589">
                  <c:v>42265</c:v>
                </c:pt>
                <c:pt idx="7590">
                  <c:v>42266</c:v>
                </c:pt>
                <c:pt idx="7591">
                  <c:v>42267</c:v>
                </c:pt>
                <c:pt idx="7592">
                  <c:v>42268</c:v>
                </c:pt>
                <c:pt idx="7593">
                  <c:v>42269</c:v>
                </c:pt>
                <c:pt idx="7594">
                  <c:v>42270</c:v>
                </c:pt>
                <c:pt idx="7595">
                  <c:v>42271</c:v>
                </c:pt>
                <c:pt idx="7596">
                  <c:v>42272</c:v>
                </c:pt>
                <c:pt idx="7597">
                  <c:v>42273</c:v>
                </c:pt>
                <c:pt idx="7598">
                  <c:v>42274</c:v>
                </c:pt>
                <c:pt idx="7599">
                  <c:v>42275</c:v>
                </c:pt>
                <c:pt idx="7600">
                  <c:v>42276</c:v>
                </c:pt>
                <c:pt idx="7601">
                  <c:v>42277</c:v>
                </c:pt>
                <c:pt idx="7602">
                  <c:v>42278</c:v>
                </c:pt>
                <c:pt idx="7603">
                  <c:v>42279</c:v>
                </c:pt>
                <c:pt idx="7604">
                  <c:v>42280</c:v>
                </c:pt>
                <c:pt idx="7605">
                  <c:v>42281</c:v>
                </c:pt>
                <c:pt idx="7606">
                  <c:v>42282</c:v>
                </c:pt>
                <c:pt idx="7607">
                  <c:v>42283</c:v>
                </c:pt>
                <c:pt idx="7608">
                  <c:v>42284</c:v>
                </c:pt>
                <c:pt idx="7609">
                  <c:v>42285</c:v>
                </c:pt>
                <c:pt idx="7610">
                  <c:v>42286</c:v>
                </c:pt>
                <c:pt idx="7611">
                  <c:v>42287</c:v>
                </c:pt>
                <c:pt idx="7612">
                  <c:v>42288</c:v>
                </c:pt>
                <c:pt idx="7613">
                  <c:v>42289</c:v>
                </c:pt>
                <c:pt idx="7614">
                  <c:v>42290</c:v>
                </c:pt>
                <c:pt idx="7615">
                  <c:v>42291</c:v>
                </c:pt>
                <c:pt idx="7616">
                  <c:v>42292</c:v>
                </c:pt>
                <c:pt idx="7617">
                  <c:v>42293</c:v>
                </c:pt>
                <c:pt idx="7618">
                  <c:v>42294</c:v>
                </c:pt>
                <c:pt idx="7619">
                  <c:v>42295</c:v>
                </c:pt>
                <c:pt idx="7620">
                  <c:v>42296</c:v>
                </c:pt>
                <c:pt idx="7621">
                  <c:v>42297</c:v>
                </c:pt>
                <c:pt idx="7622">
                  <c:v>42298</c:v>
                </c:pt>
                <c:pt idx="7623">
                  <c:v>42299</c:v>
                </c:pt>
                <c:pt idx="7624">
                  <c:v>42300</c:v>
                </c:pt>
                <c:pt idx="7625">
                  <c:v>42301</c:v>
                </c:pt>
                <c:pt idx="7626">
                  <c:v>42302</c:v>
                </c:pt>
                <c:pt idx="7627">
                  <c:v>42303</c:v>
                </c:pt>
                <c:pt idx="7628">
                  <c:v>42304</c:v>
                </c:pt>
                <c:pt idx="7629">
                  <c:v>42305</c:v>
                </c:pt>
                <c:pt idx="7630">
                  <c:v>42306</c:v>
                </c:pt>
                <c:pt idx="7631">
                  <c:v>42307</c:v>
                </c:pt>
                <c:pt idx="7632">
                  <c:v>42308</c:v>
                </c:pt>
                <c:pt idx="7633">
                  <c:v>42309</c:v>
                </c:pt>
                <c:pt idx="7634">
                  <c:v>42310</c:v>
                </c:pt>
                <c:pt idx="7635">
                  <c:v>42311</c:v>
                </c:pt>
                <c:pt idx="7636">
                  <c:v>42312</c:v>
                </c:pt>
                <c:pt idx="7637">
                  <c:v>42313</c:v>
                </c:pt>
                <c:pt idx="7638">
                  <c:v>42314</c:v>
                </c:pt>
                <c:pt idx="7639">
                  <c:v>42315</c:v>
                </c:pt>
                <c:pt idx="7640">
                  <c:v>42316</c:v>
                </c:pt>
                <c:pt idx="7641">
                  <c:v>42317</c:v>
                </c:pt>
                <c:pt idx="7642">
                  <c:v>42318</c:v>
                </c:pt>
                <c:pt idx="7643">
                  <c:v>42319</c:v>
                </c:pt>
                <c:pt idx="7644">
                  <c:v>42320</c:v>
                </c:pt>
                <c:pt idx="7645">
                  <c:v>42321</c:v>
                </c:pt>
                <c:pt idx="7646">
                  <c:v>42322</c:v>
                </c:pt>
                <c:pt idx="7647">
                  <c:v>42323</c:v>
                </c:pt>
                <c:pt idx="7648">
                  <c:v>42324</c:v>
                </c:pt>
                <c:pt idx="7649">
                  <c:v>42325</c:v>
                </c:pt>
                <c:pt idx="7650">
                  <c:v>42326</c:v>
                </c:pt>
                <c:pt idx="7651">
                  <c:v>42327</c:v>
                </c:pt>
                <c:pt idx="7652">
                  <c:v>42328</c:v>
                </c:pt>
                <c:pt idx="7653">
                  <c:v>42329</c:v>
                </c:pt>
                <c:pt idx="7654">
                  <c:v>42330</c:v>
                </c:pt>
                <c:pt idx="7655">
                  <c:v>42331</c:v>
                </c:pt>
                <c:pt idx="7656">
                  <c:v>42332</c:v>
                </c:pt>
                <c:pt idx="7657">
                  <c:v>42333</c:v>
                </c:pt>
                <c:pt idx="7658">
                  <c:v>42334</c:v>
                </c:pt>
                <c:pt idx="7659">
                  <c:v>42335</c:v>
                </c:pt>
                <c:pt idx="7660">
                  <c:v>42336</c:v>
                </c:pt>
                <c:pt idx="7661">
                  <c:v>42337</c:v>
                </c:pt>
                <c:pt idx="7662">
                  <c:v>42338</c:v>
                </c:pt>
                <c:pt idx="7663">
                  <c:v>42339</c:v>
                </c:pt>
                <c:pt idx="7664">
                  <c:v>42340</c:v>
                </c:pt>
                <c:pt idx="7665">
                  <c:v>42341</c:v>
                </c:pt>
                <c:pt idx="7666">
                  <c:v>42342</c:v>
                </c:pt>
                <c:pt idx="7667">
                  <c:v>42343</c:v>
                </c:pt>
                <c:pt idx="7668">
                  <c:v>42344</c:v>
                </c:pt>
                <c:pt idx="7669">
                  <c:v>42345</c:v>
                </c:pt>
                <c:pt idx="7670">
                  <c:v>42346</c:v>
                </c:pt>
                <c:pt idx="7671">
                  <c:v>42347</c:v>
                </c:pt>
                <c:pt idx="7672">
                  <c:v>42348</c:v>
                </c:pt>
                <c:pt idx="7673">
                  <c:v>42349</c:v>
                </c:pt>
                <c:pt idx="7674">
                  <c:v>42350</c:v>
                </c:pt>
                <c:pt idx="7675">
                  <c:v>42351</c:v>
                </c:pt>
                <c:pt idx="7676">
                  <c:v>42352</c:v>
                </c:pt>
                <c:pt idx="7677">
                  <c:v>42353</c:v>
                </c:pt>
                <c:pt idx="7678">
                  <c:v>42354</c:v>
                </c:pt>
                <c:pt idx="7679">
                  <c:v>42355</c:v>
                </c:pt>
                <c:pt idx="7680">
                  <c:v>42356</c:v>
                </c:pt>
                <c:pt idx="7681">
                  <c:v>42357</c:v>
                </c:pt>
                <c:pt idx="7682">
                  <c:v>42358</c:v>
                </c:pt>
                <c:pt idx="7683">
                  <c:v>42359</c:v>
                </c:pt>
                <c:pt idx="7684">
                  <c:v>42360</c:v>
                </c:pt>
                <c:pt idx="7685">
                  <c:v>42361</c:v>
                </c:pt>
                <c:pt idx="7686">
                  <c:v>42362</c:v>
                </c:pt>
                <c:pt idx="7687">
                  <c:v>42363</c:v>
                </c:pt>
                <c:pt idx="7688">
                  <c:v>42364</c:v>
                </c:pt>
                <c:pt idx="7689">
                  <c:v>42365</c:v>
                </c:pt>
                <c:pt idx="7690">
                  <c:v>42366</c:v>
                </c:pt>
                <c:pt idx="7691">
                  <c:v>42367</c:v>
                </c:pt>
                <c:pt idx="7692">
                  <c:v>42368</c:v>
                </c:pt>
                <c:pt idx="7693">
                  <c:v>42369</c:v>
                </c:pt>
                <c:pt idx="7694">
                  <c:v>42370</c:v>
                </c:pt>
                <c:pt idx="7695">
                  <c:v>42371</c:v>
                </c:pt>
                <c:pt idx="7696">
                  <c:v>42372</c:v>
                </c:pt>
                <c:pt idx="7697">
                  <c:v>42373</c:v>
                </c:pt>
                <c:pt idx="7698">
                  <c:v>42374</c:v>
                </c:pt>
                <c:pt idx="7699">
                  <c:v>42375</c:v>
                </c:pt>
                <c:pt idx="7700">
                  <c:v>42376</c:v>
                </c:pt>
                <c:pt idx="7701">
                  <c:v>42377</c:v>
                </c:pt>
                <c:pt idx="7702">
                  <c:v>42378</c:v>
                </c:pt>
                <c:pt idx="7703">
                  <c:v>42379</c:v>
                </c:pt>
                <c:pt idx="7704">
                  <c:v>42380</c:v>
                </c:pt>
                <c:pt idx="7705">
                  <c:v>42381</c:v>
                </c:pt>
                <c:pt idx="7706">
                  <c:v>42382</c:v>
                </c:pt>
                <c:pt idx="7707">
                  <c:v>42383</c:v>
                </c:pt>
                <c:pt idx="7708">
                  <c:v>42384</c:v>
                </c:pt>
                <c:pt idx="7709">
                  <c:v>42385</c:v>
                </c:pt>
                <c:pt idx="7710">
                  <c:v>42386</c:v>
                </c:pt>
                <c:pt idx="7711">
                  <c:v>42387</c:v>
                </c:pt>
                <c:pt idx="7712">
                  <c:v>42388</c:v>
                </c:pt>
                <c:pt idx="7713">
                  <c:v>42389</c:v>
                </c:pt>
                <c:pt idx="7714">
                  <c:v>42390</c:v>
                </c:pt>
                <c:pt idx="7715">
                  <c:v>42391</c:v>
                </c:pt>
                <c:pt idx="7716">
                  <c:v>42392</c:v>
                </c:pt>
                <c:pt idx="7717">
                  <c:v>42393</c:v>
                </c:pt>
                <c:pt idx="7718">
                  <c:v>42394</c:v>
                </c:pt>
                <c:pt idx="7719">
                  <c:v>42395</c:v>
                </c:pt>
                <c:pt idx="7720">
                  <c:v>42396</c:v>
                </c:pt>
                <c:pt idx="7721">
                  <c:v>42397</c:v>
                </c:pt>
                <c:pt idx="7722">
                  <c:v>42398</c:v>
                </c:pt>
                <c:pt idx="7723">
                  <c:v>42399</c:v>
                </c:pt>
                <c:pt idx="7724">
                  <c:v>42400</c:v>
                </c:pt>
                <c:pt idx="7725">
                  <c:v>42401</c:v>
                </c:pt>
                <c:pt idx="7726">
                  <c:v>42402</c:v>
                </c:pt>
                <c:pt idx="7727">
                  <c:v>42403</c:v>
                </c:pt>
                <c:pt idx="7728">
                  <c:v>42404</c:v>
                </c:pt>
                <c:pt idx="7729">
                  <c:v>42405</c:v>
                </c:pt>
                <c:pt idx="7730">
                  <c:v>42406</c:v>
                </c:pt>
                <c:pt idx="7731">
                  <c:v>42407</c:v>
                </c:pt>
                <c:pt idx="7732">
                  <c:v>42408</c:v>
                </c:pt>
                <c:pt idx="7733">
                  <c:v>42409</c:v>
                </c:pt>
                <c:pt idx="7734">
                  <c:v>42410</c:v>
                </c:pt>
                <c:pt idx="7735">
                  <c:v>42411</c:v>
                </c:pt>
                <c:pt idx="7736">
                  <c:v>42412</c:v>
                </c:pt>
                <c:pt idx="7737">
                  <c:v>42413</c:v>
                </c:pt>
                <c:pt idx="7738">
                  <c:v>42414</c:v>
                </c:pt>
                <c:pt idx="7739">
                  <c:v>42415</c:v>
                </c:pt>
                <c:pt idx="7740">
                  <c:v>42416</c:v>
                </c:pt>
                <c:pt idx="7741">
                  <c:v>42417</c:v>
                </c:pt>
                <c:pt idx="7742">
                  <c:v>42418</c:v>
                </c:pt>
                <c:pt idx="7743">
                  <c:v>42419</c:v>
                </c:pt>
                <c:pt idx="7744">
                  <c:v>42420</c:v>
                </c:pt>
                <c:pt idx="7745">
                  <c:v>42421</c:v>
                </c:pt>
                <c:pt idx="7746">
                  <c:v>42422</c:v>
                </c:pt>
                <c:pt idx="7747">
                  <c:v>42423</c:v>
                </c:pt>
                <c:pt idx="7748">
                  <c:v>42424</c:v>
                </c:pt>
                <c:pt idx="7749">
                  <c:v>42425</c:v>
                </c:pt>
                <c:pt idx="7750">
                  <c:v>42426</c:v>
                </c:pt>
                <c:pt idx="7751">
                  <c:v>42427</c:v>
                </c:pt>
                <c:pt idx="7752">
                  <c:v>42428</c:v>
                </c:pt>
                <c:pt idx="7753">
                  <c:v>42429</c:v>
                </c:pt>
                <c:pt idx="7754">
                  <c:v>42430</c:v>
                </c:pt>
                <c:pt idx="7755">
                  <c:v>42431</c:v>
                </c:pt>
                <c:pt idx="7756">
                  <c:v>42432</c:v>
                </c:pt>
                <c:pt idx="7757">
                  <c:v>42433</c:v>
                </c:pt>
                <c:pt idx="7758">
                  <c:v>42434</c:v>
                </c:pt>
                <c:pt idx="7759">
                  <c:v>42435</c:v>
                </c:pt>
                <c:pt idx="7760">
                  <c:v>42436</c:v>
                </c:pt>
                <c:pt idx="7761">
                  <c:v>42437</c:v>
                </c:pt>
                <c:pt idx="7762">
                  <c:v>42438</c:v>
                </c:pt>
                <c:pt idx="7763">
                  <c:v>42439</c:v>
                </c:pt>
                <c:pt idx="7764">
                  <c:v>42440</c:v>
                </c:pt>
                <c:pt idx="7765">
                  <c:v>42441</c:v>
                </c:pt>
                <c:pt idx="7766">
                  <c:v>42442</c:v>
                </c:pt>
                <c:pt idx="7767">
                  <c:v>42443</c:v>
                </c:pt>
                <c:pt idx="7768">
                  <c:v>42444</c:v>
                </c:pt>
                <c:pt idx="7769">
                  <c:v>42445</c:v>
                </c:pt>
                <c:pt idx="7770">
                  <c:v>42446</c:v>
                </c:pt>
                <c:pt idx="7771">
                  <c:v>42447</c:v>
                </c:pt>
                <c:pt idx="7772">
                  <c:v>42448</c:v>
                </c:pt>
                <c:pt idx="7773">
                  <c:v>42449</c:v>
                </c:pt>
                <c:pt idx="7774">
                  <c:v>42450</c:v>
                </c:pt>
                <c:pt idx="7775">
                  <c:v>42451</c:v>
                </c:pt>
                <c:pt idx="7776">
                  <c:v>42452</c:v>
                </c:pt>
                <c:pt idx="7777">
                  <c:v>42453</c:v>
                </c:pt>
                <c:pt idx="7778">
                  <c:v>42454</c:v>
                </c:pt>
                <c:pt idx="7779">
                  <c:v>42455</c:v>
                </c:pt>
                <c:pt idx="7780">
                  <c:v>42456</c:v>
                </c:pt>
                <c:pt idx="7781">
                  <c:v>42457</c:v>
                </c:pt>
                <c:pt idx="7782">
                  <c:v>42458</c:v>
                </c:pt>
                <c:pt idx="7783">
                  <c:v>42459</c:v>
                </c:pt>
                <c:pt idx="7784">
                  <c:v>42460</c:v>
                </c:pt>
                <c:pt idx="7785">
                  <c:v>42461</c:v>
                </c:pt>
                <c:pt idx="7786">
                  <c:v>42462</c:v>
                </c:pt>
                <c:pt idx="7787">
                  <c:v>42463</c:v>
                </c:pt>
                <c:pt idx="7788">
                  <c:v>42464</c:v>
                </c:pt>
                <c:pt idx="7789">
                  <c:v>42465</c:v>
                </c:pt>
                <c:pt idx="7790">
                  <c:v>42466</c:v>
                </c:pt>
                <c:pt idx="7791">
                  <c:v>42467</c:v>
                </c:pt>
                <c:pt idx="7792">
                  <c:v>42468</c:v>
                </c:pt>
                <c:pt idx="7793">
                  <c:v>42469</c:v>
                </c:pt>
                <c:pt idx="7794">
                  <c:v>42470</c:v>
                </c:pt>
                <c:pt idx="7795">
                  <c:v>42471</c:v>
                </c:pt>
                <c:pt idx="7796">
                  <c:v>42472</c:v>
                </c:pt>
                <c:pt idx="7797">
                  <c:v>42473</c:v>
                </c:pt>
                <c:pt idx="7798">
                  <c:v>42474</c:v>
                </c:pt>
                <c:pt idx="7799">
                  <c:v>42475</c:v>
                </c:pt>
                <c:pt idx="7800">
                  <c:v>42476</c:v>
                </c:pt>
                <c:pt idx="7801">
                  <c:v>42477</c:v>
                </c:pt>
                <c:pt idx="7802">
                  <c:v>42478</c:v>
                </c:pt>
                <c:pt idx="7803">
                  <c:v>42479</c:v>
                </c:pt>
                <c:pt idx="7804">
                  <c:v>42480</c:v>
                </c:pt>
                <c:pt idx="7805">
                  <c:v>42481</c:v>
                </c:pt>
                <c:pt idx="7806">
                  <c:v>42482</c:v>
                </c:pt>
                <c:pt idx="7807">
                  <c:v>42483</c:v>
                </c:pt>
                <c:pt idx="7808">
                  <c:v>42484</c:v>
                </c:pt>
                <c:pt idx="7809">
                  <c:v>42485</c:v>
                </c:pt>
                <c:pt idx="7810">
                  <c:v>42486</c:v>
                </c:pt>
                <c:pt idx="7811">
                  <c:v>42487</c:v>
                </c:pt>
                <c:pt idx="7812">
                  <c:v>42488</c:v>
                </c:pt>
                <c:pt idx="7813">
                  <c:v>42489</c:v>
                </c:pt>
                <c:pt idx="7814">
                  <c:v>42490</c:v>
                </c:pt>
                <c:pt idx="7815">
                  <c:v>42491</c:v>
                </c:pt>
                <c:pt idx="7816">
                  <c:v>42492</c:v>
                </c:pt>
                <c:pt idx="7817">
                  <c:v>42493</c:v>
                </c:pt>
                <c:pt idx="7818">
                  <c:v>42494</c:v>
                </c:pt>
                <c:pt idx="7819">
                  <c:v>42495</c:v>
                </c:pt>
                <c:pt idx="7820">
                  <c:v>42496</c:v>
                </c:pt>
                <c:pt idx="7821">
                  <c:v>42497</c:v>
                </c:pt>
                <c:pt idx="7822">
                  <c:v>42498</c:v>
                </c:pt>
                <c:pt idx="7823">
                  <c:v>42499</c:v>
                </c:pt>
                <c:pt idx="7824">
                  <c:v>42500</c:v>
                </c:pt>
                <c:pt idx="7825">
                  <c:v>42501</c:v>
                </c:pt>
                <c:pt idx="7826">
                  <c:v>42502</c:v>
                </c:pt>
                <c:pt idx="7827">
                  <c:v>42503</c:v>
                </c:pt>
                <c:pt idx="7828">
                  <c:v>42504</c:v>
                </c:pt>
                <c:pt idx="7829">
                  <c:v>42505</c:v>
                </c:pt>
                <c:pt idx="7830">
                  <c:v>42506</c:v>
                </c:pt>
                <c:pt idx="7831">
                  <c:v>42507</c:v>
                </c:pt>
                <c:pt idx="7832">
                  <c:v>42508</c:v>
                </c:pt>
                <c:pt idx="7833">
                  <c:v>42509</c:v>
                </c:pt>
                <c:pt idx="7834">
                  <c:v>42510</c:v>
                </c:pt>
                <c:pt idx="7835">
                  <c:v>42511</c:v>
                </c:pt>
                <c:pt idx="7836">
                  <c:v>42512</c:v>
                </c:pt>
                <c:pt idx="7837">
                  <c:v>42513</c:v>
                </c:pt>
                <c:pt idx="7838">
                  <c:v>42514</c:v>
                </c:pt>
                <c:pt idx="7839">
                  <c:v>42515</c:v>
                </c:pt>
                <c:pt idx="7840">
                  <c:v>42516</c:v>
                </c:pt>
                <c:pt idx="7841">
                  <c:v>42517</c:v>
                </c:pt>
                <c:pt idx="7842">
                  <c:v>42518</c:v>
                </c:pt>
                <c:pt idx="7843">
                  <c:v>42519</c:v>
                </c:pt>
                <c:pt idx="7844">
                  <c:v>42520</c:v>
                </c:pt>
                <c:pt idx="7845">
                  <c:v>42521</c:v>
                </c:pt>
                <c:pt idx="7846">
                  <c:v>42522</c:v>
                </c:pt>
                <c:pt idx="7847">
                  <c:v>42523</c:v>
                </c:pt>
                <c:pt idx="7848">
                  <c:v>42524</c:v>
                </c:pt>
                <c:pt idx="7849">
                  <c:v>42525</c:v>
                </c:pt>
                <c:pt idx="7850">
                  <c:v>42526</c:v>
                </c:pt>
                <c:pt idx="7851">
                  <c:v>42527</c:v>
                </c:pt>
                <c:pt idx="7852">
                  <c:v>42528</c:v>
                </c:pt>
                <c:pt idx="7853">
                  <c:v>42529</c:v>
                </c:pt>
                <c:pt idx="7854">
                  <c:v>42530</c:v>
                </c:pt>
                <c:pt idx="7855">
                  <c:v>42531</c:v>
                </c:pt>
                <c:pt idx="7856">
                  <c:v>42532</c:v>
                </c:pt>
                <c:pt idx="7857">
                  <c:v>42533</c:v>
                </c:pt>
                <c:pt idx="7858">
                  <c:v>42534</c:v>
                </c:pt>
                <c:pt idx="7859">
                  <c:v>42535</c:v>
                </c:pt>
                <c:pt idx="7860">
                  <c:v>42536</c:v>
                </c:pt>
                <c:pt idx="7861">
                  <c:v>42537</c:v>
                </c:pt>
                <c:pt idx="7862">
                  <c:v>42538</c:v>
                </c:pt>
                <c:pt idx="7863">
                  <c:v>42539</c:v>
                </c:pt>
                <c:pt idx="7864">
                  <c:v>42540</c:v>
                </c:pt>
                <c:pt idx="7865">
                  <c:v>42541</c:v>
                </c:pt>
                <c:pt idx="7866">
                  <c:v>42542</c:v>
                </c:pt>
                <c:pt idx="7867">
                  <c:v>42543</c:v>
                </c:pt>
                <c:pt idx="7868">
                  <c:v>42544</c:v>
                </c:pt>
                <c:pt idx="7869">
                  <c:v>42545</c:v>
                </c:pt>
                <c:pt idx="7870">
                  <c:v>42546</c:v>
                </c:pt>
                <c:pt idx="7871">
                  <c:v>42547</c:v>
                </c:pt>
                <c:pt idx="7872">
                  <c:v>42548</c:v>
                </c:pt>
                <c:pt idx="7873">
                  <c:v>42549</c:v>
                </c:pt>
                <c:pt idx="7874">
                  <c:v>42550</c:v>
                </c:pt>
                <c:pt idx="7875">
                  <c:v>42551</c:v>
                </c:pt>
                <c:pt idx="7876">
                  <c:v>42552</c:v>
                </c:pt>
                <c:pt idx="7877">
                  <c:v>42553</c:v>
                </c:pt>
                <c:pt idx="7878">
                  <c:v>42554</c:v>
                </c:pt>
                <c:pt idx="7879">
                  <c:v>42555</c:v>
                </c:pt>
                <c:pt idx="7880">
                  <c:v>42556</c:v>
                </c:pt>
                <c:pt idx="7881">
                  <c:v>42557</c:v>
                </c:pt>
                <c:pt idx="7882">
                  <c:v>42558</c:v>
                </c:pt>
                <c:pt idx="7883">
                  <c:v>42559</c:v>
                </c:pt>
                <c:pt idx="7884">
                  <c:v>42560</c:v>
                </c:pt>
                <c:pt idx="7885">
                  <c:v>42561</c:v>
                </c:pt>
                <c:pt idx="7886">
                  <c:v>42562</c:v>
                </c:pt>
                <c:pt idx="7887">
                  <c:v>42563</c:v>
                </c:pt>
                <c:pt idx="7888">
                  <c:v>42564</c:v>
                </c:pt>
                <c:pt idx="7889">
                  <c:v>42565</c:v>
                </c:pt>
                <c:pt idx="7890">
                  <c:v>42566</c:v>
                </c:pt>
                <c:pt idx="7891">
                  <c:v>42567</c:v>
                </c:pt>
                <c:pt idx="7892">
                  <c:v>42568</c:v>
                </c:pt>
                <c:pt idx="7893">
                  <c:v>42569</c:v>
                </c:pt>
                <c:pt idx="7894">
                  <c:v>42570</c:v>
                </c:pt>
                <c:pt idx="7895">
                  <c:v>42571</c:v>
                </c:pt>
                <c:pt idx="7896">
                  <c:v>42572</c:v>
                </c:pt>
                <c:pt idx="7897">
                  <c:v>42573</c:v>
                </c:pt>
                <c:pt idx="7898">
                  <c:v>42574</c:v>
                </c:pt>
                <c:pt idx="7899">
                  <c:v>42575</c:v>
                </c:pt>
                <c:pt idx="7900">
                  <c:v>42576</c:v>
                </c:pt>
                <c:pt idx="7901">
                  <c:v>42577</c:v>
                </c:pt>
                <c:pt idx="7902">
                  <c:v>42578</c:v>
                </c:pt>
                <c:pt idx="7903">
                  <c:v>42579</c:v>
                </c:pt>
                <c:pt idx="7904">
                  <c:v>42580</c:v>
                </c:pt>
                <c:pt idx="7905">
                  <c:v>42581</c:v>
                </c:pt>
                <c:pt idx="7906">
                  <c:v>42582</c:v>
                </c:pt>
                <c:pt idx="7907">
                  <c:v>42583</c:v>
                </c:pt>
                <c:pt idx="7908">
                  <c:v>42584</c:v>
                </c:pt>
                <c:pt idx="7909">
                  <c:v>42585</c:v>
                </c:pt>
                <c:pt idx="7910">
                  <c:v>42586</c:v>
                </c:pt>
                <c:pt idx="7911">
                  <c:v>42587</c:v>
                </c:pt>
                <c:pt idx="7912">
                  <c:v>42588</c:v>
                </c:pt>
                <c:pt idx="7913">
                  <c:v>42589</c:v>
                </c:pt>
                <c:pt idx="7914">
                  <c:v>42590</c:v>
                </c:pt>
                <c:pt idx="7915">
                  <c:v>42591</c:v>
                </c:pt>
                <c:pt idx="7916">
                  <c:v>42592</c:v>
                </c:pt>
                <c:pt idx="7917">
                  <c:v>42593</c:v>
                </c:pt>
                <c:pt idx="7918">
                  <c:v>42594</c:v>
                </c:pt>
                <c:pt idx="7919">
                  <c:v>42595</c:v>
                </c:pt>
                <c:pt idx="7920">
                  <c:v>42596</c:v>
                </c:pt>
                <c:pt idx="7921">
                  <c:v>42597</c:v>
                </c:pt>
                <c:pt idx="7922">
                  <c:v>42598</c:v>
                </c:pt>
                <c:pt idx="7923">
                  <c:v>42599</c:v>
                </c:pt>
                <c:pt idx="7924">
                  <c:v>42600</c:v>
                </c:pt>
                <c:pt idx="7925">
                  <c:v>42601</c:v>
                </c:pt>
                <c:pt idx="7926">
                  <c:v>42602</c:v>
                </c:pt>
                <c:pt idx="7927">
                  <c:v>42603</c:v>
                </c:pt>
                <c:pt idx="7928">
                  <c:v>42604</c:v>
                </c:pt>
                <c:pt idx="7929">
                  <c:v>42605</c:v>
                </c:pt>
                <c:pt idx="7930">
                  <c:v>42606</c:v>
                </c:pt>
                <c:pt idx="7931">
                  <c:v>42607</c:v>
                </c:pt>
                <c:pt idx="7932">
                  <c:v>42608</c:v>
                </c:pt>
                <c:pt idx="7933">
                  <c:v>42609</c:v>
                </c:pt>
                <c:pt idx="7934">
                  <c:v>42610</c:v>
                </c:pt>
                <c:pt idx="7935">
                  <c:v>42611</c:v>
                </c:pt>
                <c:pt idx="7936">
                  <c:v>42612</c:v>
                </c:pt>
                <c:pt idx="7937">
                  <c:v>42613</c:v>
                </c:pt>
                <c:pt idx="7938">
                  <c:v>42614</c:v>
                </c:pt>
                <c:pt idx="7939">
                  <c:v>42615</c:v>
                </c:pt>
                <c:pt idx="7940">
                  <c:v>42616</c:v>
                </c:pt>
                <c:pt idx="7941">
                  <c:v>42617</c:v>
                </c:pt>
                <c:pt idx="7942">
                  <c:v>42618</c:v>
                </c:pt>
                <c:pt idx="7943">
                  <c:v>42619</c:v>
                </c:pt>
                <c:pt idx="7944">
                  <c:v>42620</c:v>
                </c:pt>
                <c:pt idx="7945">
                  <c:v>42621</c:v>
                </c:pt>
                <c:pt idx="7946">
                  <c:v>42622</c:v>
                </c:pt>
                <c:pt idx="7947">
                  <c:v>42623</c:v>
                </c:pt>
                <c:pt idx="7948">
                  <c:v>42624</c:v>
                </c:pt>
                <c:pt idx="7949">
                  <c:v>42625</c:v>
                </c:pt>
                <c:pt idx="7950">
                  <c:v>42626</c:v>
                </c:pt>
                <c:pt idx="7951">
                  <c:v>42627</c:v>
                </c:pt>
                <c:pt idx="7952">
                  <c:v>42628</c:v>
                </c:pt>
                <c:pt idx="7953">
                  <c:v>42629</c:v>
                </c:pt>
                <c:pt idx="7954">
                  <c:v>42630</c:v>
                </c:pt>
                <c:pt idx="7955">
                  <c:v>42631</c:v>
                </c:pt>
                <c:pt idx="7956">
                  <c:v>42632</c:v>
                </c:pt>
                <c:pt idx="7957">
                  <c:v>42633</c:v>
                </c:pt>
                <c:pt idx="7958">
                  <c:v>42634</c:v>
                </c:pt>
                <c:pt idx="7959">
                  <c:v>42635</c:v>
                </c:pt>
                <c:pt idx="7960">
                  <c:v>42636</c:v>
                </c:pt>
                <c:pt idx="7961">
                  <c:v>42637</c:v>
                </c:pt>
                <c:pt idx="7962">
                  <c:v>42638</c:v>
                </c:pt>
                <c:pt idx="7963">
                  <c:v>42639</c:v>
                </c:pt>
                <c:pt idx="7964">
                  <c:v>42640</c:v>
                </c:pt>
                <c:pt idx="7965">
                  <c:v>42641</c:v>
                </c:pt>
                <c:pt idx="7966">
                  <c:v>42642</c:v>
                </c:pt>
                <c:pt idx="7967">
                  <c:v>42643</c:v>
                </c:pt>
                <c:pt idx="7968">
                  <c:v>42644</c:v>
                </c:pt>
                <c:pt idx="7969">
                  <c:v>42645</c:v>
                </c:pt>
                <c:pt idx="7970">
                  <c:v>42646</c:v>
                </c:pt>
                <c:pt idx="7971">
                  <c:v>42647</c:v>
                </c:pt>
                <c:pt idx="7972">
                  <c:v>42648</c:v>
                </c:pt>
                <c:pt idx="7973">
                  <c:v>42649</c:v>
                </c:pt>
                <c:pt idx="7974">
                  <c:v>42650</c:v>
                </c:pt>
                <c:pt idx="7975">
                  <c:v>42651</c:v>
                </c:pt>
                <c:pt idx="7976">
                  <c:v>42652</c:v>
                </c:pt>
                <c:pt idx="7977">
                  <c:v>42653</c:v>
                </c:pt>
                <c:pt idx="7978">
                  <c:v>42654</c:v>
                </c:pt>
                <c:pt idx="7979">
                  <c:v>42655</c:v>
                </c:pt>
                <c:pt idx="7980">
                  <c:v>42656</c:v>
                </c:pt>
                <c:pt idx="7981">
                  <c:v>42657</c:v>
                </c:pt>
                <c:pt idx="7982">
                  <c:v>42658</c:v>
                </c:pt>
                <c:pt idx="7983">
                  <c:v>42659</c:v>
                </c:pt>
                <c:pt idx="7984">
                  <c:v>42660</c:v>
                </c:pt>
                <c:pt idx="7985">
                  <c:v>42661</c:v>
                </c:pt>
                <c:pt idx="7986">
                  <c:v>42662</c:v>
                </c:pt>
                <c:pt idx="7987">
                  <c:v>42663</c:v>
                </c:pt>
                <c:pt idx="7988">
                  <c:v>42664</c:v>
                </c:pt>
                <c:pt idx="7989">
                  <c:v>42665</c:v>
                </c:pt>
                <c:pt idx="7990">
                  <c:v>42666</c:v>
                </c:pt>
                <c:pt idx="7991">
                  <c:v>42667</c:v>
                </c:pt>
                <c:pt idx="7992">
                  <c:v>42668</c:v>
                </c:pt>
                <c:pt idx="7993">
                  <c:v>42669</c:v>
                </c:pt>
                <c:pt idx="7994">
                  <c:v>42670</c:v>
                </c:pt>
                <c:pt idx="7995">
                  <c:v>42671</c:v>
                </c:pt>
                <c:pt idx="7996">
                  <c:v>42672</c:v>
                </c:pt>
                <c:pt idx="7997">
                  <c:v>42673</c:v>
                </c:pt>
                <c:pt idx="7998">
                  <c:v>42674</c:v>
                </c:pt>
                <c:pt idx="7999">
                  <c:v>42675</c:v>
                </c:pt>
                <c:pt idx="8000">
                  <c:v>42676</c:v>
                </c:pt>
                <c:pt idx="8001">
                  <c:v>42677</c:v>
                </c:pt>
                <c:pt idx="8002">
                  <c:v>42678</c:v>
                </c:pt>
                <c:pt idx="8003">
                  <c:v>42679</c:v>
                </c:pt>
                <c:pt idx="8004">
                  <c:v>42680</c:v>
                </c:pt>
                <c:pt idx="8005">
                  <c:v>42681</c:v>
                </c:pt>
                <c:pt idx="8006">
                  <c:v>42682</c:v>
                </c:pt>
                <c:pt idx="8007">
                  <c:v>42683</c:v>
                </c:pt>
                <c:pt idx="8008">
                  <c:v>42684</c:v>
                </c:pt>
                <c:pt idx="8009">
                  <c:v>42685</c:v>
                </c:pt>
                <c:pt idx="8010">
                  <c:v>42686</c:v>
                </c:pt>
                <c:pt idx="8011">
                  <c:v>42687</c:v>
                </c:pt>
                <c:pt idx="8012">
                  <c:v>42688</c:v>
                </c:pt>
                <c:pt idx="8013">
                  <c:v>42689</c:v>
                </c:pt>
                <c:pt idx="8014">
                  <c:v>42690</c:v>
                </c:pt>
                <c:pt idx="8015">
                  <c:v>42691</c:v>
                </c:pt>
                <c:pt idx="8016">
                  <c:v>42692</c:v>
                </c:pt>
                <c:pt idx="8017">
                  <c:v>42693</c:v>
                </c:pt>
                <c:pt idx="8018">
                  <c:v>42694</c:v>
                </c:pt>
                <c:pt idx="8019">
                  <c:v>42695</c:v>
                </c:pt>
                <c:pt idx="8020">
                  <c:v>42696</c:v>
                </c:pt>
                <c:pt idx="8021">
                  <c:v>42697</c:v>
                </c:pt>
                <c:pt idx="8022">
                  <c:v>42698</c:v>
                </c:pt>
                <c:pt idx="8023">
                  <c:v>42699</c:v>
                </c:pt>
                <c:pt idx="8024">
                  <c:v>42700</c:v>
                </c:pt>
                <c:pt idx="8025">
                  <c:v>42701</c:v>
                </c:pt>
                <c:pt idx="8026">
                  <c:v>42702</c:v>
                </c:pt>
                <c:pt idx="8027">
                  <c:v>42703</c:v>
                </c:pt>
                <c:pt idx="8028">
                  <c:v>42704</c:v>
                </c:pt>
                <c:pt idx="8029">
                  <c:v>42705</c:v>
                </c:pt>
                <c:pt idx="8030">
                  <c:v>42706</c:v>
                </c:pt>
                <c:pt idx="8031">
                  <c:v>42707</c:v>
                </c:pt>
                <c:pt idx="8032">
                  <c:v>42708</c:v>
                </c:pt>
                <c:pt idx="8033">
                  <c:v>42709</c:v>
                </c:pt>
                <c:pt idx="8034">
                  <c:v>42710</c:v>
                </c:pt>
                <c:pt idx="8035">
                  <c:v>42711</c:v>
                </c:pt>
                <c:pt idx="8036">
                  <c:v>42712</c:v>
                </c:pt>
                <c:pt idx="8037">
                  <c:v>42713</c:v>
                </c:pt>
                <c:pt idx="8038">
                  <c:v>42714</c:v>
                </c:pt>
                <c:pt idx="8039">
                  <c:v>42715</c:v>
                </c:pt>
                <c:pt idx="8040">
                  <c:v>42716</c:v>
                </c:pt>
                <c:pt idx="8041">
                  <c:v>42717</c:v>
                </c:pt>
                <c:pt idx="8042">
                  <c:v>42718</c:v>
                </c:pt>
                <c:pt idx="8043">
                  <c:v>42719</c:v>
                </c:pt>
                <c:pt idx="8044">
                  <c:v>42720</c:v>
                </c:pt>
                <c:pt idx="8045">
                  <c:v>42721</c:v>
                </c:pt>
                <c:pt idx="8046">
                  <c:v>42722</c:v>
                </c:pt>
                <c:pt idx="8047">
                  <c:v>42723</c:v>
                </c:pt>
                <c:pt idx="8048">
                  <c:v>42724</c:v>
                </c:pt>
                <c:pt idx="8049">
                  <c:v>42725</c:v>
                </c:pt>
                <c:pt idx="8050">
                  <c:v>42726</c:v>
                </c:pt>
                <c:pt idx="8051">
                  <c:v>42727</c:v>
                </c:pt>
                <c:pt idx="8052">
                  <c:v>42728</c:v>
                </c:pt>
                <c:pt idx="8053">
                  <c:v>42729</c:v>
                </c:pt>
                <c:pt idx="8054">
                  <c:v>42730</c:v>
                </c:pt>
                <c:pt idx="8055">
                  <c:v>42731</c:v>
                </c:pt>
                <c:pt idx="8056">
                  <c:v>42732</c:v>
                </c:pt>
                <c:pt idx="8057">
                  <c:v>42733</c:v>
                </c:pt>
                <c:pt idx="8058">
                  <c:v>42734</c:v>
                </c:pt>
                <c:pt idx="8059">
                  <c:v>42735</c:v>
                </c:pt>
                <c:pt idx="8060">
                  <c:v>42736</c:v>
                </c:pt>
                <c:pt idx="8061">
                  <c:v>42737</c:v>
                </c:pt>
                <c:pt idx="8062">
                  <c:v>42738</c:v>
                </c:pt>
                <c:pt idx="8063">
                  <c:v>42739</c:v>
                </c:pt>
                <c:pt idx="8064">
                  <c:v>42740</c:v>
                </c:pt>
                <c:pt idx="8065">
                  <c:v>42741</c:v>
                </c:pt>
                <c:pt idx="8066">
                  <c:v>42742</c:v>
                </c:pt>
                <c:pt idx="8067">
                  <c:v>42743</c:v>
                </c:pt>
                <c:pt idx="8068">
                  <c:v>42744</c:v>
                </c:pt>
                <c:pt idx="8069">
                  <c:v>42745</c:v>
                </c:pt>
                <c:pt idx="8070">
                  <c:v>42746</c:v>
                </c:pt>
                <c:pt idx="8071">
                  <c:v>42747</c:v>
                </c:pt>
                <c:pt idx="8072">
                  <c:v>42748</c:v>
                </c:pt>
                <c:pt idx="8073">
                  <c:v>42749</c:v>
                </c:pt>
                <c:pt idx="8074">
                  <c:v>42750</c:v>
                </c:pt>
                <c:pt idx="8075">
                  <c:v>42751</c:v>
                </c:pt>
                <c:pt idx="8076">
                  <c:v>42752</c:v>
                </c:pt>
                <c:pt idx="8077">
                  <c:v>42753</c:v>
                </c:pt>
                <c:pt idx="8078">
                  <c:v>42754</c:v>
                </c:pt>
                <c:pt idx="8079">
                  <c:v>42755</c:v>
                </c:pt>
                <c:pt idx="8080">
                  <c:v>42756</c:v>
                </c:pt>
                <c:pt idx="8081">
                  <c:v>42757</c:v>
                </c:pt>
                <c:pt idx="8082">
                  <c:v>42758</c:v>
                </c:pt>
                <c:pt idx="8083">
                  <c:v>42759</c:v>
                </c:pt>
                <c:pt idx="8084">
                  <c:v>42760</c:v>
                </c:pt>
                <c:pt idx="8085">
                  <c:v>42761</c:v>
                </c:pt>
                <c:pt idx="8086">
                  <c:v>42762</c:v>
                </c:pt>
                <c:pt idx="8087">
                  <c:v>42763</c:v>
                </c:pt>
                <c:pt idx="8088">
                  <c:v>42764</c:v>
                </c:pt>
                <c:pt idx="8089">
                  <c:v>42765</c:v>
                </c:pt>
                <c:pt idx="8090">
                  <c:v>42766</c:v>
                </c:pt>
                <c:pt idx="8091">
                  <c:v>42767</c:v>
                </c:pt>
                <c:pt idx="8092">
                  <c:v>42768</c:v>
                </c:pt>
                <c:pt idx="8093">
                  <c:v>42769</c:v>
                </c:pt>
                <c:pt idx="8094">
                  <c:v>42770</c:v>
                </c:pt>
                <c:pt idx="8095">
                  <c:v>42771</c:v>
                </c:pt>
                <c:pt idx="8096">
                  <c:v>42772</c:v>
                </c:pt>
                <c:pt idx="8097">
                  <c:v>42773</c:v>
                </c:pt>
                <c:pt idx="8098">
                  <c:v>42774</c:v>
                </c:pt>
                <c:pt idx="8099">
                  <c:v>42775</c:v>
                </c:pt>
                <c:pt idx="8100">
                  <c:v>42776</c:v>
                </c:pt>
                <c:pt idx="8101">
                  <c:v>42777</c:v>
                </c:pt>
                <c:pt idx="8102">
                  <c:v>42778</c:v>
                </c:pt>
                <c:pt idx="8103">
                  <c:v>42779</c:v>
                </c:pt>
                <c:pt idx="8104">
                  <c:v>42780</c:v>
                </c:pt>
                <c:pt idx="8105">
                  <c:v>42781</c:v>
                </c:pt>
                <c:pt idx="8106">
                  <c:v>42782</c:v>
                </c:pt>
                <c:pt idx="8107">
                  <c:v>42783</c:v>
                </c:pt>
                <c:pt idx="8108">
                  <c:v>42784</c:v>
                </c:pt>
                <c:pt idx="8109">
                  <c:v>42785</c:v>
                </c:pt>
                <c:pt idx="8110">
                  <c:v>42786</c:v>
                </c:pt>
                <c:pt idx="8111">
                  <c:v>42787</c:v>
                </c:pt>
                <c:pt idx="8112">
                  <c:v>42788</c:v>
                </c:pt>
                <c:pt idx="8113">
                  <c:v>42789</c:v>
                </c:pt>
                <c:pt idx="8114">
                  <c:v>42790</c:v>
                </c:pt>
                <c:pt idx="8115">
                  <c:v>42791</c:v>
                </c:pt>
                <c:pt idx="8116">
                  <c:v>42792</c:v>
                </c:pt>
                <c:pt idx="8117">
                  <c:v>42793</c:v>
                </c:pt>
                <c:pt idx="8118">
                  <c:v>42794</c:v>
                </c:pt>
                <c:pt idx="8119">
                  <c:v>42795</c:v>
                </c:pt>
                <c:pt idx="8120">
                  <c:v>42796</c:v>
                </c:pt>
                <c:pt idx="8121">
                  <c:v>42797</c:v>
                </c:pt>
                <c:pt idx="8122">
                  <c:v>42798</c:v>
                </c:pt>
                <c:pt idx="8123">
                  <c:v>42799</c:v>
                </c:pt>
                <c:pt idx="8124">
                  <c:v>42800</c:v>
                </c:pt>
                <c:pt idx="8125">
                  <c:v>42801</c:v>
                </c:pt>
                <c:pt idx="8126">
                  <c:v>42802</c:v>
                </c:pt>
                <c:pt idx="8127">
                  <c:v>42803</c:v>
                </c:pt>
                <c:pt idx="8128">
                  <c:v>42804</c:v>
                </c:pt>
                <c:pt idx="8129">
                  <c:v>42805</c:v>
                </c:pt>
                <c:pt idx="8130">
                  <c:v>42806</c:v>
                </c:pt>
                <c:pt idx="8131">
                  <c:v>42807</c:v>
                </c:pt>
                <c:pt idx="8132">
                  <c:v>42808</c:v>
                </c:pt>
                <c:pt idx="8133">
                  <c:v>42809</c:v>
                </c:pt>
                <c:pt idx="8134">
                  <c:v>42810</c:v>
                </c:pt>
                <c:pt idx="8135">
                  <c:v>42811</c:v>
                </c:pt>
                <c:pt idx="8136">
                  <c:v>42812</c:v>
                </c:pt>
                <c:pt idx="8137">
                  <c:v>42813</c:v>
                </c:pt>
                <c:pt idx="8138">
                  <c:v>42814</c:v>
                </c:pt>
                <c:pt idx="8139">
                  <c:v>42815</c:v>
                </c:pt>
                <c:pt idx="8140">
                  <c:v>42816</c:v>
                </c:pt>
                <c:pt idx="8141">
                  <c:v>42817</c:v>
                </c:pt>
                <c:pt idx="8142">
                  <c:v>42818</c:v>
                </c:pt>
                <c:pt idx="8143">
                  <c:v>42819</c:v>
                </c:pt>
                <c:pt idx="8144">
                  <c:v>42820</c:v>
                </c:pt>
                <c:pt idx="8145">
                  <c:v>42821</c:v>
                </c:pt>
                <c:pt idx="8146">
                  <c:v>42822</c:v>
                </c:pt>
                <c:pt idx="8147">
                  <c:v>42823</c:v>
                </c:pt>
                <c:pt idx="8148">
                  <c:v>42824</c:v>
                </c:pt>
                <c:pt idx="8149">
                  <c:v>42825</c:v>
                </c:pt>
                <c:pt idx="8150">
                  <c:v>42826</c:v>
                </c:pt>
                <c:pt idx="8151">
                  <c:v>42827</c:v>
                </c:pt>
                <c:pt idx="8152">
                  <c:v>42828</c:v>
                </c:pt>
                <c:pt idx="8153">
                  <c:v>42829</c:v>
                </c:pt>
                <c:pt idx="8154">
                  <c:v>42830</c:v>
                </c:pt>
                <c:pt idx="8155">
                  <c:v>42831</c:v>
                </c:pt>
                <c:pt idx="8156">
                  <c:v>42832</c:v>
                </c:pt>
                <c:pt idx="8157">
                  <c:v>42833</c:v>
                </c:pt>
                <c:pt idx="8158">
                  <c:v>42834</c:v>
                </c:pt>
                <c:pt idx="8159">
                  <c:v>42835</c:v>
                </c:pt>
                <c:pt idx="8160">
                  <c:v>42836</c:v>
                </c:pt>
                <c:pt idx="8161">
                  <c:v>42837</c:v>
                </c:pt>
                <c:pt idx="8162">
                  <c:v>42838</c:v>
                </c:pt>
                <c:pt idx="8163">
                  <c:v>42839</c:v>
                </c:pt>
                <c:pt idx="8164">
                  <c:v>42840</c:v>
                </c:pt>
                <c:pt idx="8165">
                  <c:v>42841</c:v>
                </c:pt>
                <c:pt idx="8166">
                  <c:v>42842</c:v>
                </c:pt>
                <c:pt idx="8167">
                  <c:v>42843</c:v>
                </c:pt>
                <c:pt idx="8168">
                  <c:v>42844</c:v>
                </c:pt>
                <c:pt idx="8169">
                  <c:v>42845</c:v>
                </c:pt>
                <c:pt idx="8170">
                  <c:v>42846</c:v>
                </c:pt>
                <c:pt idx="8171">
                  <c:v>42847</c:v>
                </c:pt>
                <c:pt idx="8172">
                  <c:v>42848</c:v>
                </c:pt>
                <c:pt idx="8173">
                  <c:v>42849</c:v>
                </c:pt>
                <c:pt idx="8174">
                  <c:v>42850</c:v>
                </c:pt>
                <c:pt idx="8175">
                  <c:v>42851</c:v>
                </c:pt>
                <c:pt idx="8176">
                  <c:v>42852</c:v>
                </c:pt>
                <c:pt idx="8177">
                  <c:v>42853</c:v>
                </c:pt>
                <c:pt idx="8178">
                  <c:v>42854</c:v>
                </c:pt>
                <c:pt idx="8179">
                  <c:v>42855</c:v>
                </c:pt>
                <c:pt idx="8180">
                  <c:v>42856</c:v>
                </c:pt>
                <c:pt idx="8181">
                  <c:v>42857</c:v>
                </c:pt>
                <c:pt idx="8182">
                  <c:v>42858</c:v>
                </c:pt>
                <c:pt idx="8183">
                  <c:v>42859</c:v>
                </c:pt>
                <c:pt idx="8184">
                  <c:v>42860</c:v>
                </c:pt>
                <c:pt idx="8185">
                  <c:v>42861</c:v>
                </c:pt>
                <c:pt idx="8186">
                  <c:v>42862</c:v>
                </c:pt>
                <c:pt idx="8187">
                  <c:v>42863</c:v>
                </c:pt>
                <c:pt idx="8188">
                  <c:v>42864</c:v>
                </c:pt>
                <c:pt idx="8189">
                  <c:v>42865</c:v>
                </c:pt>
                <c:pt idx="8190">
                  <c:v>42866</c:v>
                </c:pt>
                <c:pt idx="8191">
                  <c:v>42867</c:v>
                </c:pt>
                <c:pt idx="8192">
                  <c:v>42868</c:v>
                </c:pt>
                <c:pt idx="8193">
                  <c:v>42869</c:v>
                </c:pt>
                <c:pt idx="8194">
                  <c:v>42870</c:v>
                </c:pt>
                <c:pt idx="8195">
                  <c:v>42871</c:v>
                </c:pt>
                <c:pt idx="8196">
                  <c:v>42872</c:v>
                </c:pt>
                <c:pt idx="8197">
                  <c:v>42873</c:v>
                </c:pt>
                <c:pt idx="8198">
                  <c:v>42874</c:v>
                </c:pt>
                <c:pt idx="8199">
                  <c:v>42875</c:v>
                </c:pt>
                <c:pt idx="8200">
                  <c:v>42876</c:v>
                </c:pt>
                <c:pt idx="8201">
                  <c:v>42877</c:v>
                </c:pt>
                <c:pt idx="8202">
                  <c:v>42878</c:v>
                </c:pt>
                <c:pt idx="8203">
                  <c:v>42879</c:v>
                </c:pt>
                <c:pt idx="8204">
                  <c:v>42880</c:v>
                </c:pt>
                <c:pt idx="8205">
                  <c:v>42881</c:v>
                </c:pt>
                <c:pt idx="8206">
                  <c:v>42882</c:v>
                </c:pt>
                <c:pt idx="8207">
                  <c:v>42883</c:v>
                </c:pt>
                <c:pt idx="8208">
                  <c:v>42884</c:v>
                </c:pt>
                <c:pt idx="8209">
                  <c:v>42885</c:v>
                </c:pt>
                <c:pt idx="8210">
                  <c:v>42886</c:v>
                </c:pt>
                <c:pt idx="8211">
                  <c:v>42887</c:v>
                </c:pt>
                <c:pt idx="8212">
                  <c:v>42888</c:v>
                </c:pt>
                <c:pt idx="8213">
                  <c:v>42889</c:v>
                </c:pt>
                <c:pt idx="8214">
                  <c:v>42890</c:v>
                </c:pt>
                <c:pt idx="8215">
                  <c:v>42891</c:v>
                </c:pt>
                <c:pt idx="8216">
                  <c:v>42892</c:v>
                </c:pt>
                <c:pt idx="8217">
                  <c:v>42893</c:v>
                </c:pt>
                <c:pt idx="8218">
                  <c:v>42894</c:v>
                </c:pt>
                <c:pt idx="8219">
                  <c:v>42895</c:v>
                </c:pt>
                <c:pt idx="8220">
                  <c:v>42896</c:v>
                </c:pt>
                <c:pt idx="8221">
                  <c:v>42897</c:v>
                </c:pt>
                <c:pt idx="8222">
                  <c:v>42898</c:v>
                </c:pt>
                <c:pt idx="8223">
                  <c:v>42899</c:v>
                </c:pt>
                <c:pt idx="8224">
                  <c:v>42900</c:v>
                </c:pt>
                <c:pt idx="8225">
                  <c:v>42901</c:v>
                </c:pt>
                <c:pt idx="8226">
                  <c:v>42902</c:v>
                </c:pt>
                <c:pt idx="8227">
                  <c:v>42903</c:v>
                </c:pt>
                <c:pt idx="8228">
                  <c:v>42904</c:v>
                </c:pt>
                <c:pt idx="8229">
                  <c:v>42905</c:v>
                </c:pt>
                <c:pt idx="8230">
                  <c:v>42906</c:v>
                </c:pt>
                <c:pt idx="8231">
                  <c:v>42907</c:v>
                </c:pt>
                <c:pt idx="8232">
                  <c:v>42908</c:v>
                </c:pt>
                <c:pt idx="8233">
                  <c:v>42909</c:v>
                </c:pt>
                <c:pt idx="8234">
                  <c:v>42910</c:v>
                </c:pt>
                <c:pt idx="8235">
                  <c:v>42911</c:v>
                </c:pt>
                <c:pt idx="8236">
                  <c:v>42912</c:v>
                </c:pt>
                <c:pt idx="8237">
                  <c:v>42913</c:v>
                </c:pt>
                <c:pt idx="8238">
                  <c:v>42914</c:v>
                </c:pt>
                <c:pt idx="8239">
                  <c:v>42915</c:v>
                </c:pt>
                <c:pt idx="8240">
                  <c:v>42916</c:v>
                </c:pt>
                <c:pt idx="8241">
                  <c:v>42917</c:v>
                </c:pt>
                <c:pt idx="8242">
                  <c:v>42918</c:v>
                </c:pt>
                <c:pt idx="8243">
                  <c:v>42919</c:v>
                </c:pt>
                <c:pt idx="8244">
                  <c:v>42920</c:v>
                </c:pt>
                <c:pt idx="8245">
                  <c:v>42921</c:v>
                </c:pt>
                <c:pt idx="8246">
                  <c:v>42922</c:v>
                </c:pt>
                <c:pt idx="8247">
                  <c:v>42923</c:v>
                </c:pt>
                <c:pt idx="8248">
                  <c:v>42924</c:v>
                </c:pt>
                <c:pt idx="8249">
                  <c:v>42925</c:v>
                </c:pt>
                <c:pt idx="8250">
                  <c:v>42926</c:v>
                </c:pt>
                <c:pt idx="8251">
                  <c:v>42927</c:v>
                </c:pt>
                <c:pt idx="8252">
                  <c:v>42928</c:v>
                </c:pt>
                <c:pt idx="8253">
                  <c:v>42929</c:v>
                </c:pt>
                <c:pt idx="8254">
                  <c:v>42930</c:v>
                </c:pt>
                <c:pt idx="8255">
                  <c:v>42931</c:v>
                </c:pt>
                <c:pt idx="8256">
                  <c:v>42932</c:v>
                </c:pt>
                <c:pt idx="8257">
                  <c:v>42933</c:v>
                </c:pt>
                <c:pt idx="8258">
                  <c:v>42934</c:v>
                </c:pt>
                <c:pt idx="8259">
                  <c:v>42935</c:v>
                </c:pt>
                <c:pt idx="8260">
                  <c:v>42936</c:v>
                </c:pt>
                <c:pt idx="8261">
                  <c:v>42937</c:v>
                </c:pt>
                <c:pt idx="8262">
                  <c:v>42938</c:v>
                </c:pt>
                <c:pt idx="8263">
                  <c:v>42939</c:v>
                </c:pt>
                <c:pt idx="8264">
                  <c:v>42940</c:v>
                </c:pt>
                <c:pt idx="8265">
                  <c:v>42941</c:v>
                </c:pt>
                <c:pt idx="8266">
                  <c:v>42942</c:v>
                </c:pt>
                <c:pt idx="8267">
                  <c:v>42943</c:v>
                </c:pt>
                <c:pt idx="8268">
                  <c:v>42944</c:v>
                </c:pt>
                <c:pt idx="8269">
                  <c:v>42945</c:v>
                </c:pt>
                <c:pt idx="8270">
                  <c:v>42946</c:v>
                </c:pt>
                <c:pt idx="8271">
                  <c:v>42947</c:v>
                </c:pt>
                <c:pt idx="8272">
                  <c:v>42948</c:v>
                </c:pt>
                <c:pt idx="8273">
                  <c:v>42949</c:v>
                </c:pt>
                <c:pt idx="8274">
                  <c:v>42950</c:v>
                </c:pt>
                <c:pt idx="8275">
                  <c:v>42951</c:v>
                </c:pt>
                <c:pt idx="8276">
                  <c:v>42952</c:v>
                </c:pt>
                <c:pt idx="8277">
                  <c:v>42953</c:v>
                </c:pt>
                <c:pt idx="8278">
                  <c:v>42954</c:v>
                </c:pt>
                <c:pt idx="8279">
                  <c:v>42955</c:v>
                </c:pt>
                <c:pt idx="8280">
                  <c:v>42956</c:v>
                </c:pt>
                <c:pt idx="8281">
                  <c:v>42957</c:v>
                </c:pt>
                <c:pt idx="8282">
                  <c:v>42958</c:v>
                </c:pt>
                <c:pt idx="8283">
                  <c:v>42959</c:v>
                </c:pt>
                <c:pt idx="8284">
                  <c:v>42960</c:v>
                </c:pt>
                <c:pt idx="8285">
                  <c:v>42961</c:v>
                </c:pt>
                <c:pt idx="8286">
                  <c:v>42962</c:v>
                </c:pt>
                <c:pt idx="8287">
                  <c:v>42963</c:v>
                </c:pt>
                <c:pt idx="8288">
                  <c:v>42964</c:v>
                </c:pt>
                <c:pt idx="8289">
                  <c:v>42965</c:v>
                </c:pt>
                <c:pt idx="8290">
                  <c:v>42966</c:v>
                </c:pt>
                <c:pt idx="8291">
                  <c:v>42967</c:v>
                </c:pt>
                <c:pt idx="8292">
                  <c:v>42968</c:v>
                </c:pt>
                <c:pt idx="8293">
                  <c:v>42969</c:v>
                </c:pt>
                <c:pt idx="8294">
                  <c:v>42970</c:v>
                </c:pt>
                <c:pt idx="8295">
                  <c:v>42971</c:v>
                </c:pt>
                <c:pt idx="8296">
                  <c:v>42972</c:v>
                </c:pt>
                <c:pt idx="8297">
                  <c:v>42973</c:v>
                </c:pt>
                <c:pt idx="8298">
                  <c:v>42974</c:v>
                </c:pt>
                <c:pt idx="8299">
                  <c:v>42975</c:v>
                </c:pt>
                <c:pt idx="8300">
                  <c:v>42976</c:v>
                </c:pt>
                <c:pt idx="8301">
                  <c:v>42977</c:v>
                </c:pt>
                <c:pt idx="8302">
                  <c:v>42978</c:v>
                </c:pt>
                <c:pt idx="8303">
                  <c:v>42979</c:v>
                </c:pt>
                <c:pt idx="8304">
                  <c:v>42980</c:v>
                </c:pt>
                <c:pt idx="8305">
                  <c:v>42981</c:v>
                </c:pt>
                <c:pt idx="8306">
                  <c:v>42982</c:v>
                </c:pt>
                <c:pt idx="8307">
                  <c:v>42983</c:v>
                </c:pt>
                <c:pt idx="8308">
                  <c:v>42984</c:v>
                </c:pt>
                <c:pt idx="8309">
                  <c:v>42985</c:v>
                </c:pt>
                <c:pt idx="8310">
                  <c:v>42986</c:v>
                </c:pt>
                <c:pt idx="8311">
                  <c:v>42987</c:v>
                </c:pt>
                <c:pt idx="8312">
                  <c:v>42988</c:v>
                </c:pt>
                <c:pt idx="8313">
                  <c:v>42989</c:v>
                </c:pt>
                <c:pt idx="8314">
                  <c:v>42990</c:v>
                </c:pt>
                <c:pt idx="8315">
                  <c:v>42991</c:v>
                </c:pt>
                <c:pt idx="8316">
                  <c:v>42992</c:v>
                </c:pt>
                <c:pt idx="8317">
                  <c:v>42993</c:v>
                </c:pt>
                <c:pt idx="8318">
                  <c:v>42994</c:v>
                </c:pt>
                <c:pt idx="8319">
                  <c:v>42995</c:v>
                </c:pt>
                <c:pt idx="8320">
                  <c:v>42996</c:v>
                </c:pt>
                <c:pt idx="8321">
                  <c:v>42997</c:v>
                </c:pt>
                <c:pt idx="8322">
                  <c:v>42998</c:v>
                </c:pt>
                <c:pt idx="8323">
                  <c:v>42999</c:v>
                </c:pt>
                <c:pt idx="8324">
                  <c:v>43000</c:v>
                </c:pt>
                <c:pt idx="8325">
                  <c:v>43001</c:v>
                </c:pt>
                <c:pt idx="8326">
                  <c:v>43002</c:v>
                </c:pt>
                <c:pt idx="8327">
                  <c:v>43003</c:v>
                </c:pt>
                <c:pt idx="8328">
                  <c:v>43004</c:v>
                </c:pt>
                <c:pt idx="8329">
                  <c:v>43005</c:v>
                </c:pt>
                <c:pt idx="8330">
                  <c:v>43006</c:v>
                </c:pt>
                <c:pt idx="8331">
                  <c:v>43007</c:v>
                </c:pt>
                <c:pt idx="8332">
                  <c:v>43008</c:v>
                </c:pt>
                <c:pt idx="8333">
                  <c:v>43009</c:v>
                </c:pt>
                <c:pt idx="8334">
                  <c:v>43010</c:v>
                </c:pt>
                <c:pt idx="8335">
                  <c:v>43011</c:v>
                </c:pt>
                <c:pt idx="8336">
                  <c:v>43012</c:v>
                </c:pt>
                <c:pt idx="8337">
                  <c:v>43013</c:v>
                </c:pt>
                <c:pt idx="8338">
                  <c:v>43014</c:v>
                </c:pt>
                <c:pt idx="8339">
                  <c:v>43015</c:v>
                </c:pt>
                <c:pt idx="8340">
                  <c:v>43016</c:v>
                </c:pt>
                <c:pt idx="8341">
                  <c:v>43017</c:v>
                </c:pt>
                <c:pt idx="8342">
                  <c:v>43018</c:v>
                </c:pt>
                <c:pt idx="8343">
                  <c:v>43019</c:v>
                </c:pt>
                <c:pt idx="8344">
                  <c:v>43020</c:v>
                </c:pt>
                <c:pt idx="8345">
                  <c:v>43021</c:v>
                </c:pt>
                <c:pt idx="8346">
                  <c:v>43022</c:v>
                </c:pt>
                <c:pt idx="8347">
                  <c:v>43023</c:v>
                </c:pt>
                <c:pt idx="8348">
                  <c:v>43024</c:v>
                </c:pt>
                <c:pt idx="8349">
                  <c:v>43025</c:v>
                </c:pt>
                <c:pt idx="8350">
                  <c:v>43026</c:v>
                </c:pt>
                <c:pt idx="8351">
                  <c:v>43027</c:v>
                </c:pt>
                <c:pt idx="8352">
                  <c:v>43028</c:v>
                </c:pt>
                <c:pt idx="8353">
                  <c:v>43029</c:v>
                </c:pt>
                <c:pt idx="8354">
                  <c:v>43030</c:v>
                </c:pt>
                <c:pt idx="8355">
                  <c:v>43031</c:v>
                </c:pt>
                <c:pt idx="8356">
                  <c:v>43032</c:v>
                </c:pt>
                <c:pt idx="8357">
                  <c:v>43033</c:v>
                </c:pt>
                <c:pt idx="8358">
                  <c:v>43034</c:v>
                </c:pt>
                <c:pt idx="8359">
                  <c:v>43035</c:v>
                </c:pt>
                <c:pt idx="8360">
                  <c:v>43036</c:v>
                </c:pt>
                <c:pt idx="8361">
                  <c:v>43037</c:v>
                </c:pt>
                <c:pt idx="8362">
                  <c:v>43038</c:v>
                </c:pt>
                <c:pt idx="8363">
                  <c:v>43039</c:v>
                </c:pt>
                <c:pt idx="8364">
                  <c:v>43040</c:v>
                </c:pt>
                <c:pt idx="8365">
                  <c:v>43041</c:v>
                </c:pt>
                <c:pt idx="8366">
                  <c:v>43042</c:v>
                </c:pt>
                <c:pt idx="8367">
                  <c:v>43043</c:v>
                </c:pt>
                <c:pt idx="8368">
                  <c:v>43044</c:v>
                </c:pt>
                <c:pt idx="8369">
                  <c:v>43045</c:v>
                </c:pt>
                <c:pt idx="8370">
                  <c:v>43046</c:v>
                </c:pt>
                <c:pt idx="8371">
                  <c:v>43047</c:v>
                </c:pt>
                <c:pt idx="8372">
                  <c:v>43048</c:v>
                </c:pt>
                <c:pt idx="8373">
                  <c:v>43049</c:v>
                </c:pt>
                <c:pt idx="8374">
                  <c:v>43050</c:v>
                </c:pt>
                <c:pt idx="8375">
                  <c:v>43051</c:v>
                </c:pt>
                <c:pt idx="8376">
                  <c:v>43052</c:v>
                </c:pt>
                <c:pt idx="8377">
                  <c:v>43053</c:v>
                </c:pt>
                <c:pt idx="8378">
                  <c:v>43054</c:v>
                </c:pt>
                <c:pt idx="8379">
                  <c:v>43055</c:v>
                </c:pt>
                <c:pt idx="8380">
                  <c:v>43056</c:v>
                </c:pt>
                <c:pt idx="8381">
                  <c:v>43057</c:v>
                </c:pt>
                <c:pt idx="8382">
                  <c:v>43058</c:v>
                </c:pt>
                <c:pt idx="8383">
                  <c:v>43059</c:v>
                </c:pt>
                <c:pt idx="8384">
                  <c:v>43060</c:v>
                </c:pt>
                <c:pt idx="8385">
                  <c:v>43061</c:v>
                </c:pt>
                <c:pt idx="8386">
                  <c:v>43062</c:v>
                </c:pt>
                <c:pt idx="8387">
                  <c:v>43063</c:v>
                </c:pt>
                <c:pt idx="8388">
                  <c:v>43064</c:v>
                </c:pt>
                <c:pt idx="8389">
                  <c:v>43065</c:v>
                </c:pt>
                <c:pt idx="8390">
                  <c:v>43066</c:v>
                </c:pt>
                <c:pt idx="8391">
                  <c:v>43067</c:v>
                </c:pt>
                <c:pt idx="8392">
                  <c:v>43068</c:v>
                </c:pt>
                <c:pt idx="8393">
                  <c:v>43069</c:v>
                </c:pt>
                <c:pt idx="8394">
                  <c:v>43070</c:v>
                </c:pt>
                <c:pt idx="8395">
                  <c:v>43071</c:v>
                </c:pt>
                <c:pt idx="8396">
                  <c:v>43072</c:v>
                </c:pt>
                <c:pt idx="8397">
                  <c:v>43073</c:v>
                </c:pt>
                <c:pt idx="8398">
                  <c:v>43074</c:v>
                </c:pt>
                <c:pt idx="8399">
                  <c:v>43075</c:v>
                </c:pt>
                <c:pt idx="8400">
                  <c:v>43076</c:v>
                </c:pt>
                <c:pt idx="8401">
                  <c:v>43077</c:v>
                </c:pt>
                <c:pt idx="8402">
                  <c:v>43078</c:v>
                </c:pt>
                <c:pt idx="8403">
                  <c:v>43079</c:v>
                </c:pt>
                <c:pt idx="8404">
                  <c:v>43080</c:v>
                </c:pt>
                <c:pt idx="8405">
                  <c:v>43081</c:v>
                </c:pt>
                <c:pt idx="8406">
                  <c:v>43082</c:v>
                </c:pt>
                <c:pt idx="8407">
                  <c:v>43083</c:v>
                </c:pt>
                <c:pt idx="8408">
                  <c:v>43084</c:v>
                </c:pt>
                <c:pt idx="8409">
                  <c:v>43085</c:v>
                </c:pt>
                <c:pt idx="8410">
                  <c:v>43086</c:v>
                </c:pt>
                <c:pt idx="8411">
                  <c:v>43087</c:v>
                </c:pt>
                <c:pt idx="8412">
                  <c:v>43088</c:v>
                </c:pt>
                <c:pt idx="8413">
                  <c:v>43089</c:v>
                </c:pt>
                <c:pt idx="8414">
                  <c:v>43090</c:v>
                </c:pt>
                <c:pt idx="8415">
                  <c:v>43091</c:v>
                </c:pt>
                <c:pt idx="8416">
                  <c:v>43092</c:v>
                </c:pt>
                <c:pt idx="8417">
                  <c:v>43093</c:v>
                </c:pt>
                <c:pt idx="8418">
                  <c:v>43094</c:v>
                </c:pt>
                <c:pt idx="8419">
                  <c:v>43095</c:v>
                </c:pt>
                <c:pt idx="8420">
                  <c:v>43096</c:v>
                </c:pt>
                <c:pt idx="8421">
                  <c:v>43097</c:v>
                </c:pt>
                <c:pt idx="8422">
                  <c:v>43098</c:v>
                </c:pt>
                <c:pt idx="8423">
                  <c:v>43099</c:v>
                </c:pt>
                <c:pt idx="8424">
                  <c:v>43100</c:v>
                </c:pt>
                <c:pt idx="8425">
                  <c:v>43101</c:v>
                </c:pt>
                <c:pt idx="8426">
                  <c:v>43102</c:v>
                </c:pt>
                <c:pt idx="8427">
                  <c:v>43103</c:v>
                </c:pt>
                <c:pt idx="8428">
                  <c:v>43104</c:v>
                </c:pt>
                <c:pt idx="8429">
                  <c:v>43105</c:v>
                </c:pt>
                <c:pt idx="8430">
                  <c:v>43106</c:v>
                </c:pt>
                <c:pt idx="8431">
                  <c:v>43107</c:v>
                </c:pt>
                <c:pt idx="8432">
                  <c:v>43108</c:v>
                </c:pt>
                <c:pt idx="8433">
                  <c:v>43109</c:v>
                </c:pt>
                <c:pt idx="8434">
                  <c:v>43110</c:v>
                </c:pt>
                <c:pt idx="8435">
                  <c:v>43111</c:v>
                </c:pt>
                <c:pt idx="8436">
                  <c:v>43112</c:v>
                </c:pt>
                <c:pt idx="8437">
                  <c:v>43113</c:v>
                </c:pt>
                <c:pt idx="8438">
                  <c:v>43114</c:v>
                </c:pt>
                <c:pt idx="8439">
                  <c:v>43115</c:v>
                </c:pt>
                <c:pt idx="8440">
                  <c:v>43116</c:v>
                </c:pt>
                <c:pt idx="8441">
                  <c:v>43117</c:v>
                </c:pt>
                <c:pt idx="8442">
                  <c:v>43118</c:v>
                </c:pt>
                <c:pt idx="8443">
                  <c:v>43119</c:v>
                </c:pt>
                <c:pt idx="8444">
                  <c:v>43120</c:v>
                </c:pt>
                <c:pt idx="8445">
                  <c:v>43121</c:v>
                </c:pt>
                <c:pt idx="8446">
                  <c:v>43122</c:v>
                </c:pt>
                <c:pt idx="8447">
                  <c:v>43123</c:v>
                </c:pt>
                <c:pt idx="8448">
                  <c:v>43124</c:v>
                </c:pt>
                <c:pt idx="8449">
                  <c:v>43125</c:v>
                </c:pt>
                <c:pt idx="8450">
                  <c:v>43126</c:v>
                </c:pt>
                <c:pt idx="8451">
                  <c:v>43127</c:v>
                </c:pt>
                <c:pt idx="8452">
                  <c:v>43128</c:v>
                </c:pt>
                <c:pt idx="8453">
                  <c:v>43129</c:v>
                </c:pt>
                <c:pt idx="8454">
                  <c:v>43130</c:v>
                </c:pt>
                <c:pt idx="8455">
                  <c:v>43131</c:v>
                </c:pt>
                <c:pt idx="8456">
                  <c:v>43132</c:v>
                </c:pt>
                <c:pt idx="8457">
                  <c:v>43133</c:v>
                </c:pt>
                <c:pt idx="8458">
                  <c:v>43134</c:v>
                </c:pt>
                <c:pt idx="8459">
                  <c:v>43135</c:v>
                </c:pt>
                <c:pt idx="8460">
                  <c:v>43136</c:v>
                </c:pt>
                <c:pt idx="8461">
                  <c:v>43137</c:v>
                </c:pt>
                <c:pt idx="8462">
                  <c:v>43138</c:v>
                </c:pt>
                <c:pt idx="8463">
                  <c:v>43139</c:v>
                </c:pt>
                <c:pt idx="8464">
                  <c:v>43140</c:v>
                </c:pt>
                <c:pt idx="8465">
                  <c:v>43141</c:v>
                </c:pt>
                <c:pt idx="8466">
                  <c:v>43142</c:v>
                </c:pt>
                <c:pt idx="8467">
                  <c:v>43143</c:v>
                </c:pt>
                <c:pt idx="8468">
                  <c:v>43144</c:v>
                </c:pt>
                <c:pt idx="8469">
                  <c:v>43145</c:v>
                </c:pt>
                <c:pt idx="8470">
                  <c:v>43146</c:v>
                </c:pt>
                <c:pt idx="8471">
                  <c:v>43147</c:v>
                </c:pt>
                <c:pt idx="8472">
                  <c:v>43148</c:v>
                </c:pt>
                <c:pt idx="8473">
                  <c:v>43149</c:v>
                </c:pt>
                <c:pt idx="8474">
                  <c:v>43150</c:v>
                </c:pt>
                <c:pt idx="8475">
                  <c:v>43151</c:v>
                </c:pt>
                <c:pt idx="8476">
                  <c:v>43152</c:v>
                </c:pt>
                <c:pt idx="8477">
                  <c:v>43153</c:v>
                </c:pt>
                <c:pt idx="8478">
                  <c:v>43154</c:v>
                </c:pt>
                <c:pt idx="8479">
                  <c:v>43155</c:v>
                </c:pt>
                <c:pt idx="8480">
                  <c:v>43156</c:v>
                </c:pt>
                <c:pt idx="8481">
                  <c:v>43157</c:v>
                </c:pt>
                <c:pt idx="8482">
                  <c:v>43158</c:v>
                </c:pt>
                <c:pt idx="8483">
                  <c:v>43159</c:v>
                </c:pt>
                <c:pt idx="8484">
                  <c:v>43160</c:v>
                </c:pt>
                <c:pt idx="8485">
                  <c:v>43161</c:v>
                </c:pt>
                <c:pt idx="8486">
                  <c:v>43162</c:v>
                </c:pt>
                <c:pt idx="8487">
                  <c:v>43163</c:v>
                </c:pt>
                <c:pt idx="8488">
                  <c:v>43164</c:v>
                </c:pt>
                <c:pt idx="8489">
                  <c:v>43165</c:v>
                </c:pt>
                <c:pt idx="8490">
                  <c:v>43166</c:v>
                </c:pt>
                <c:pt idx="8491">
                  <c:v>43167</c:v>
                </c:pt>
                <c:pt idx="8492">
                  <c:v>43168</c:v>
                </c:pt>
                <c:pt idx="8493">
                  <c:v>43169</c:v>
                </c:pt>
                <c:pt idx="8494">
                  <c:v>43170</c:v>
                </c:pt>
                <c:pt idx="8495">
                  <c:v>43171</c:v>
                </c:pt>
                <c:pt idx="8496">
                  <c:v>43172</c:v>
                </c:pt>
                <c:pt idx="8497">
                  <c:v>43173</c:v>
                </c:pt>
                <c:pt idx="8498">
                  <c:v>43174</c:v>
                </c:pt>
                <c:pt idx="8499">
                  <c:v>43175</c:v>
                </c:pt>
                <c:pt idx="8500">
                  <c:v>43176</c:v>
                </c:pt>
                <c:pt idx="8501">
                  <c:v>43177</c:v>
                </c:pt>
                <c:pt idx="8502">
                  <c:v>43178</c:v>
                </c:pt>
                <c:pt idx="8503">
                  <c:v>43179</c:v>
                </c:pt>
                <c:pt idx="8504">
                  <c:v>43180</c:v>
                </c:pt>
                <c:pt idx="8505">
                  <c:v>43181</c:v>
                </c:pt>
                <c:pt idx="8506">
                  <c:v>43182</c:v>
                </c:pt>
                <c:pt idx="8507">
                  <c:v>43183</c:v>
                </c:pt>
                <c:pt idx="8508">
                  <c:v>43184</c:v>
                </c:pt>
                <c:pt idx="8509">
                  <c:v>43185</c:v>
                </c:pt>
                <c:pt idx="8510">
                  <c:v>43186</c:v>
                </c:pt>
                <c:pt idx="8511">
                  <c:v>43187</c:v>
                </c:pt>
                <c:pt idx="8512">
                  <c:v>43188</c:v>
                </c:pt>
                <c:pt idx="8513">
                  <c:v>43189</c:v>
                </c:pt>
                <c:pt idx="8514">
                  <c:v>43190</c:v>
                </c:pt>
                <c:pt idx="8515">
                  <c:v>43191</c:v>
                </c:pt>
                <c:pt idx="8516">
                  <c:v>43192</c:v>
                </c:pt>
                <c:pt idx="8517">
                  <c:v>43193</c:v>
                </c:pt>
                <c:pt idx="8518">
                  <c:v>43194</c:v>
                </c:pt>
                <c:pt idx="8519">
                  <c:v>43195</c:v>
                </c:pt>
                <c:pt idx="8520">
                  <c:v>43196</c:v>
                </c:pt>
                <c:pt idx="8521">
                  <c:v>43197</c:v>
                </c:pt>
                <c:pt idx="8522">
                  <c:v>43198</c:v>
                </c:pt>
                <c:pt idx="8523">
                  <c:v>43199</c:v>
                </c:pt>
                <c:pt idx="8524">
                  <c:v>43200</c:v>
                </c:pt>
                <c:pt idx="8525">
                  <c:v>43201</c:v>
                </c:pt>
                <c:pt idx="8526">
                  <c:v>43202</c:v>
                </c:pt>
                <c:pt idx="8527">
                  <c:v>43203</c:v>
                </c:pt>
                <c:pt idx="8528">
                  <c:v>43204</c:v>
                </c:pt>
                <c:pt idx="8529">
                  <c:v>43205</c:v>
                </c:pt>
                <c:pt idx="8530">
                  <c:v>43206</c:v>
                </c:pt>
                <c:pt idx="8531">
                  <c:v>43207</c:v>
                </c:pt>
                <c:pt idx="8532">
                  <c:v>43208</c:v>
                </c:pt>
                <c:pt idx="8533">
                  <c:v>43209</c:v>
                </c:pt>
                <c:pt idx="8534">
                  <c:v>43210</c:v>
                </c:pt>
                <c:pt idx="8535">
                  <c:v>43211</c:v>
                </c:pt>
                <c:pt idx="8536">
                  <c:v>43212</c:v>
                </c:pt>
                <c:pt idx="8537">
                  <c:v>43213</c:v>
                </c:pt>
                <c:pt idx="8538">
                  <c:v>43214</c:v>
                </c:pt>
                <c:pt idx="8539">
                  <c:v>43215</c:v>
                </c:pt>
                <c:pt idx="8540">
                  <c:v>43216</c:v>
                </c:pt>
                <c:pt idx="8541">
                  <c:v>43217</c:v>
                </c:pt>
                <c:pt idx="8542">
                  <c:v>43218</c:v>
                </c:pt>
                <c:pt idx="8543">
                  <c:v>43219</c:v>
                </c:pt>
                <c:pt idx="8544">
                  <c:v>43220</c:v>
                </c:pt>
                <c:pt idx="8545">
                  <c:v>43221</c:v>
                </c:pt>
                <c:pt idx="8546">
                  <c:v>43222</c:v>
                </c:pt>
                <c:pt idx="8547">
                  <c:v>43223</c:v>
                </c:pt>
                <c:pt idx="8548">
                  <c:v>43224</c:v>
                </c:pt>
                <c:pt idx="8549">
                  <c:v>43225</c:v>
                </c:pt>
                <c:pt idx="8550">
                  <c:v>43226</c:v>
                </c:pt>
                <c:pt idx="8551">
                  <c:v>43227</c:v>
                </c:pt>
                <c:pt idx="8552">
                  <c:v>43228</c:v>
                </c:pt>
                <c:pt idx="8553">
                  <c:v>43229</c:v>
                </c:pt>
                <c:pt idx="8554">
                  <c:v>43230</c:v>
                </c:pt>
                <c:pt idx="8555">
                  <c:v>43231</c:v>
                </c:pt>
                <c:pt idx="8556">
                  <c:v>43232</c:v>
                </c:pt>
                <c:pt idx="8557">
                  <c:v>43233</c:v>
                </c:pt>
                <c:pt idx="8558">
                  <c:v>43234</c:v>
                </c:pt>
                <c:pt idx="8559">
                  <c:v>43235</c:v>
                </c:pt>
                <c:pt idx="8560">
                  <c:v>43236</c:v>
                </c:pt>
                <c:pt idx="8561">
                  <c:v>43237</c:v>
                </c:pt>
                <c:pt idx="8562">
                  <c:v>43238</c:v>
                </c:pt>
                <c:pt idx="8563">
                  <c:v>43239</c:v>
                </c:pt>
                <c:pt idx="8564">
                  <c:v>43240</c:v>
                </c:pt>
                <c:pt idx="8565">
                  <c:v>43241</c:v>
                </c:pt>
                <c:pt idx="8566">
                  <c:v>43242</c:v>
                </c:pt>
                <c:pt idx="8567">
                  <c:v>43243</c:v>
                </c:pt>
                <c:pt idx="8568">
                  <c:v>43244</c:v>
                </c:pt>
                <c:pt idx="8569">
                  <c:v>43245</c:v>
                </c:pt>
                <c:pt idx="8570">
                  <c:v>43246</c:v>
                </c:pt>
                <c:pt idx="8571">
                  <c:v>43247</c:v>
                </c:pt>
                <c:pt idx="8572">
                  <c:v>43248</c:v>
                </c:pt>
                <c:pt idx="8573">
                  <c:v>43249</c:v>
                </c:pt>
                <c:pt idx="8574">
                  <c:v>43250</c:v>
                </c:pt>
                <c:pt idx="8575">
                  <c:v>43251</c:v>
                </c:pt>
                <c:pt idx="8576">
                  <c:v>43252</c:v>
                </c:pt>
                <c:pt idx="8577">
                  <c:v>43253</c:v>
                </c:pt>
                <c:pt idx="8578">
                  <c:v>43254</c:v>
                </c:pt>
                <c:pt idx="8579">
                  <c:v>43255</c:v>
                </c:pt>
                <c:pt idx="8580">
                  <c:v>43256</c:v>
                </c:pt>
                <c:pt idx="8581">
                  <c:v>43257</c:v>
                </c:pt>
                <c:pt idx="8582">
                  <c:v>43258</c:v>
                </c:pt>
                <c:pt idx="8583">
                  <c:v>43259</c:v>
                </c:pt>
                <c:pt idx="8584">
                  <c:v>43260</c:v>
                </c:pt>
                <c:pt idx="8585">
                  <c:v>43261</c:v>
                </c:pt>
                <c:pt idx="8586">
                  <c:v>43262</c:v>
                </c:pt>
                <c:pt idx="8587">
                  <c:v>43263</c:v>
                </c:pt>
                <c:pt idx="8588">
                  <c:v>43264</c:v>
                </c:pt>
                <c:pt idx="8589">
                  <c:v>43265</c:v>
                </c:pt>
                <c:pt idx="8590">
                  <c:v>43266</c:v>
                </c:pt>
                <c:pt idx="8591">
                  <c:v>43267</c:v>
                </c:pt>
                <c:pt idx="8592">
                  <c:v>43268</c:v>
                </c:pt>
                <c:pt idx="8593">
                  <c:v>43269</c:v>
                </c:pt>
                <c:pt idx="8594">
                  <c:v>43270</c:v>
                </c:pt>
                <c:pt idx="8595">
                  <c:v>43271</c:v>
                </c:pt>
                <c:pt idx="8596">
                  <c:v>43272</c:v>
                </c:pt>
                <c:pt idx="8597">
                  <c:v>43273</c:v>
                </c:pt>
                <c:pt idx="8598">
                  <c:v>43274</c:v>
                </c:pt>
                <c:pt idx="8599">
                  <c:v>43275</c:v>
                </c:pt>
                <c:pt idx="8600">
                  <c:v>43276</c:v>
                </c:pt>
                <c:pt idx="8601">
                  <c:v>43277</c:v>
                </c:pt>
                <c:pt idx="8602">
                  <c:v>43278</c:v>
                </c:pt>
                <c:pt idx="8603">
                  <c:v>43279</c:v>
                </c:pt>
                <c:pt idx="8604">
                  <c:v>43280</c:v>
                </c:pt>
                <c:pt idx="8605">
                  <c:v>43281</c:v>
                </c:pt>
                <c:pt idx="8606">
                  <c:v>43282</c:v>
                </c:pt>
                <c:pt idx="8607">
                  <c:v>43283</c:v>
                </c:pt>
                <c:pt idx="8608">
                  <c:v>43284</c:v>
                </c:pt>
                <c:pt idx="8609">
                  <c:v>43285</c:v>
                </c:pt>
                <c:pt idx="8610">
                  <c:v>43286</c:v>
                </c:pt>
                <c:pt idx="8611">
                  <c:v>43287</c:v>
                </c:pt>
                <c:pt idx="8612">
                  <c:v>43288</c:v>
                </c:pt>
                <c:pt idx="8613">
                  <c:v>43289</c:v>
                </c:pt>
                <c:pt idx="8614">
                  <c:v>43290</c:v>
                </c:pt>
                <c:pt idx="8615">
                  <c:v>43291</c:v>
                </c:pt>
                <c:pt idx="8616">
                  <c:v>43292</c:v>
                </c:pt>
                <c:pt idx="8617">
                  <c:v>43293</c:v>
                </c:pt>
                <c:pt idx="8618">
                  <c:v>43294</c:v>
                </c:pt>
                <c:pt idx="8619">
                  <c:v>43295</c:v>
                </c:pt>
                <c:pt idx="8620">
                  <c:v>43296</c:v>
                </c:pt>
                <c:pt idx="8621">
                  <c:v>43297</c:v>
                </c:pt>
                <c:pt idx="8622">
                  <c:v>43298</c:v>
                </c:pt>
                <c:pt idx="8623">
                  <c:v>43299</c:v>
                </c:pt>
                <c:pt idx="8624">
                  <c:v>43300</c:v>
                </c:pt>
                <c:pt idx="8625">
                  <c:v>43301</c:v>
                </c:pt>
                <c:pt idx="8626">
                  <c:v>43302</c:v>
                </c:pt>
                <c:pt idx="8627">
                  <c:v>43303</c:v>
                </c:pt>
                <c:pt idx="8628">
                  <c:v>43304</c:v>
                </c:pt>
                <c:pt idx="8629">
                  <c:v>43305</c:v>
                </c:pt>
                <c:pt idx="8630">
                  <c:v>43306</c:v>
                </c:pt>
                <c:pt idx="8631">
                  <c:v>43307</c:v>
                </c:pt>
                <c:pt idx="8632">
                  <c:v>43308</c:v>
                </c:pt>
                <c:pt idx="8633">
                  <c:v>43309</c:v>
                </c:pt>
                <c:pt idx="8634">
                  <c:v>43310</c:v>
                </c:pt>
                <c:pt idx="8635">
                  <c:v>43311</c:v>
                </c:pt>
                <c:pt idx="8636">
                  <c:v>43312</c:v>
                </c:pt>
                <c:pt idx="8637">
                  <c:v>43313</c:v>
                </c:pt>
                <c:pt idx="8638">
                  <c:v>43314</c:v>
                </c:pt>
                <c:pt idx="8639">
                  <c:v>43315</c:v>
                </c:pt>
                <c:pt idx="8640">
                  <c:v>43316</c:v>
                </c:pt>
                <c:pt idx="8641">
                  <c:v>43317</c:v>
                </c:pt>
                <c:pt idx="8642">
                  <c:v>43318</c:v>
                </c:pt>
                <c:pt idx="8643">
                  <c:v>43319</c:v>
                </c:pt>
                <c:pt idx="8644">
                  <c:v>43320</c:v>
                </c:pt>
                <c:pt idx="8645">
                  <c:v>43321</c:v>
                </c:pt>
                <c:pt idx="8646">
                  <c:v>43322</c:v>
                </c:pt>
                <c:pt idx="8647">
                  <c:v>43323</c:v>
                </c:pt>
                <c:pt idx="8648">
                  <c:v>43324</c:v>
                </c:pt>
                <c:pt idx="8649">
                  <c:v>43325</c:v>
                </c:pt>
                <c:pt idx="8650">
                  <c:v>43326</c:v>
                </c:pt>
                <c:pt idx="8651">
                  <c:v>43327</c:v>
                </c:pt>
                <c:pt idx="8652">
                  <c:v>43328</c:v>
                </c:pt>
                <c:pt idx="8653">
                  <c:v>43329</c:v>
                </c:pt>
                <c:pt idx="8654">
                  <c:v>43330</c:v>
                </c:pt>
                <c:pt idx="8655">
                  <c:v>43331</c:v>
                </c:pt>
                <c:pt idx="8656">
                  <c:v>43332</c:v>
                </c:pt>
                <c:pt idx="8657">
                  <c:v>43333</c:v>
                </c:pt>
                <c:pt idx="8658">
                  <c:v>43334</c:v>
                </c:pt>
                <c:pt idx="8659">
                  <c:v>43335</c:v>
                </c:pt>
                <c:pt idx="8660">
                  <c:v>43336</c:v>
                </c:pt>
                <c:pt idx="8661">
                  <c:v>43337</c:v>
                </c:pt>
                <c:pt idx="8662">
                  <c:v>43338</c:v>
                </c:pt>
                <c:pt idx="8663">
                  <c:v>43339</c:v>
                </c:pt>
                <c:pt idx="8664">
                  <c:v>43340</c:v>
                </c:pt>
                <c:pt idx="8665">
                  <c:v>43341</c:v>
                </c:pt>
                <c:pt idx="8666">
                  <c:v>43342</c:v>
                </c:pt>
                <c:pt idx="8667">
                  <c:v>43343</c:v>
                </c:pt>
                <c:pt idx="8668">
                  <c:v>43344</c:v>
                </c:pt>
                <c:pt idx="8669">
                  <c:v>43345</c:v>
                </c:pt>
                <c:pt idx="8670">
                  <c:v>43346</c:v>
                </c:pt>
                <c:pt idx="8671">
                  <c:v>43347</c:v>
                </c:pt>
                <c:pt idx="8672">
                  <c:v>43348</c:v>
                </c:pt>
                <c:pt idx="8673">
                  <c:v>43349</c:v>
                </c:pt>
                <c:pt idx="8674">
                  <c:v>43350</c:v>
                </c:pt>
                <c:pt idx="8675">
                  <c:v>43351</c:v>
                </c:pt>
                <c:pt idx="8676">
                  <c:v>43352</c:v>
                </c:pt>
                <c:pt idx="8677">
                  <c:v>43353</c:v>
                </c:pt>
                <c:pt idx="8678">
                  <c:v>43354</c:v>
                </c:pt>
                <c:pt idx="8679">
                  <c:v>43355</c:v>
                </c:pt>
                <c:pt idx="8680">
                  <c:v>43356</c:v>
                </c:pt>
                <c:pt idx="8681">
                  <c:v>43357</c:v>
                </c:pt>
                <c:pt idx="8682">
                  <c:v>43358</c:v>
                </c:pt>
                <c:pt idx="8683">
                  <c:v>43359</c:v>
                </c:pt>
                <c:pt idx="8684">
                  <c:v>43360</c:v>
                </c:pt>
                <c:pt idx="8685">
                  <c:v>43361</c:v>
                </c:pt>
                <c:pt idx="8686">
                  <c:v>43362</c:v>
                </c:pt>
                <c:pt idx="8687">
                  <c:v>43363</c:v>
                </c:pt>
                <c:pt idx="8688">
                  <c:v>43364</c:v>
                </c:pt>
                <c:pt idx="8689">
                  <c:v>43365</c:v>
                </c:pt>
                <c:pt idx="8690">
                  <c:v>43366</c:v>
                </c:pt>
                <c:pt idx="8691">
                  <c:v>43367</c:v>
                </c:pt>
                <c:pt idx="8692">
                  <c:v>43368</c:v>
                </c:pt>
                <c:pt idx="8693">
                  <c:v>43369</c:v>
                </c:pt>
                <c:pt idx="8694">
                  <c:v>43370</c:v>
                </c:pt>
                <c:pt idx="8695">
                  <c:v>43371</c:v>
                </c:pt>
                <c:pt idx="8696">
                  <c:v>43372</c:v>
                </c:pt>
                <c:pt idx="8697">
                  <c:v>43373</c:v>
                </c:pt>
                <c:pt idx="8698">
                  <c:v>43374</c:v>
                </c:pt>
                <c:pt idx="8699">
                  <c:v>43375</c:v>
                </c:pt>
                <c:pt idx="8700">
                  <c:v>43376</c:v>
                </c:pt>
                <c:pt idx="8701">
                  <c:v>43377</c:v>
                </c:pt>
                <c:pt idx="8702">
                  <c:v>43378</c:v>
                </c:pt>
                <c:pt idx="8703">
                  <c:v>43379</c:v>
                </c:pt>
                <c:pt idx="8704">
                  <c:v>43380</c:v>
                </c:pt>
                <c:pt idx="8705">
                  <c:v>43381</c:v>
                </c:pt>
                <c:pt idx="8706">
                  <c:v>43382</c:v>
                </c:pt>
                <c:pt idx="8707">
                  <c:v>43383</c:v>
                </c:pt>
                <c:pt idx="8708">
                  <c:v>43384</c:v>
                </c:pt>
                <c:pt idx="8709">
                  <c:v>43385</c:v>
                </c:pt>
                <c:pt idx="8710">
                  <c:v>43386</c:v>
                </c:pt>
                <c:pt idx="8711">
                  <c:v>43387</c:v>
                </c:pt>
                <c:pt idx="8712">
                  <c:v>43388</c:v>
                </c:pt>
                <c:pt idx="8713">
                  <c:v>43389</c:v>
                </c:pt>
                <c:pt idx="8714">
                  <c:v>43390</c:v>
                </c:pt>
                <c:pt idx="8715">
                  <c:v>43391</c:v>
                </c:pt>
                <c:pt idx="8716">
                  <c:v>43392</c:v>
                </c:pt>
                <c:pt idx="8717">
                  <c:v>43393</c:v>
                </c:pt>
                <c:pt idx="8718">
                  <c:v>43394</c:v>
                </c:pt>
                <c:pt idx="8719">
                  <c:v>43395</c:v>
                </c:pt>
                <c:pt idx="8720">
                  <c:v>43396</c:v>
                </c:pt>
                <c:pt idx="8721">
                  <c:v>43397</c:v>
                </c:pt>
                <c:pt idx="8722">
                  <c:v>43398</c:v>
                </c:pt>
                <c:pt idx="8723">
                  <c:v>43399</c:v>
                </c:pt>
                <c:pt idx="8724">
                  <c:v>43400</c:v>
                </c:pt>
                <c:pt idx="8725">
                  <c:v>43401</c:v>
                </c:pt>
                <c:pt idx="8726">
                  <c:v>43402</c:v>
                </c:pt>
                <c:pt idx="8727">
                  <c:v>43403</c:v>
                </c:pt>
                <c:pt idx="8728">
                  <c:v>43404</c:v>
                </c:pt>
                <c:pt idx="8729">
                  <c:v>43405</c:v>
                </c:pt>
                <c:pt idx="8730">
                  <c:v>43406</c:v>
                </c:pt>
                <c:pt idx="8731">
                  <c:v>43407</c:v>
                </c:pt>
                <c:pt idx="8732">
                  <c:v>43408</c:v>
                </c:pt>
                <c:pt idx="8733">
                  <c:v>43409</c:v>
                </c:pt>
                <c:pt idx="8734">
                  <c:v>43410</c:v>
                </c:pt>
                <c:pt idx="8735">
                  <c:v>43411</c:v>
                </c:pt>
                <c:pt idx="8736">
                  <c:v>43412</c:v>
                </c:pt>
                <c:pt idx="8737">
                  <c:v>43413</c:v>
                </c:pt>
                <c:pt idx="8738">
                  <c:v>43414</c:v>
                </c:pt>
                <c:pt idx="8739">
                  <c:v>43415</c:v>
                </c:pt>
                <c:pt idx="8740">
                  <c:v>43416</c:v>
                </c:pt>
                <c:pt idx="8741">
                  <c:v>43417</c:v>
                </c:pt>
                <c:pt idx="8742">
                  <c:v>43418</c:v>
                </c:pt>
                <c:pt idx="8743">
                  <c:v>43419</c:v>
                </c:pt>
                <c:pt idx="8744">
                  <c:v>43420</c:v>
                </c:pt>
                <c:pt idx="8745">
                  <c:v>43421</c:v>
                </c:pt>
                <c:pt idx="8746">
                  <c:v>43422</c:v>
                </c:pt>
                <c:pt idx="8747">
                  <c:v>43423</c:v>
                </c:pt>
                <c:pt idx="8748">
                  <c:v>43424</c:v>
                </c:pt>
                <c:pt idx="8749">
                  <c:v>43425</c:v>
                </c:pt>
                <c:pt idx="8750">
                  <c:v>43426</c:v>
                </c:pt>
                <c:pt idx="8751">
                  <c:v>43427</c:v>
                </c:pt>
                <c:pt idx="8752">
                  <c:v>43428</c:v>
                </c:pt>
                <c:pt idx="8753">
                  <c:v>43429</c:v>
                </c:pt>
                <c:pt idx="8754">
                  <c:v>43430</c:v>
                </c:pt>
                <c:pt idx="8755">
                  <c:v>43431</c:v>
                </c:pt>
                <c:pt idx="8756">
                  <c:v>43432</c:v>
                </c:pt>
                <c:pt idx="8757">
                  <c:v>43433</c:v>
                </c:pt>
                <c:pt idx="8758">
                  <c:v>43434</c:v>
                </c:pt>
                <c:pt idx="8759">
                  <c:v>43435</c:v>
                </c:pt>
                <c:pt idx="8760">
                  <c:v>43436</c:v>
                </c:pt>
                <c:pt idx="8761">
                  <c:v>43437</c:v>
                </c:pt>
                <c:pt idx="8762">
                  <c:v>43438</c:v>
                </c:pt>
                <c:pt idx="8763">
                  <c:v>43439</c:v>
                </c:pt>
                <c:pt idx="8764">
                  <c:v>43440</c:v>
                </c:pt>
                <c:pt idx="8765">
                  <c:v>43441</c:v>
                </c:pt>
                <c:pt idx="8766">
                  <c:v>43442</c:v>
                </c:pt>
                <c:pt idx="8767">
                  <c:v>43443</c:v>
                </c:pt>
                <c:pt idx="8768">
                  <c:v>43444</c:v>
                </c:pt>
                <c:pt idx="8769">
                  <c:v>43445</c:v>
                </c:pt>
                <c:pt idx="8770">
                  <c:v>43446</c:v>
                </c:pt>
                <c:pt idx="8771">
                  <c:v>43447</c:v>
                </c:pt>
                <c:pt idx="8772">
                  <c:v>43448</c:v>
                </c:pt>
                <c:pt idx="8773">
                  <c:v>43449</c:v>
                </c:pt>
                <c:pt idx="8774">
                  <c:v>43450</c:v>
                </c:pt>
                <c:pt idx="8775">
                  <c:v>43451</c:v>
                </c:pt>
                <c:pt idx="8776">
                  <c:v>43452</c:v>
                </c:pt>
                <c:pt idx="8777">
                  <c:v>43453</c:v>
                </c:pt>
                <c:pt idx="8778">
                  <c:v>43454</c:v>
                </c:pt>
                <c:pt idx="8779">
                  <c:v>43455</c:v>
                </c:pt>
                <c:pt idx="8780">
                  <c:v>43456</c:v>
                </c:pt>
                <c:pt idx="8781">
                  <c:v>43457</c:v>
                </c:pt>
                <c:pt idx="8782">
                  <c:v>43458</c:v>
                </c:pt>
                <c:pt idx="8783">
                  <c:v>43459</c:v>
                </c:pt>
                <c:pt idx="8784">
                  <c:v>43460</c:v>
                </c:pt>
                <c:pt idx="8785">
                  <c:v>43461</c:v>
                </c:pt>
                <c:pt idx="8786">
                  <c:v>43462</c:v>
                </c:pt>
                <c:pt idx="8787">
                  <c:v>43463</c:v>
                </c:pt>
                <c:pt idx="8788">
                  <c:v>43464</c:v>
                </c:pt>
                <c:pt idx="8789">
                  <c:v>43465</c:v>
                </c:pt>
                <c:pt idx="8790">
                  <c:v>43466</c:v>
                </c:pt>
                <c:pt idx="8791">
                  <c:v>43467</c:v>
                </c:pt>
                <c:pt idx="8792">
                  <c:v>43468</c:v>
                </c:pt>
                <c:pt idx="8793">
                  <c:v>43469</c:v>
                </c:pt>
                <c:pt idx="8794">
                  <c:v>43470</c:v>
                </c:pt>
                <c:pt idx="8795">
                  <c:v>43471</c:v>
                </c:pt>
                <c:pt idx="8796">
                  <c:v>43472</c:v>
                </c:pt>
                <c:pt idx="8797">
                  <c:v>43473</c:v>
                </c:pt>
                <c:pt idx="8798">
                  <c:v>43474</c:v>
                </c:pt>
                <c:pt idx="8799">
                  <c:v>43475</c:v>
                </c:pt>
                <c:pt idx="8800">
                  <c:v>43476</c:v>
                </c:pt>
                <c:pt idx="8801">
                  <c:v>43477</c:v>
                </c:pt>
                <c:pt idx="8802">
                  <c:v>43478</c:v>
                </c:pt>
                <c:pt idx="8803">
                  <c:v>43479</c:v>
                </c:pt>
                <c:pt idx="8804">
                  <c:v>43480</c:v>
                </c:pt>
                <c:pt idx="8805">
                  <c:v>43481</c:v>
                </c:pt>
                <c:pt idx="8806">
                  <c:v>43482</c:v>
                </c:pt>
                <c:pt idx="8807">
                  <c:v>43483</c:v>
                </c:pt>
                <c:pt idx="8808">
                  <c:v>43484</c:v>
                </c:pt>
                <c:pt idx="8809">
                  <c:v>43485</c:v>
                </c:pt>
                <c:pt idx="8810">
                  <c:v>43486</c:v>
                </c:pt>
                <c:pt idx="8811">
                  <c:v>43487</c:v>
                </c:pt>
                <c:pt idx="8812">
                  <c:v>43488</c:v>
                </c:pt>
                <c:pt idx="8813">
                  <c:v>43489</c:v>
                </c:pt>
                <c:pt idx="8814">
                  <c:v>43490</c:v>
                </c:pt>
                <c:pt idx="8815">
                  <c:v>43491</c:v>
                </c:pt>
                <c:pt idx="8816">
                  <c:v>43492</c:v>
                </c:pt>
                <c:pt idx="8817">
                  <c:v>43493</c:v>
                </c:pt>
                <c:pt idx="8818">
                  <c:v>43494</c:v>
                </c:pt>
                <c:pt idx="8819">
                  <c:v>43495</c:v>
                </c:pt>
                <c:pt idx="8820">
                  <c:v>43496</c:v>
                </c:pt>
                <c:pt idx="8821">
                  <c:v>43497</c:v>
                </c:pt>
                <c:pt idx="8822">
                  <c:v>43498</c:v>
                </c:pt>
                <c:pt idx="8823">
                  <c:v>43499</c:v>
                </c:pt>
                <c:pt idx="8824">
                  <c:v>43500</c:v>
                </c:pt>
                <c:pt idx="8825">
                  <c:v>43501</c:v>
                </c:pt>
                <c:pt idx="8826">
                  <c:v>43502</c:v>
                </c:pt>
                <c:pt idx="8827">
                  <c:v>43503</c:v>
                </c:pt>
                <c:pt idx="8828">
                  <c:v>43504</c:v>
                </c:pt>
                <c:pt idx="8829">
                  <c:v>43505</c:v>
                </c:pt>
                <c:pt idx="8830">
                  <c:v>43506</c:v>
                </c:pt>
                <c:pt idx="8831">
                  <c:v>43507</c:v>
                </c:pt>
                <c:pt idx="8832">
                  <c:v>43508</c:v>
                </c:pt>
                <c:pt idx="8833">
                  <c:v>43509</c:v>
                </c:pt>
                <c:pt idx="8834">
                  <c:v>43510</c:v>
                </c:pt>
                <c:pt idx="8835">
                  <c:v>43511</c:v>
                </c:pt>
                <c:pt idx="8836">
                  <c:v>43512</c:v>
                </c:pt>
                <c:pt idx="8837">
                  <c:v>43513</c:v>
                </c:pt>
                <c:pt idx="8838">
                  <c:v>43514</c:v>
                </c:pt>
                <c:pt idx="8839">
                  <c:v>43515</c:v>
                </c:pt>
                <c:pt idx="8840">
                  <c:v>43516</c:v>
                </c:pt>
                <c:pt idx="8841">
                  <c:v>43517</c:v>
                </c:pt>
                <c:pt idx="8842">
                  <c:v>43518</c:v>
                </c:pt>
                <c:pt idx="8843">
                  <c:v>43519</c:v>
                </c:pt>
                <c:pt idx="8844">
                  <c:v>43520</c:v>
                </c:pt>
                <c:pt idx="8845">
                  <c:v>43521</c:v>
                </c:pt>
                <c:pt idx="8846">
                  <c:v>43522</c:v>
                </c:pt>
                <c:pt idx="8847">
                  <c:v>43523</c:v>
                </c:pt>
                <c:pt idx="8848">
                  <c:v>43524</c:v>
                </c:pt>
                <c:pt idx="8849">
                  <c:v>43525</c:v>
                </c:pt>
                <c:pt idx="8850">
                  <c:v>43526</c:v>
                </c:pt>
                <c:pt idx="8851">
                  <c:v>43527</c:v>
                </c:pt>
                <c:pt idx="8852">
                  <c:v>43528</c:v>
                </c:pt>
                <c:pt idx="8853">
                  <c:v>43529</c:v>
                </c:pt>
                <c:pt idx="8854">
                  <c:v>43530</c:v>
                </c:pt>
                <c:pt idx="8855">
                  <c:v>43531</c:v>
                </c:pt>
                <c:pt idx="8856">
                  <c:v>43532</c:v>
                </c:pt>
                <c:pt idx="8857">
                  <c:v>43533</c:v>
                </c:pt>
                <c:pt idx="8858">
                  <c:v>43534</c:v>
                </c:pt>
                <c:pt idx="8859">
                  <c:v>43535</c:v>
                </c:pt>
                <c:pt idx="8860">
                  <c:v>43536</c:v>
                </c:pt>
                <c:pt idx="8861">
                  <c:v>43537</c:v>
                </c:pt>
                <c:pt idx="8862">
                  <c:v>43538</c:v>
                </c:pt>
                <c:pt idx="8863">
                  <c:v>43539</c:v>
                </c:pt>
                <c:pt idx="8864">
                  <c:v>43540</c:v>
                </c:pt>
                <c:pt idx="8865">
                  <c:v>43541</c:v>
                </c:pt>
                <c:pt idx="8866">
                  <c:v>43542</c:v>
                </c:pt>
                <c:pt idx="8867">
                  <c:v>43543</c:v>
                </c:pt>
                <c:pt idx="8868">
                  <c:v>43544</c:v>
                </c:pt>
                <c:pt idx="8869">
                  <c:v>43545</c:v>
                </c:pt>
                <c:pt idx="8870">
                  <c:v>43546</c:v>
                </c:pt>
                <c:pt idx="8871">
                  <c:v>43547</c:v>
                </c:pt>
                <c:pt idx="8872">
                  <c:v>43548</c:v>
                </c:pt>
                <c:pt idx="8873">
                  <c:v>43549</c:v>
                </c:pt>
                <c:pt idx="8874">
                  <c:v>43550</c:v>
                </c:pt>
                <c:pt idx="8875">
                  <c:v>43551</c:v>
                </c:pt>
                <c:pt idx="8876">
                  <c:v>43552</c:v>
                </c:pt>
                <c:pt idx="8877">
                  <c:v>43553</c:v>
                </c:pt>
                <c:pt idx="8878">
                  <c:v>43554</c:v>
                </c:pt>
                <c:pt idx="8879">
                  <c:v>43555</c:v>
                </c:pt>
                <c:pt idx="8880">
                  <c:v>43556</c:v>
                </c:pt>
                <c:pt idx="8881">
                  <c:v>43557</c:v>
                </c:pt>
                <c:pt idx="8882">
                  <c:v>43558</c:v>
                </c:pt>
                <c:pt idx="8883">
                  <c:v>43559</c:v>
                </c:pt>
                <c:pt idx="8884">
                  <c:v>43560</c:v>
                </c:pt>
                <c:pt idx="8885">
                  <c:v>43561</c:v>
                </c:pt>
                <c:pt idx="8886">
                  <c:v>43562</c:v>
                </c:pt>
                <c:pt idx="8887">
                  <c:v>43563</c:v>
                </c:pt>
                <c:pt idx="8888">
                  <c:v>43564</c:v>
                </c:pt>
                <c:pt idx="8889">
                  <c:v>43565</c:v>
                </c:pt>
                <c:pt idx="8890">
                  <c:v>43566</c:v>
                </c:pt>
                <c:pt idx="8891">
                  <c:v>43567</c:v>
                </c:pt>
                <c:pt idx="8892">
                  <c:v>43568</c:v>
                </c:pt>
                <c:pt idx="8893">
                  <c:v>43569</c:v>
                </c:pt>
                <c:pt idx="8894">
                  <c:v>43570</c:v>
                </c:pt>
                <c:pt idx="8895">
                  <c:v>43571</c:v>
                </c:pt>
                <c:pt idx="8896">
                  <c:v>43572</c:v>
                </c:pt>
                <c:pt idx="8897">
                  <c:v>43573</c:v>
                </c:pt>
                <c:pt idx="8898">
                  <c:v>43574</c:v>
                </c:pt>
                <c:pt idx="8899">
                  <c:v>43575</c:v>
                </c:pt>
                <c:pt idx="8900">
                  <c:v>43576</c:v>
                </c:pt>
                <c:pt idx="8901">
                  <c:v>43577</c:v>
                </c:pt>
                <c:pt idx="8902">
                  <c:v>43578</c:v>
                </c:pt>
                <c:pt idx="8903">
                  <c:v>43579</c:v>
                </c:pt>
                <c:pt idx="8904">
                  <c:v>43580</c:v>
                </c:pt>
                <c:pt idx="8905">
                  <c:v>43581</c:v>
                </c:pt>
                <c:pt idx="8906">
                  <c:v>43582</c:v>
                </c:pt>
                <c:pt idx="8907">
                  <c:v>43583</c:v>
                </c:pt>
                <c:pt idx="8908">
                  <c:v>43584</c:v>
                </c:pt>
                <c:pt idx="8909">
                  <c:v>43585</c:v>
                </c:pt>
                <c:pt idx="8910">
                  <c:v>43586</c:v>
                </c:pt>
                <c:pt idx="8911">
                  <c:v>43587</c:v>
                </c:pt>
                <c:pt idx="8912">
                  <c:v>43588</c:v>
                </c:pt>
                <c:pt idx="8913">
                  <c:v>43589</c:v>
                </c:pt>
                <c:pt idx="8914">
                  <c:v>43590</c:v>
                </c:pt>
                <c:pt idx="8915">
                  <c:v>43591</c:v>
                </c:pt>
                <c:pt idx="8916">
                  <c:v>43592</c:v>
                </c:pt>
                <c:pt idx="8917">
                  <c:v>43593</c:v>
                </c:pt>
                <c:pt idx="8918">
                  <c:v>43594</c:v>
                </c:pt>
                <c:pt idx="8919">
                  <c:v>43595</c:v>
                </c:pt>
                <c:pt idx="8920">
                  <c:v>43596</c:v>
                </c:pt>
                <c:pt idx="8921">
                  <c:v>43597</c:v>
                </c:pt>
                <c:pt idx="8922">
                  <c:v>43598</c:v>
                </c:pt>
                <c:pt idx="8923">
                  <c:v>43599</c:v>
                </c:pt>
                <c:pt idx="8924">
                  <c:v>43600</c:v>
                </c:pt>
                <c:pt idx="8925">
                  <c:v>43601</c:v>
                </c:pt>
                <c:pt idx="8926">
                  <c:v>43602</c:v>
                </c:pt>
                <c:pt idx="8927">
                  <c:v>43603</c:v>
                </c:pt>
                <c:pt idx="8928">
                  <c:v>43604</c:v>
                </c:pt>
                <c:pt idx="8929">
                  <c:v>43605</c:v>
                </c:pt>
                <c:pt idx="8930">
                  <c:v>43606</c:v>
                </c:pt>
                <c:pt idx="8931">
                  <c:v>43607</c:v>
                </c:pt>
                <c:pt idx="8932">
                  <c:v>43608</c:v>
                </c:pt>
                <c:pt idx="8933">
                  <c:v>43609</c:v>
                </c:pt>
                <c:pt idx="8934">
                  <c:v>43610</c:v>
                </c:pt>
                <c:pt idx="8935">
                  <c:v>43611</c:v>
                </c:pt>
                <c:pt idx="8936">
                  <c:v>43612</c:v>
                </c:pt>
                <c:pt idx="8937">
                  <c:v>43613</c:v>
                </c:pt>
                <c:pt idx="8938">
                  <c:v>43614</c:v>
                </c:pt>
                <c:pt idx="8939">
                  <c:v>43615</c:v>
                </c:pt>
                <c:pt idx="8940">
                  <c:v>43616</c:v>
                </c:pt>
                <c:pt idx="8941">
                  <c:v>43617</c:v>
                </c:pt>
                <c:pt idx="8942">
                  <c:v>43618</c:v>
                </c:pt>
                <c:pt idx="8943">
                  <c:v>43619</c:v>
                </c:pt>
                <c:pt idx="8944">
                  <c:v>43620</c:v>
                </c:pt>
                <c:pt idx="8945">
                  <c:v>43621</c:v>
                </c:pt>
                <c:pt idx="8946">
                  <c:v>43622</c:v>
                </c:pt>
                <c:pt idx="8947">
                  <c:v>43623</c:v>
                </c:pt>
                <c:pt idx="8948">
                  <c:v>43624</c:v>
                </c:pt>
                <c:pt idx="8949">
                  <c:v>43625</c:v>
                </c:pt>
                <c:pt idx="8950">
                  <c:v>43626</c:v>
                </c:pt>
                <c:pt idx="8951">
                  <c:v>43627</c:v>
                </c:pt>
                <c:pt idx="8952">
                  <c:v>43628</c:v>
                </c:pt>
                <c:pt idx="8953">
                  <c:v>43629</c:v>
                </c:pt>
                <c:pt idx="8954">
                  <c:v>43630</c:v>
                </c:pt>
                <c:pt idx="8955">
                  <c:v>43631</c:v>
                </c:pt>
                <c:pt idx="8956">
                  <c:v>43632</c:v>
                </c:pt>
                <c:pt idx="8957">
                  <c:v>43633</c:v>
                </c:pt>
                <c:pt idx="8958">
                  <c:v>43634</c:v>
                </c:pt>
                <c:pt idx="8959">
                  <c:v>43635</c:v>
                </c:pt>
                <c:pt idx="8960">
                  <c:v>43636</c:v>
                </c:pt>
                <c:pt idx="8961">
                  <c:v>43637</c:v>
                </c:pt>
                <c:pt idx="8962">
                  <c:v>43638</c:v>
                </c:pt>
                <c:pt idx="8963">
                  <c:v>43639</c:v>
                </c:pt>
                <c:pt idx="8964">
                  <c:v>43640</c:v>
                </c:pt>
                <c:pt idx="8965">
                  <c:v>43641</c:v>
                </c:pt>
                <c:pt idx="8966">
                  <c:v>43642</c:v>
                </c:pt>
                <c:pt idx="8967">
                  <c:v>43643</c:v>
                </c:pt>
                <c:pt idx="8968">
                  <c:v>43644</c:v>
                </c:pt>
                <c:pt idx="8969">
                  <c:v>43645</c:v>
                </c:pt>
                <c:pt idx="8970">
                  <c:v>43646</c:v>
                </c:pt>
                <c:pt idx="8971">
                  <c:v>43647</c:v>
                </c:pt>
                <c:pt idx="8972">
                  <c:v>43648</c:v>
                </c:pt>
                <c:pt idx="8973">
                  <c:v>43649</c:v>
                </c:pt>
                <c:pt idx="8974">
                  <c:v>43650</c:v>
                </c:pt>
                <c:pt idx="8975">
                  <c:v>43651</c:v>
                </c:pt>
                <c:pt idx="8976">
                  <c:v>43652</c:v>
                </c:pt>
                <c:pt idx="8977">
                  <c:v>43653</c:v>
                </c:pt>
                <c:pt idx="8978">
                  <c:v>43654</c:v>
                </c:pt>
                <c:pt idx="8979">
                  <c:v>43655</c:v>
                </c:pt>
                <c:pt idx="8980">
                  <c:v>43656</c:v>
                </c:pt>
                <c:pt idx="8981">
                  <c:v>43657</c:v>
                </c:pt>
                <c:pt idx="8982">
                  <c:v>43658</c:v>
                </c:pt>
                <c:pt idx="8983">
                  <c:v>43659</c:v>
                </c:pt>
                <c:pt idx="8984">
                  <c:v>43660</c:v>
                </c:pt>
                <c:pt idx="8985">
                  <c:v>43661</c:v>
                </c:pt>
                <c:pt idx="8986">
                  <c:v>43662</c:v>
                </c:pt>
                <c:pt idx="8987">
                  <c:v>43663</c:v>
                </c:pt>
                <c:pt idx="8988">
                  <c:v>43664</c:v>
                </c:pt>
                <c:pt idx="8989">
                  <c:v>43665</c:v>
                </c:pt>
                <c:pt idx="8990">
                  <c:v>43666</c:v>
                </c:pt>
                <c:pt idx="8991">
                  <c:v>43667</c:v>
                </c:pt>
                <c:pt idx="8992">
                  <c:v>43668</c:v>
                </c:pt>
                <c:pt idx="8993">
                  <c:v>43669</c:v>
                </c:pt>
                <c:pt idx="8994">
                  <c:v>43670</c:v>
                </c:pt>
                <c:pt idx="8995">
                  <c:v>43671</c:v>
                </c:pt>
                <c:pt idx="8996">
                  <c:v>43672</c:v>
                </c:pt>
                <c:pt idx="8997">
                  <c:v>43673</c:v>
                </c:pt>
                <c:pt idx="8998">
                  <c:v>43674</c:v>
                </c:pt>
                <c:pt idx="8999">
                  <c:v>43675</c:v>
                </c:pt>
                <c:pt idx="9000">
                  <c:v>43676</c:v>
                </c:pt>
                <c:pt idx="9001">
                  <c:v>43677</c:v>
                </c:pt>
                <c:pt idx="9002">
                  <c:v>43678</c:v>
                </c:pt>
                <c:pt idx="9003">
                  <c:v>43679</c:v>
                </c:pt>
                <c:pt idx="9004">
                  <c:v>43680</c:v>
                </c:pt>
                <c:pt idx="9005">
                  <c:v>43681</c:v>
                </c:pt>
                <c:pt idx="9006">
                  <c:v>43682</c:v>
                </c:pt>
                <c:pt idx="9007">
                  <c:v>43683</c:v>
                </c:pt>
                <c:pt idx="9008">
                  <c:v>43684</c:v>
                </c:pt>
                <c:pt idx="9009">
                  <c:v>43685</c:v>
                </c:pt>
                <c:pt idx="9010">
                  <c:v>43686</c:v>
                </c:pt>
                <c:pt idx="9011">
                  <c:v>43687</c:v>
                </c:pt>
                <c:pt idx="9012">
                  <c:v>43688</c:v>
                </c:pt>
                <c:pt idx="9013">
                  <c:v>43689</c:v>
                </c:pt>
                <c:pt idx="9014">
                  <c:v>43690</c:v>
                </c:pt>
                <c:pt idx="9015">
                  <c:v>43691</c:v>
                </c:pt>
                <c:pt idx="9016">
                  <c:v>43692</c:v>
                </c:pt>
                <c:pt idx="9017">
                  <c:v>43693</c:v>
                </c:pt>
                <c:pt idx="9018">
                  <c:v>43694</c:v>
                </c:pt>
                <c:pt idx="9019">
                  <c:v>43695</c:v>
                </c:pt>
                <c:pt idx="9020">
                  <c:v>43696</c:v>
                </c:pt>
                <c:pt idx="9021">
                  <c:v>43697</c:v>
                </c:pt>
                <c:pt idx="9022">
                  <c:v>43698</c:v>
                </c:pt>
                <c:pt idx="9023">
                  <c:v>43699</c:v>
                </c:pt>
                <c:pt idx="9024">
                  <c:v>43700</c:v>
                </c:pt>
                <c:pt idx="9025">
                  <c:v>43701</c:v>
                </c:pt>
                <c:pt idx="9026">
                  <c:v>43702</c:v>
                </c:pt>
                <c:pt idx="9027">
                  <c:v>43703</c:v>
                </c:pt>
                <c:pt idx="9028">
                  <c:v>43704</c:v>
                </c:pt>
                <c:pt idx="9029">
                  <c:v>43705</c:v>
                </c:pt>
                <c:pt idx="9030">
                  <c:v>43706</c:v>
                </c:pt>
                <c:pt idx="9031">
                  <c:v>43707</c:v>
                </c:pt>
                <c:pt idx="9032">
                  <c:v>43708</c:v>
                </c:pt>
                <c:pt idx="9033">
                  <c:v>43709</c:v>
                </c:pt>
                <c:pt idx="9034">
                  <c:v>43710</c:v>
                </c:pt>
                <c:pt idx="9035">
                  <c:v>43711</c:v>
                </c:pt>
                <c:pt idx="9036">
                  <c:v>43712</c:v>
                </c:pt>
                <c:pt idx="9037">
                  <c:v>43713</c:v>
                </c:pt>
                <c:pt idx="9038">
                  <c:v>43714</c:v>
                </c:pt>
                <c:pt idx="9039">
                  <c:v>43715</c:v>
                </c:pt>
                <c:pt idx="9040">
                  <c:v>43716</c:v>
                </c:pt>
                <c:pt idx="9041">
                  <c:v>43717</c:v>
                </c:pt>
                <c:pt idx="9042">
                  <c:v>43718</c:v>
                </c:pt>
                <c:pt idx="9043">
                  <c:v>43719</c:v>
                </c:pt>
                <c:pt idx="9044">
                  <c:v>43720</c:v>
                </c:pt>
                <c:pt idx="9045">
                  <c:v>43721</c:v>
                </c:pt>
                <c:pt idx="9046">
                  <c:v>43722</c:v>
                </c:pt>
                <c:pt idx="9047">
                  <c:v>43723</c:v>
                </c:pt>
                <c:pt idx="9048">
                  <c:v>43724</c:v>
                </c:pt>
                <c:pt idx="9049">
                  <c:v>43725</c:v>
                </c:pt>
                <c:pt idx="9050">
                  <c:v>43726</c:v>
                </c:pt>
                <c:pt idx="9051">
                  <c:v>43727</c:v>
                </c:pt>
                <c:pt idx="9052">
                  <c:v>43728</c:v>
                </c:pt>
                <c:pt idx="9053">
                  <c:v>43729</c:v>
                </c:pt>
                <c:pt idx="9054">
                  <c:v>43730</c:v>
                </c:pt>
                <c:pt idx="9055">
                  <c:v>43731</c:v>
                </c:pt>
                <c:pt idx="9056">
                  <c:v>43732</c:v>
                </c:pt>
                <c:pt idx="9057">
                  <c:v>43733</c:v>
                </c:pt>
                <c:pt idx="9058">
                  <c:v>43734</c:v>
                </c:pt>
                <c:pt idx="9059">
                  <c:v>43735</c:v>
                </c:pt>
                <c:pt idx="9060">
                  <c:v>43736</c:v>
                </c:pt>
                <c:pt idx="9061">
                  <c:v>43737</c:v>
                </c:pt>
                <c:pt idx="9062">
                  <c:v>43738</c:v>
                </c:pt>
                <c:pt idx="9063">
                  <c:v>43739</c:v>
                </c:pt>
                <c:pt idx="9064">
                  <c:v>43740</c:v>
                </c:pt>
                <c:pt idx="9065">
                  <c:v>43741</c:v>
                </c:pt>
                <c:pt idx="9066">
                  <c:v>43742</c:v>
                </c:pt>
                <c:pt idx="9067">
                  <c:v>43743</c:v>
                </c:pt>
                <c:pt idx="9068">
                  <c:v>43744</c:v>
                </c:pt>
                <c:pt idx="9069">
                  <c:v>43745</c:v>
                </c:pt>
                <c:pt idx="9070">
                  <c:v>43746</c:v>
                </c:pt>
                <c:pt idx="9071">
                  <c:v>43747</c:v>
                </c:pt>
                <c:pt idx="9072">
                  <c:v>43748</c:v>
                </c:pt>
                <c:pt idx="9073">
                  <c:v>43749</c:v>
                </c:pt>
                <c:pt idx="9074">
                  <c:v>43750</c:v>
                </c:pt>
                <c:pt idx="9075">
                  <c:v>43751</c:v>
                </c:pt>
                <c:pt idx="9076">
                  <c:v>43752</c:v>
                </c:pt>
                <c:pt idx="9077">
                  <c:v>43753</c:v>
                </c:pt>
                <c:pt idx="9078">
                  <c:v>43754</c:v>
                </c:pt>
                <c:pt idx="9079">
                  <c:v>43755</c:v>
                </c:pt>
                <c:pt idx="9080">
                  <c:v>43756</c:v>
                </c:pt>
                <c:pt idx="9081">
                  <c:v>43757</c:v>
                </c:pt>
                <c:pt idx="9082">
                  <c:v>43758</c:v>
                </c:pt>
                <c:pt idx="9083">
                  <c:v>43759</c:v>
                </c:pt>
                <c:pt idx="9084">
                  <c:v>43760</c:v>
                </c:pt>
                <c:pt idx="9085">
                  <c:v>43761</c:v>
                </c:pt>
                <c:pt idx="9086">
                  <c:v>43762</c:v>
                </c:pt>
                <c:pt idx="9087">
                  <c:v>43763</c:v>
                </c:pt>
                <c:pt idx="9088">
                  <c:v>43764</c:v>
                </c:pt>
                <c:pt idx="9089">
                  <c:v>43765</c:v>
                </c:pt>
                <c:pt idx="9090">
                  <c:v>43766</c:v>
                </c:pt>
                <c:pt idx="9091">
                  <c:v>43767</c:v>
                </c:pt>
                <c:pt idx="9092">
                  <c:v>43768</c:v>
                </c:pt>
                <c:pt idx="9093">
                  <c:v>43769</c:v>
                </c:pt>
                <c:pt idx="9094">
                  <c:v>43770</c:v>
                </c:pt>
                <c:pt idx="9095">
                  <c:v>43771</c:v>
                </c:pt>
                <c:pt idx="9096">
                  <c:v>43772</c:v>
                </c:pt>
                <c:pt idx="9097">
                  <c:v>43773</c:v>
                </c:pt>
                <c:pt idx="9098">
                  <c:v>43774</c:v>
                </c:pt>
                <c:pt idx="9099">
                  <c:v>43775</c:v>
                </c:pt>
                <c:pt idx="9100">
                  <c:v>43776</c:v>
                </c:pt>
                <c:pt idx="9101">
                  <c:v>43777</c:v>
                </c:pt>
                <c:pt idx="9102">
                  <c:v>43778</c:v>
                </c:pt>
                <c:pt idx="9103">
                  <c:v>43779</c:v>
                </c:pt>
                <c:pt idx="9104">
                  <c:v>43780</c:v>
                </c:pt>
                <c:pt idx="9105">
                  <c:v>43781</c:v>
                </c:pt>
                <c:pt idx="9106">
                  <c:v>43782</c:v>
                </c:pt>
                <c:pt idx="9107">
                  <c:v>43783</c:v>
                </c:pt>
                <c:pt idx="9108">
                  <c:v>43784</c:v>
                </c:pt>
                <c:pt idx="9109">
                  <c:v>43785</c:v>
                </c:pt>
                <c:pt idx="9110">
                  <c:v>43786</c:v>
                </c:pt>
                <c:pt idx="9111">
                  <c:v>43787</c:v>
                </c:pt>
                <c:pt idx="9112">
                  <c:v>43788</c:v>
                </c:pt>
                <c:pt idx="9113">
                  <c:v>43789</c:v>
                </c:pt>
                <c:pt idx="9114">
                  <c:v>43790</c:v>
                </c:pt>
                <c:pt idx="9115">
                  <c:v>43791</c:v>
                </c:pt>
                <c:pt idx="9116">
                  <c:v>43792</c:v>
                </c:pt>
                <c:pt idx="9117">
                  <c:v>43793</c:v>
                </c:pt>
                <c:pt idx="9118">
                  <c:v>43794</c:v>
                </c:pt>
                <c:pt idx="9119">
                  <c:v>43795</c:v>
                </c:pt>
                <c:pt idx="9120">
                  <c:v>43796</c:v>
                </c:pt>
                <c:pt idx="9121">
                  <c:v>43797</c:v>
                </c:pt>
                <c:pt idx="9122">
                  <c:v>43798</c:v>
                </c:pt>
                <c:pt idx="9123">
                  <c:v>43799</c:v>
                </c:pt>
                <c:pt idx="9124">
                  <c:v>43800</c:v>
                </c:pt>
                <c:pt idx="9125">
                  <c:v>43801</c:v>
                </c:pt>
                <c:pt idx="9126">
                  <c:v>43802</c:v>
                </c:pt>
                <c:pt idx="9127">
                  <c:v>43803</c:v>
                </c:pt>
                <c:pt idx="9128">
                  <c:v>43804</c:v>
                </c:pt>
                <c:pt idx="9129">
                  <c:v>43805</c:v>
                </c:pt>
                <c:pt idx="9130">
                  <c:v>43806</c:v>
                </c:pt>
                <c:pt idx="9131">
                  <c:v>43807</c:v>
                </c:pt>
                <c:pt idx="9132">
                  <c:v>43808</c:v>
                </c:pt>
                <c:pt idx="9133">
                  <c:v>43809</c:v>
                </c:pt>
                <c:pt idx="9134">
                  <c:v>43810</c:v>
                </c:pt>
                <c:pt idx="9135">
                  <c:v>43811</c:v>
                </c:pt>
                <c:pt idx="9136">
                  <c:v>43812</c:v>
                </c:pt>
                <c:pt idx="9137">
                  <c:v>43813</c:v>
                </c:pt>
                <c:pt idx="9138">
                  <c:v>43814</c:v>
                </c:pt>
                <c:pt idx="9139">
                  <c:v>43815</c:v>
                </c:pt>
                <c:pt idx="9140">
                  <c:v>43816</c:v>
                </c:pt>
                <c:pt idx="9141">
                  <c:v>43817</c:v>
                </c:pt>
                <c:pt idx="9142">
                  <c:v>43818</c:v>
                </c:pt>
                <c:pt idx="9143">
                  <c:v>43819</c:v>
                </c:pt>
                <c:pt idx="9144">
                  <c:v>43820</c:v>
                </c:pt>
                <c:pt idx="9145">
                  <c:v>43821</c:v>
                </c:pt>
                <c:pt idx="9146">
                  <c:v>43822</c:v>
                </c:pt>
                <c:pt idx="9147">
                  <c:v>43823</c:v>
                </c:pt>
                <c:pt idx="9148">
                  <c:v>43824</c:v>
                </c:pt>
                <c:pt idx="9149">
                  <c:v>43825</c:v>
                </c:pt>
                <c:pt idx="9150">
                  <c:v>43826</c:v>
                </c:pt>
                <c:pt idx="9151">
                  <c:v>43827</c:v>
                </c:pt>
                <c:pt idx="9152">
                  <c:v>43828</c:v>
                </c:pt>
                <c:pt idx="9153">
                  <c:v>43829</c:v>
                </c:pt>
                <c:pt idx="9154">
                  <c:v>43830</c:v>
                </c:pt>
                <c:pt idx="9155">
                  <c:v>43831</c:v>
                </c:pt>
                <c:pt idx="9156">
                  <c:v>43832</c:v>
                </c:pt>
                <c:pt idx="9157">
                  <c:v>43833</c:v>
                </c:pt>
                <c:pt idx="9158">
                  <c:v>43834</c:v>
                </c:pt>
                <c:pt idx="9159">
                  <c:v>43835</c:v>
                </c:pt>
                <c:pt idx="9160">
                  <c:v>43836</c:v>
                </c:pt>
                <c:pt idx="9161">
                  <c:v>43837</c:v>
                </c:pt>
                <c:pt idx="9162">
                  <c:v>43838</c:v>
                </c:pt>
                <c:pt idx="9163">
                  <c:v>43839</c:v>
                </c:pt>
                <c:pt idx="9164">
                  <c:v>43840</c:v>
                </c:pt>
                <c:pt idx="9165">
                  <c:v>43841</c:v>
                </c:pt>
                <c:pt idx="9166">
                  <c:v>43842</c:v>
                </c:pt>
                <c:pt idx="9167">
                  <c:v>43843</c:v>
                </c:pt>
                <c:pt idx="9168">
                  <c:v>43844</c:v>
                </c:pt>
                <c:pt idx="9169">
                  <c:v>43845</c:v>
                </c:pt>
                <c:pt idx="9170">
                  <c:v>43846</c:v>
                </c:pt>
                <c:pt idx="9171">
                  <c:v>43847</c:v>
                </c:pt>
                <c:pt idx="9172">
                  <c:v>43848</c:v>
                </c:pt>
                <c:pt idx="9173">
                  <c:v>43849</c:v>
                </c:pt>
                <c:pt idx="9174">
                  <c:v>43850</c:v>
                </c:pt>
                <c:pt idx="9175">
                  <c:v>43851</c:v>
                </c:pt>
                <c:pt idx="9176">
                  <c:v>43852</c:v>
                </c:pt>
                <c:pt idx="9177">
                  <c:v>43853</c:v>
                </c:pt>
                <c:pt idx="9178">
                  <c:v>43854</c:v>
                </c:pt>
                <c:pt idx="9179">
                  <c:v>43855</c:v>
                </c:pt>
                <c:pt idx="9180">
                  <c:v>43856</c:v>
                </c:pt>
                <c:pt idx="9181">
                  <c:v>43857</c:v>
                </c:pt>
                <c:pt idx="9182">
                  <c:v>43858</c:v>
                </c:pt>
                <c:pt idx="9183">
                  <c:v>43859</c:v>
                </c:pt>
                <c:pt idx="9184">
                  <c:v>43860</c:v>
                </c:pt>
                <c:pt idx="9185">
                  <c:v>43861</c:v>
                </c:pt>
                <c:pt idx="9186">
                  <c:v>43862</c:v>
                </c:pt>
                <c:pt idx="9187">
                  <c:v>43863</c:v>
                </c:pt>
                <c:pt idx="9188">
                  <c:v>43864</c:v>
                </c:pt>
                <c:pt idx="9189">
                  <c:v>43865</c:v>
                </c:pt>
                <c:pt idx="9190">
                  <c:v>43866</c:v>
                </c:pt>
                <c:pt idx="9191">
                  <c:v>43867</c:v>
                </c:pt>
                <c:pt idx="9192">
                  <c:v>43868</c:v>
                </c:pt>
                <c:pt idx="9193">
                  <c:v>43869</c:v>
                </c:pt>
                <c:pt idx="9194">
                  <c:v>43870</c:v>
                </c:pt>
                <c:pt idx="9195">
                  <c:v>43871</c:v>
                </c:pt>
                <c:pt idx="9196">
                  <c:v>43872</c:v>
                </c:pt>
                <c:pt idx="9197">
                  <c:v>43873</c:v>
                </c:pt>
                <c:pt idx="9198">
                  <c:v>43874</c:v>
                </c:pt>
                <c:pt idx="9199">
                  <c:v>43875</c:v>
                </c:pt>
                <c:pt idx="9200">
                  <c:v>43876</c:v>
                </c:pt>
                <c:pt idx="9201">
                  <c:v>43877</c:v>
                </c:pt>
                <c:pt idx="9202">
                  <c:v>43878</c:v>
                </c:pt>
                <c:pt idx="9203">
                  <c:v>43879</c:v>
                </c:pt>
                <c:pt idx="9204">
                  <c:v>43880</c:v>
                </c:pt>
                <c:pt idx="9205">
                  <c:v>43881</c:v>
                </c:pt>
                <c:pt idx="9206">
                  <c:v>43882</c:v>
                </c:pt>
                <c:pt idx="9207">
                  <c:v>43883</c:v>
                </c:pt>
                <c:pt idx="9208">
                  <c:v>43884</c:v>
                </c:pt>
                <c:pt idx="9209">
                  <c:v>43885</c:v>
                </c:pt>
                <c:pt idx="9210">
                  <c:v>43886</c:v>
                </c:pt>
                <c:pt idx="9211">
                  <c:v>43887</c:v>
                </c:pt>
                <c:pt idx="9212">
                  <c:v>43888</c:v>
                </c:pt>
                <c:pt idx="9213">
                  <c:v>43889</c:v>
                </c:pt>
                <c:pt idx="9214">
                  <c:v>43890</c:v>
                </c:pt>
                <c:pt idx="9215">
                  <c:v>43891</c:v>
                </c:pt>
                <c:pt idx="9216">
                  <c:v>43892</c:v>
                </c:pt>
                <c:pt idx="9217">
                  <c:v>43893</c:v>
                </c:pt>
                <c:pt idx="9218">
                  <c:v>43894</c:v>
                </c:pt>
                <c:pt idx="9219">
                  <c:v>43895</c:v>
                </c:pt>
                <c:pt idx="9220">
                  <c:v>43896</c:v>
                </c:pt>
                <c:pt idx="9221">
                  <c:v>43897</c:v>
                </c:pt>
                <c:pt idx="9222">
                  <c:v>43898</c:v>
                </c:pt>
                <c:pt idx="9223">
                  <c:v>43899</c:v>
                </c:pt>
                <c:pt idx="9224">
                  <c:v>43900</c:v>
                </c:pt>
                <c:pt idx="9225">
                  <c:v>43901</c:v>
                </c:pt>
                <c:pt idx="9226">
                  <c:v>43902</c:v>
                </c:pt>
                <c:pt idx="9227">
                  <c:v>43903</c:v>
                </c:pt>
                <c:pt idx="9228">
                  <c:v>43904</c:v>
                </c:pt>
                <c:pt idx="9229">
                  <c:v>43905</c:v>
                </c:pt>
                <c:pt idx="9230">
                  <c:v>43906</c:v>
                </c:pt>
                <c:pt idx="9231">
                  <c:v>43907</c:v>
                </c:pt>
                <c:pt idx="9232">
                  <c:v>43908</c:v>
                </c:pt>
                <c:pt idx="9233">
                  <c:v>43909</c:v>
                </c:pt>
                <c:pt idx="9234">
                  <c:v>43910</c:v>
                </c:pt>
                <c:pt idx="9235">
                  <c:v>43911</c:v>
                </c:pt>
                <c:pt idx="9236">
                  <c:v>43912</c:v>
                </c:pt>
                <c:pt idx="9237">
                  <c:v>43913</c:v>
                </c:pt>
                <c:pt idx="9238">
                  <c:v>43914</c:v>
                </c:pt>
                <c:pt idx="9239">
                  <c:v>43915</c:v>
                </c:pt>
                <c:pt idx="9240">
                  <c:v>43916</c:v>
                </c:pt>
                <c:pt idx="9241">
                  <c:v>43917</c:v>
                </c:pt>
                <c:pt idx="9242">
                  <c:v>43918</c:v>
                </c:pt>
                <c:pt idx="9243">
                  <c:v>43919</c:v>
                </c:pt>
                <c:pt idx="9244">
                  <c:v>43920</c:v>
                </c:pt>
                <c:pt idx="9245">
                  <c:v>43921</c:v>
                </c:pt>
                <c:pt idx="9246">
                  <c:v>43922</c:v>
                </c:pt>
                <c:pt idx="9247">
                  <c:v>43923</c:v>
                </c:pt>
                <c:pt idx="9248">
                  <c:v>43924</c:v>
                </c:pt>
                <c:pt idx="9249">
                  <c:v>43925</c:v>
                </c:pt>
                <c:pt idx="9250">
                  <c:v>43926</c:v>
                </c:pt>
                <c:pt idx="9251">
                  <c:v>43927</c:v>
                </c:pt>
                <c:pt idx="9252">
                  <c:v>43928</c:v>
                </c:pt>
                <c:pt idx="9253">
                  <c:v>43929</c:v>
                </c:pt>
                <c:pt idx="9254">
                  <c:v>43930</c:v>
                </c:pt>
                <c:pt idx="9255">
                  <c:v>43931</c:v>
                </c:pt>
                <c:pt idx="9256">
                  <c:v>43932</c:v>
                </c:pt>
                <c:pt idx="9257">
                  <c:v>43933</c:v>
                </c:pt>
                <c:pt idx="9258">
                  <c:v>43934</c:v>
                </c:pt>
                <c:pt idx="9259">
                  <c:v>43935</c:v>
                </c:pt>
                <c:pt idx="9260">
                  <c:v>43936</c:v>
                </c:pt>
                <c:pt idx="9261">
                  <c:v>43937</c:v>
                </c:pt>
                <c:pt idx="9262">
                  <c:v>43938</c:v>
                </c:pt>
                <c:pt idx="9263">
                  <c:v>43939</c:v>
                </c:pt>
                <c:pt idx="9264">
                  <c:v>43940</c:v>
                </c:pt>
                <c:pt idx="9265">
                  <c:v>43941</c:v>
                </c:pt>
                <c:pt idx="9266">
                  <c:v>43942</c:v>
                </c:pt>
                <c:pt idx="9267">
                  <c:v>43943</c:v>
                </c:pt>
                <c:pt idx="9268">
                  <c:v>43944</c:v>
                </c:pt>
                <c:pt idx="9269">
                  <c:v>43945</c:v>
                </c:pt>
                <c:pt idx="9270">
                  <c:v>43946</c:v>
                </c:pt>
                <c:pt idx="9271">
                  <c:v>43947</c:v>
                </c:pt>
                <c:pt idx="9272">
                  <c:v>43948</c:v>
                </c:pt>
                <c:pt idx="9273">
                  <c:v>43949</c:v>
                </c:pt>
                <c:pt idx="9274">
                  <c:v>43950</c:v>
                </c:pt>
                <c:pt idx="9275">
                  <c:v>43951</c:v>
                </c:pt>
                <c:pt idx="9276">
                  <c:v>43952</c:v>
                </c:pt>
                <c:pt idx="9277">
                  <c:v>43953</c:v>
                </c:pt>
                <c:pt idx="9278">
                  <c:v>43954</c:v>
                </c:pt>
                <c:pt idx="9279">
                  <c:v>43955</c:v>
                </c:pt>
                <c:pt idx="9280">
                  <c:v>43956</c:v>
                </c:pt>
                <c:pt idx="9281">
                  <c:v>43957</c:v>
                </c:pt>
                <c:pt idx="9282">
                  <c:v>43958</c:v>
                </c:pt>
                <c:pt idx="9283">
                  <c:v>43959</c:v>
                </c:pt>
                <c:pt idx="9284">
                  <c:v>43960</c:v>
                </c:pt>
                <c:pt idx="9285">
                  <c:v>43961</c:v>
                </c:pt>
                <c:pt idx="9286">
                  <c:v>43962</c:v>
                </c:pt>
                <c:pt idx="9287">
                  <c:v>43963</c:v>
                </c:pt>
                <c:pt idx="9288">
                  <c:v>43964</c:v>
                </c:pt>
                <c:pt idx="9289">
                  <c:v>43965</c:v>
                </c:pt>
                <c:pt idx="9290">
                  <c:v>43966</c:v>
                </c:pt>
                <c:pt idx="9291">
                  <c:v>43967</c:v>
                </c:pt>
                <c:pt idx="9292">
                  <c:v>43968</c:v>
                </c:pt>
                <c:pt idx="9293">
                  <c:v>43969</c:v>
                </c:pt>
                <c:pt idx="9294">
                  <c:v>43970</c:v>
                </c:pt>
                <c:pt idx="9295">
                  <c:v>43971</c:v>
                </c:pt>
                <c:pt idx="9296">
                  <c:v>43972</c:v>
                </c:pt>
                <c:pt idx="9297">
                  <c:v>43973</c:v>
                </c:pt>
                <c:pt idx="9298">
                  <c:v>43974</c:v>
                </c:pt>
                <c:pt idx="9299">
                  <c:v>43975</c:v>
                </c:pt>
                <c:pt idx="9300">
                  <c:v>43976</c:v>
                </c:pt>
                <c:pt idx="9301">
                  <c:v>43977</c:v>
                </c:pt>
                <c:pt idx="9302">
                  <c:v>43978</c:v>
                </c:pt>
                <c:pt idx="9303">
                  <c:v>43979</c:v>
                </c:pt>
                <c:pt idx="9304">
                  <c:v>43980</c:v>
                </c:pt>
                <c:pt idx="9305">
                  <c:v>43981</c:v>
                </c:pt>
                <c:pt idx="9306">
                  <c:v>43982</c:v>
                </c:pt>
                <c:pt idx="9307">
                  <c:v>43983</c:v>
                </c:pt>
                <c:pt idx="9308">
                  <c:v>43984</c:v>
                </c:pt>
                <c:pt idx="9309">
                  <c:v>43985</c:v>
                </c:pt>
                <c:pt idx="9310">
                  <c:v>43986</c:v>
                </c:pt>
                <c:pt idx="9311">
                  <c:v>43987</c:v>
                </c:pt>
                <c:pt idx="9312">
                  <c:v>43988</c:v>
                </c:pt>
                <c:pt idx="9313">
                  <c:v>43989</c:v>
                </c:pt>
                <c:pt idx="9314">
                  <c:v>43990</c:v>
                </c:pt>
                <c:pt idx="9315">
                  <c:v>43991</c:v>
                </c:pt>
                <c:pt idx="9316">
                  <c:v>43992</c:v>
                </c:pt>
                <c:pt idx="9317">
                  <c:v>43993</c:v>
                </c:pt>
                <c:pt idx="9318">
                  <c:v>43994</c:v>
                </c:pt>
                <c:pt idx="9319">
                  <c:v>43995</c:v>
                </c:pt>
                <c:pt idx="9320">
                  <c:v>43996</c:v>
                </c:pt>
                <c:pt idx="9321">
                  <c:v>43997</c:v>
                </c:pt>
                <c:pt idx="9322">
                  <c:v>43998</c:v>
                </c:pt>
                <c:pt idx="9323">
                  <c:v>43999</c:v>
                </c:pt>
                <c:pt idx="9324">
                  <c:v>44000</c:v>
                </c:pt>
                <c:pt idx="9325">
                  <c:v>44001</c:v>
                </c:pt>
                <c:pt idx="9326">
                  <c:v>44002</c:v>
                </c:pt>
                <c:pt idx="9327">
                  <c:v>44003</c:v>
                </c:pt>
                <c:pt idx="9328">
                  <c:v>44004</c:v>
                </c:pt>
                <c:pt idx="9329">
                  <c:v>44005</c:v>
                </c:pt>
                <c:pt idx="9330">
                  <c:v>44006</c:v>
                </c:pt>
                <c:pt idx="9331">
                  <c:v>44007</c:v>
                </c:pt>
                <c:pt idx="9332">
                  <c:v>44008</c:v>
                </c:pt>
                <c:pt idx="9333">
                  <c:v>44009</c:v>
                </c:pt>
                <c:pt idx="9334">
                  <c:v>44010</c:v>
                </c:pt>
                <c:pt idx="9335">
                  <c:v>44011</c:v>
                </c:pt>
                <c:pt idx="9336">
                  <c:v>44012</c:v>
                </c:pt>
                <c:pt idx="9337">
                  <c:v>44013</c:v>
                </c:pt>
                <c:pt idx="9338">
                  <c:v>44014</c:v>
                </c:pt>
                <c:pt idx="9339">
                  <c:v>44015</c:v>
                </c:pt>
                <c:pt idx="9340">
                  <c:v>44016</c:v>
                </c:pt>
                <c:pt idx="9341">
                  <c:v>44017</c:v>
                </c:pt>
                <c:pt idx="9342">
                  <c:v>44018</c:v>
                </c:pt>
                <c:pt idx="9343">
                  <c:v>44019</c:v>
                </c:pt>
                <c:pt idx="9344">
                  <c:v>44020</c:v>
                </c:pt>
                <c:pt idx="9345">
                  <c:v>44021</c:v>
                </c:pt>
                <c:pt idx="9346">
                  <c:v>44022</c:v>
                </c:pt>
                <c:pt idx="9347">
                  <c:v>44023</c:v>
                </c:pt>
                <c:pt idx="9348">
                  <c:v>44024</c:v>
                </c:pt>
                <c:pt idx="9349">
                  <c:v>44025</c:v>
                </c:pt>
                <c:pt idx="9350">
                  <c:v>44026</c:v>
                </c:pt>
                <c:pt idx="9351">
                  <c:v>44027</c:v>
                </c:pt>
                <c:pt idx="9352">
                  <c:v>44028</c:v>
                </c:pt>
                <c:pt idx="9353">
                  <c:v>44029</c:v>
                </c:pt>
                <c:pt idx="9354">
                  <c:v>44030</c:v>
                </c:pt>
                <c:pt idx="9355">
                  <c:v>44031</c:v>
                </c:pt>
                <c:pt idx="9356">
                  <c:v>44032</c:v>
                </c:pt>
                <c:pt idx="9357">
                  <c:v>44033</c:v>
                </c:pt>
                <c:pt idx="9358">
                  <c:v>44034</c:v>
                </c:pt>
                <c:pt idx="9359">
                  <c:v>44035</c:v>
                </c:pt>
                <c:pt idx="9360">
                  <c:v>44036</c:v>
                </c:pt>
                <c:pt idx="9361">
                  <c:v>44037</c:v>
                </c:pt>
                <c:pt idx="9362">
                  <c:v>44038</c:v>
                </c:pt>
                <c:pt idx="9363">
                  <c:v>44039</c:v>
                </c:pt>
                <c:pt idx="9364">
                  <c:v>44040</c:v>
                </c:pt>
                <c:pt idx="9365">
                  <c:v>44041</c:v>
                </c:pt>
                <c:pt idx="9366">
                  <c:v>44042</c:v>
                </c:pt>
                <c:pt idx="9367">
                  <c:v>44043</c:v>
                </c:pt>
                <c:pt idx="9368">
                  <c:v>44044</c:v>
                </c:pt>
                <c:pt idx="9369">
                  <c:v>44045</c:v>
                </c:pt>
                <c:pt idx="9370">
                  <c:v>44046</c:v>
                </c:pt>
                <c:pt idx="9371">
                  <c:v>44047</c:v>
                </c:pt>
                <c:pt idx="9372">
                  <c:v>44048</c:v>
                </c:pt>
                <c:pt idx="9373">
                  <c:v>44049</c:v>
                </c:pt>
                <c:pt idx="9374">
                  <c:v>44050</c:v>
                </c:pt>
                <c:pt idx="9375">
                  <c:v>44051</c:v>
                </c:pt>
                <c:pt idx="9376">
                  <c:v>44052</c:v>
                </c:pt>
                <c:pt idx="9377">
                  <c:v>44053</c:v>
                </c:pt>
                <c:pt idx="9378">
                  <c:v>44054</c:v>
                </c:pt>
                <c:pt idx="9379">
                  <c:v>44055</c:v>
                </c:pt>
                <c:pt idx="9380">
                  <c:v>44056</c:v>
                </c:pt>
                <c:pt idx="9381">
                  <c:v>44057</c:v>
                </c:pt>
                <c:pt idx="9382">
                  <c:v>44058</c:v>
                </c:pt>
                <c:pt idx="9383">
                  <c:v>44059</c:v>
                </c:pt>
                <c:pt idx="9384">
                  <c:v>44060</c:v>
                </c:pt>
                <c:pt idx="9385">
                  <c:v>44061</c:v>
                </c:pt>
                <c:pt idx="9386">
                  <c:v>44062</c:v>
                </c:pt>
                <c:pt idx="9387">
                  <c:v>44063</c:v>
                </c:pt>
                <c:pt idx="9388">
                  <c:v>44064</c:v>
                </c:pt>
                <c:pt idx="9389">
                  <c:v>44065</c:v>
                </c:pt>
                <c:pt idx="9390">
                  <c:v>44066</c:v>
                </c:pt>
                <c:pt idx="9391">
                  <c:v>44067</c:v>
                </c:pt>
                <c:pt idx="9392">
                  <c:v>44068</c:v>
                </c:pt>
                <c:pt idx="9393">
                  <c:v>44069</c:v>
                </c:pt>
                <c:pt idx="9394">
                  <c:v>44070</c:v>
                </c:pt>
                <c:pt idx="9395">
                  <c:v>44071</c:v>
                </c:pt>
                <c:pt idx="9396">
                  <c:v>44072</c:v>
                </c:pt>
                <c:pt idx="9397">
                  <c:v>44073</c:v>
                </c:pt>
                <c:pt idx="9398">
                  <c:v>44074</c:v>
                </c:pt>
                <c:pt idx="9399">
                  <c:v>44075</c:v>
                </c:pt>
                <c:pt idx="9400">
                  <c:v>44076</c:v>
                </c:pt>
                <c:pt idx="9401">
                  <c:v>44077</c:v>
                </c:pt>
                <c:pt idx="9402">
                  <c:v>44078</c:v>
                </c:pt>
                <c:pt idx="9403">
                  <c:v>44079</c:v>
                </c:pt>
                <c:pt idx="9404">
                  <c:v>44080</c:v>
                </c:pt>
                <c:pt idx="9405">
                  <c:v>44081</c:v>
                </c:pt>
                <c:pt idx="9406">
                  <c:v>44082</c:v>
                </c:pt>
                <c:pt idx="9407">
                  <c:v>44083</c:v>
                </c:pt>
                <c:pt idx="9408">
                  <c:v>44084</c:v>
                </c:pt>
                <c:pt idx="9409">
                  <c:v>44085</c:v>
                </c:pt>
                <c:pt idx="9410">
                  <c:v>44086</c:v>
                </c:pt>
                <c:pt idx="9411">
                  <c:v>44087</c:v>
                </c:pt>
                <c:pt idx="9412">
                  <c:v>44088</c:v>
                </c:pt>
                <c:pt idx="9413">
                  <c:v>44089</c:v>
                </c:pt>
                <c:pt idx="9414">
                  <c:v>44090</c:v>
                </c:pt>
                <c:pt idx="9415">
                  <c:v>44091</c:v>
                </c:pt>
                <c:pt idx="9416">
                  <c:v>44092</c:v>
                </c:pt>
                <c:pt idx="9417">
                  <c:v>44093</c:v>
                </c:pt>
                <c:pt idx="9418">
                  <c:v>44094</c:v>
                </c:pt>
                <c:pt idx="9419">
                  <c:v>44095</c:v>
                </c:pt>
                <c:pt idx="9420">
                  <c:v>44096</c:v>
                </c:pt>
                <c:pt idx="9421">
                  <c:v>44097</c:v>
                </c:pt>
                <c:pt idx="9422">
                  <c:v>44098</c:v>
                </c:pt>
                <c:pt idx="9423">
                  <c:v>44099</c:v>
                </c:pt>
                <c:pt idx="9424">
                  <c:v>44100</c:v>
                </c:pt>
                <c:pt idx="9425">
                  <c:v>44101</c:v>
                </c:pt>
                <c:pt idx="9426">
                  <c:v>44102</c:v>
                </c:pt>
                <c:pt idx="9427">
                  <c:v>44103</c:v>
                </c:pt>
                <c:pt idx="9428">
                  <c:v>44104</c:v>
                </c:pt>
                <c:pt idx="9429">
                  <c:v>44105</c:v>
                </c:pt>
                <c:pt idx="9430">
                  <c:v>44106</c:v>
                </c:pt>
                <c:pt idx="9431">
                  <c:v>44107</c:v>
                </c:pt>
                <c:pt idx="9432">
                  <c:v>44108</c:v>
                </c:pt>
                <c:pt idx="9433">
                  <c:v>44109</c:v>
                </c:pt>
                <c:pt idx="9434">
                  <c:v>44110</c:v>
                </c:pt>
                <c:pt idx="9435">
                  <c:v>44111</c:v>
                </c:pt>
                <c:pt idx="9436">
                  <c:v>44112</c:v>
                </c:pt>
                <c:pt idx="9437">
                  <c:v>44113</c:v>
                </c:pt>
                <c:pt idx="9438">
                  <c:v>44114</c:v>
                </c:pt>
                <c:pt idx="9439">
                  <c:v>44115</c:v>
                </c:pt>
                <c:pt idx="9440">
                  <c:v>44116</c:v>
                </c:pt>
                <c:pt idx="9441">
                  <c:v>44117</c:v>
                </c:pt>
                <c:pt idx="9442">
                  <c:v>44118</c:v>
                </c:pt>
                <c:pt idx="9443">
                  <c:v>44119</c:v>
                </c:pt>
                <c:pt idx="9444">
                  <c:v>44120</c:v>
                </c:pt>
                <c:pt idx="9445">
                  <c:v>44121</c:v>
                </c:pt>
                <c:pt idx="9446">
                  <c:v>44122</c:v>
                </c:pt>
                <c:pt idx="9447">
                  <c:v>44123</c:v>
                </c:pt>
                <c:pt idx="9448">
                  <c:v>44124</c:v>
                </c:pt>
                <c:pt idx="9449">
                  <c:v>44125</c:v>
                </c:pt>
                <c:pt idx="9450">
                  <c:v>44126</c:v>
                </c:pt>
                <c:pt idx="9451">
                  <c:v>44127</c:v>
                </c:pt>
                <c:pt idx="9452">
                  <c:v>44128</c:v>
                </c:pt>
                <c:pt idx="9453">
                  <c:v>44129</c:v>
                </c:pt>
                <c:pt idx="9454">
                  <c:v>44130</c:v>
                </c:pt>
                <c:pt idx="9455">
                  <c:v>44131</c:v>
                </c:pt>
                <c:pt idx="9456">
                  <c:v>44132</c:v>
                </c:pt>
                <c:pt idx="9457">
                  <c:v>44133</c:v>
                </c:pt>
                <c:pt idx="9458">
                  <c:v>44134</c:v>
                </c:pt>
                <c:pt idx="9459">
                  <c:v>44135</c:v>
                </c:pt>
                <c:pt idx="9460">
                  <c:v>44136</c:v>
                </c:pt>
                <c:pt idx="9461">
                  <c:v>44137</c:v>
                </c:pt>
                <c:pt idx="9462">
                  <c:v>44138</c:v>
                </c:pt>
                <c:pt idx="9463">
                  <c:v>44139</c:v>
                </c:pt>
                <c:pt idx="9464">
                  <c:v>44140</c:v>
                </c:pt>
                <c:pt idx="9465">
                  <c:v>44141</c:v>
                </c:pt>
                <c:pt idx="9466">
                  <c:v>44142</c:v>
                </c:pt>
                <c:pt idx="9467">
                  <c:v>44143</c:v>
                </c:pt>
                <c:pt idx="9468">
                  <c:v>44144</c:v>
                </c:pt>
                <c:pt idx="9469">
                  <c:v>44145</c:v>
                </c:pt>
                <c:pt idx="9470">
                  <c:v>44146</c:v>
                </c:pt>
                <c:pt idx="9471">
                  <c:v>44147</c:v>
                </c:pt>
                <c:pt idx="9472">
                  <c:v>44148</c:v>
                </c:pt>
                <c:pt idx="9473">
                  <c:v>44149</c:v>
                </c:pt>
                <c:pt idx="9474">
                  <c:v>44150</c:v>
                </c:pt>
                <c:pt idx="9475">
                  <c:v>44151</c:v>
                </c:pt>
                <c:pt idx="9476">
                  <c:v>44152</c:v>
                </c:pt>
                <c:pt idx="9477">
                  <c:v>44153</c:v>
                </c:pt>
                <c:pt idx="9478">
                  <c:v>44154</c:v>
                </c:pt>
                <c:pt idx="9479">
                  <c:v>44155</c:v>
                </c:pt>
                <c:pt idx="9480">
                  <c:v>44156</c:v>
                </c:pt>
                <c:pt idx="9481">
                  <c:v>44157</c:v>
                </c:pt>
                <c:pt idx="9482">
                  <c:v>44158</c:v>
                </c:pt>
                <c:pt idx="9483">
                  <c:v>44159</c:v>
                </c:pt>
                <c:pt idx="9484">
                  <c:v>44160</c:v>
                </c:pt>
                <c:pt idx="9485">
                  <c:v>44161</c:v>
                </c:pt>
                <c:pt idx="9486">
                  <c:v>44162</c:v>
                </c:pt>
                <c:pt idx="9487">
                  <c:v>44163</c:v>
                </c:pt>
                <c:pt idx="9488">
                  <c:v>44164</c:v>
                </c:pt>
                <c:pt idx="9489">
                  <c:v>44165</c:v>
                </c:pt>
                <c:pt idx="9490">
                  <c:v>44166</c:v>
                </c:pt>
                <c:pt idx="9491">
                  <c:v>44167</c:v>
                </c:pt>
                <c:pt idx="9492">
                  <c:v>44168</c:v>
                </c:pt>
                <c:pt idx="9493">
                  <c:v>44169</c:v>
                </c:pt>
                <c:pt idx="9494">
                  <c:v>44170</c:v>
                </c:pt>
                <c:pt idx="9495">
                  <c:v>44171</c:v>
                </c:pt>
                <c:pt idx="9496">
                  <c:v>44172</c:v>
                </c:pt>
                <c:pt idx="9497">
                  <c:v>44173</c:v>
                </c:pt>
                <c:pt idx="9498">
                  <c:v>44174</c:v>
                </c:pt>
                <c:pt idx="9499">
                  <c:v>44175</c:v>
                </c:pt>
                <c:pt idx="9500">
                  <c:v>44176</c:v>
                </c:pt>
                <c:pt idx="9501">
                  <c:v>44177</c:v>
                </c:pt>
                <c:pt idx="9502">
                  <c:v>44178</c:v>
                </c:pt>
                <c:pt idx="9503">
                  <c:v>44179</c:v>
                </c:pt>
                <c:pt idx="9504">
                  <c:v>44180</c:v>
                </c:pt>
                <c:pt idx="9505">
                  <c:v>44181</c:v>
                </c:pt>
                <c:pt idx="9506">
                  <c:v>44182</c:v>
                </c:pt>
                <c:pt idx="9507">
                  <c:v>44183</c:v>
                </c:pt>
                <c:pt idx="9508">
                  <c:v>44184</c:v>
                </c:pt>
                <c:pt idx="9509">
                  <c:v>44185</c:v>
                </c:pt>
                <c:pt idx="9510">
                  <c:v>44186</c:v>
                </c:pt>
                <c:pt idx="9511">
                  <c:v>44187</c:v>
                </c:pt>
                <c:pt idx="9512">
                  <c:v>44188</c:v>
                </c:pt>
                <c:pt idx="9513">
                  <c:v>44189</c:v>
                </c:pt>
                <c:pt idx="9514">
                  <c:v>44190</c:v>
                </c:pt>
                <c:pt idx="9515">
                  <c:v>44191</c:v>
                </c:pt>
                <c:pt idx="9516">
                  <c:v>44192</c:v>
                </c:pt>
                <c:pt idx="9517">
                  <c:v>44193</c:v>
                </c:pt>
                <c:pt idx="9518">
                  <c:v>44194</c:v>
                </c:pt>
                <c:pt idx="9519">
                  <c:v>44195</c:v>
                </c:pt>
                <c:pt idx="9520">
                  <c:v>44196</c:v>
                </c:pt>
                <c:pt idx="9521">
                  <c:v>44197</c:v>
                </c:pt>
                <c:pt idx="9522">
                  <c:v>44198</c:v>
                </c:pt>
                <c:pt idx="9523">
                  <c:v>44199</c:v>
                </c:pt>
                <c:pt idx="9524">
                  <c:v>44200</c:v>
                </c:pt>
                <c:pt idx="9525">
                  <c:v>44201</c:v>
                </c:pt>
                <c:pt idx="9526">
                  <c:v>44202</c:v>
                </c:pt>
                <c:pt idx="9527">
                  <c:v>44203</c:v>
                </c:pt>
                <c:pt idx="9528">
                  <c:v>44204</c:v>
                </c:pt>
                <c:pt idx="9529">
                  <c:v>44205</c:v>
                </c:pt>
                <c:pt idx="9530">
                  <c:v>44206</c:v>
                </c:pt>
                <c:pt idx="9531">
                  <c:v>44207</c:v>
                </c:pt>
                <c:pt idx="9532">
                  <c:v>44208</c:v>
                </c:pt>
                <c:pt idx="9533">
                  <c:v>44209</c:v>
                </c:pt>
                <c:pt idx="9534">
                  <c:v>44210</c:v>
                </c:pt>
                <c:pt idx="9535">
                  <c:v>44211</c:v>
                </c:pt>
                <c:pt idx="9536">
                  <c:v>44212</c:v>
                </c:pt>
                <c:pt idx="9537">
                  <c:v>44213</c:v>
                </c:pt>
                <c:pt idx="9538">
                  <c:v>44214</c:v>
                </c:pt>
                <c:pt idx="9539">
                  <c:v>44215</c:v>
                </c:pt>
                <c:pt idx="9540">
                  <c:v>44216</c:v>
                </c:pt>
                <c:pt idx="9541">
                  <c:v>44217</c:v>
                </c:pt>
                <c:pt idx="9542">
                  <c:v>44218</c:v>
                </c:pt>
                <c:pt idx="9543">
                  <c:v>44219</c:v>
                </c:pt>
                <c:pt idx="9544">
                  <c:v>44220</c:v>
                </c:pt>
                <c:pt idx="9545">
                  <c:v>44221</c:v>
                </c:pt>
                <c:pt idx="9546">
                  <c:v>44222</c:v>
                </c:pt>
                <c:pt idx="9547">
                  <c:v>44223</c:v>
                </c:pt>
                <c:pt idx="9548">
                  <c:v>44224</c:v>
                </c:pt>
                <c:pt idx="9549">
                  <c:v>44225</c:v>
                </c:pt>
                <c:pt idx="9550">
                  <c:v>44226</c:v>
                </c:pt>
                <c:pt idx="9551">
                  <c:v>44227</c:v>
                </c:pt>
                <c:pt idx="9552">
                  <c:v>44228</c:v>
                </c:pt>
                <c:pt idx="9553">
                  <c:v>44229</c:v>
                </c:pt>
                <c:pt idx="9554">
                  <c:v>44230</c:v>
                </c:pt>
                <c:pt idx="9555">
                  <c:v>44231</c:v>
                </c:pt>
                <c:pt idx="9556">
                  <c:v>44232</c:v>
                </c:pt>
                <c:pt idx="9557">
                  <c:v>44233</c:v>
                </c:pt>
                <c:pt idx="9558">
                  <c:v>44234</c:v>
                </c:pt>
                <c:pt idx="9559">
                  <c:v>44235</c:v>
                </c:pt>
                <c:pt idx="9560">
                  <c:v>44236</c:v>
                </c:pt>
                <c:pt idx="9561">
                  <c:v>44237</c:v>
                </c:pt>
                <c:pt idx="9562">
                  <c:v>44238</c:v>
                </c:pt>
                <c:pt idx="9563">
                  <c:v>44239</c:v>
                </c:pt>
                <c:pt idx="9564">
                  <c:v>44240</c:v>
                </c:pt>
                <c:pt idx="9565">
                  <c:v>44241</c:v>
                </c:pt>
                <c:pt idx="9566">
                  <c:v>44242</c:v>
                </c:pt>
                <c:pt idx="9567">
                  <c:v>44243</c:v>
                </c:pt>
                <c:pt idx="9568">
                  <c:v>44244</c:v>
                </c:pt>
                <c:pt idx="9569">
                  <c:v>44245</c:v>
                </c:pt>
                <c:pt idx="9570">
                  <c:v>44246</c:v>
                </c:pt>
                <c:pt idx="9571">
                  <c:v>44247</c:v>
                </c:pt>
                <c:pt idx="9572">
                  <c:v>44248</c:v>
                </c:pt>
                <c:pt idx="9573">
                  <c:v>44249</c:v>
                </c:pt>
                <c:pt idx="9574">
                  <c:v>44250</c:v>
                </c:pt>
                <c:pt idx="9575">
                  <c:v>44251</c:v>
                </c:pt>
                <c:pt idx="9576">
                  <c:v>44252</c:v>
                </c:pt>
                <c:pt idx="9577">
                  <c:v>44253</c:v>
                </c:pt>
                <c:pt idx="9578">
                  <c:v>44254</c:v>
                </c:pt>
                <c:pt idx="9579">
                  <c:v>44255</c:v>
                </c:pt>
                <c:pt idx="9580">
                  <c:v>44256</c:v>
                </c:pt>
                <c:pt idx="9581">
                  <c:v>44257</c:v>
                </c:pt>
                <c:pt idx="9582">
                  <c:v>44258</c:v>
                </c:pt>
                <c:pt idx="9583">
                  <c:v>44259</c:v>
                </c:pt>
                <c:pt idx="9584">
                  <c:v>44260</c:v>
                </c:pt>
                <c:pt idx="9585">
                  <c:v>44261</c:v>
                </c:pt>
                <c:pt idx="9586">
                  <c:v>44262</c:v>
                </c:pt>
                <c:pt idx="9587">
                  <c:v>44263</c:v>
                </c:pt>
                <c:pt idx="9588">
                  <c:v>44264</c:v>
                </c:pt>
                <c:pt idx="9589">
                  <c:v>44265</c:v>
                </c:pt>
                <c:pt idx="9590">
                  <c:v>44266</c:v>
                </c:pt>
                <c:pt idx="9591">
                  <c:v>44267</c:v>
                </c:pt>
                <c:pt idx="9592">
                  <c:v>44268</c:v>
                </c:pt>
                <c:pt idx="9593">
                  <c:v>44269</c:v>
                </c:pt>
                <c:pt idx="9594">
                  <c:v>44270</c:v>
                </c:pt>
                <c:pt idx="9595">
                  <c:v>44271</c:v>
                </c:pt>
                <c:pt idx="9596">
                  <c:v>44272</c:v>
                </c:pt>
                <c:pt idx="9597">
                  <c:v>44273</c:v>
                </c:pt>
                <c:pt idx="9598">
                  <c:v>44274</c:v>
                </c:pt>
                <c:pt idx="9599">
                  <c:v>44275</c:v>
                </c:pt>
                <c:pt idx="9600">
                  <c:v>44276</c:v>
                </c:pt>
                <c:pt idx="9601">
                  <c:v>44277</c:v>
                </c:pt>
                <c:pt idx="9602">
                  <c:v>44278</c:v>
                </c:pt>
                <c:pt idx="9603">
                  <c:v>44279</c:v>
                </c:pt>
                <c:pt idx="9604">
                  <c:v>44280</c:v>
                </c:pt>
                <c:pt idx="9605">
                  <c:v>44281</c:v>
                </c:pt>
                <c:pt idx="9606">
                  <c:v>44282</c:v>
                </c:pt>
                <c:pt idx="9607">
                  <c:v>44283</c:v>
                </c:pt>
                <c:pt idx="9608">
                  <c:v>44284</c:v>
                </c:pt>
                <c:pt idx="9609">
                  <c:v>44285</c:v>
                </c:pt>
                <c:pt idx="9610">
                  <c:v>44286</c:v>
                </c:pt>
                <c:pt idx="9611">
                  <c:v>44287</c:v>
                </c:pt>
                <c:pt idx="9612">
                  <c:v>44288</c:v>
                </c:pt>
                <c:pt idx="9613">
                  <c:v>44289</c:v>
                </c:pt>
                <c:pt idx="9614">
                  <c:v>44290</c:v>
                </c:pt>
                <c:pt idx="9615">
                  <c:v>44291</c:v>
                </c:pt>
                <c:pt idx="9616">
                  <c:v>44292</c:v>
                </c:pt>
                <c:pt idx="9617">
                  <c:v>44293</c:v>
                </c:pt>
                <c:pt idx="9618">
                  <c:v>44294</c:v>
                </c:pt>
                <c:pt idx="9619">
                  <c:v>44295</c:v>
                </c:pt>
                <c:pt idx="9620">
                  <c:v>44296</c:v>
                </c:pt>
                <c:pt idx="9621">
                  <c:v>44297</c:v>
                </c:pt>
                <c:pt idx="9622">
                  <c:v>44298</c:v>
                </c:pt>
                <c:pt idx="9623">
                  <c:v>44299</c:v>
                </c:pt>
                <c:pt idx="9624">
                  <c:v>44300</c:v>
                </c:pt>
                <c:pt idx="9625">
                  <c:v>44301</c:v>
                </c:pt>
                <c:pt idx="9626">
                  <c:v>44302</c:v>
                </c:pt>
                <c:pt idx="9627">
                  <c:v>44303</c:v>
                </c:pt>
                <c:pt idx="9628">
                  <c:v>44304</c:v>
                </c:pt>
                <c:pt idx="9629">
                  <c:v>44305</c:v>
                </c:pt>
                <c:pt idx="9630">
                  <c:v>44306</c:v>
                </c:pt>
                <c:pt idx="9631">
                  <c:v>44307</c:v>
                </c:pt>
                <c:pt idx="9632">
                  <c:v>44308</c:v>
                </c:pt>
                <c:pt idx="9633">
                  <c:v>44309</c:v>
                </c:pt>
                <c:pt idx="9634">
                  <c:v>44310</c:v>
                </c:pt>
                <c:pt idx="9635">
                  <c:v>44311</c:v>
                </c:pt>
                <c:pt idx="9636">
                  <c:v>44312</c:v>
                </c:pt>
                <c:pt idx="9637">
                  <c:v>44313</c:v>
                </c:pt>
                <c:pt idx="9638">
                  <c:v>44314</c:v>
                </c:pt>
                <c:pt idx="9639">
                  <c:v>44315</c:v>
                </c:pt>
                <c:pt idx="9640">
                  <c:v>44316</c:v>
                </c:pt>
                <c:pt idx="9641">
                  <c:v>44317</c:v>
                </c:pt>
                <c:pt idx="9642">
                  <c:v>44318</c:v>
                </c:pt>
                <c:pt idx="9643">
                  <c:v>44319</c:v>
                </c:pt>
                <c:pt idx="9644">
                  <c:v>44320</c:v>
                </c:pt>
                <c:pt idx="9645">
                  <c:v>44321</c:v>
                </c:pt>
                <c:pt idx="9646">
                  <c:v>44322</c:v>
                </c:pt>
                <c:pt idx="9647">
                  <c:v>44323</c:v>
                </c:pt>
                <c:pt idx="9648">
                  <c:v>44324</c:v>
                </c:pt>
                <c:pt idx="9649">
                  <c:v>44325</c:v>
                </c:pt>
                <c:pt idx="9650">
                  <c:v>44326</c:v>
                </c:pt>
                <c:pt idx="9651">
                  <c:v>44327</c:v>
                </c:pt>
                <c:pt idx="9652">
                  <c:v>44328</c:v>
                </c:pt>
                <c:pt idx="9653">
                  <c:v>44329</c:v>
                </c:pt>
                <c:pt idx="9654">
                  <c:v>44330</c:v>
                </c:pt>
                <c:pt idx="9655">
                  <c:v>44331</c:v>
                </c:pt>
                <c:pt idx="9656">
                  <c:v>44332</c:v>
                </c:pt>
                <c:pt idx="9657">
                  <c:v>44333</c:v>
                </c:pt>
                <c:pt idx="9658">
                  <c:v>44334</c:v>
                </c:pt>
                <c:pt idx="9659">
                  <c:v>44335</c:v>
                </c:pt>
                <c:pt idx="9660">
                  <c:v>44336</c:v>
                </c:pt>
                <c:pt idx="9661">
                  <c:v>44337</c:v>
                </c:pt>
                <c:pt idx="9662">
                  <c:v>44338</c:v>
                </c:pt>
                <c:pt idx="9663">
                  <c:v>44339</c:v>
                </c:pt>
                <c:pt idx="9664">
                  <c:v>44340</c:v>
                </c:pt>
                <c:pt idx="9665">
                  <c:v>44341</c:v>
                </c:pt>
                <c:pt idx="9666">
                  <c:v>44342</c:v>
                </c:pt>
                <c:pt idx="9667">
                  <c:v>44343</c:v>
                </c:pt>
                <c:pt idx="9668">
                  <c:v>44344</c:v>
                </c:pt>
                <c:pt idx="9669">
                  <c:v>44345</c:v>
                </c:pt>
                <c:pt idx="9670">
                  <c:v>44346</c:v>
                </c:pt>
                <c:pt idx="9671">
                  <c:v>44347</c:v>
                </c:pt>
                <c:pt idx="9672">
                  <c:v>44348</c:v>
                </c:pt>
                <c:pt idx="9673">
                  <c:v>44349</c:v>
                </c:pt>
                <c:pt idx="9674">
                  <c:v>44350</c:v>
                </c:pt>
                <c:pt idx="9675">
                  <c:v>44351</c:v>
                </c:pt>
                <c:pt idx="9676">
                  <c:v>44352</c:v>
                </c:pt>
                <c:pt idx="9677">
                  <c:v>44353</c:v>
                </c:pt>
                <c:pt idx="9678">
                  <c:v>44354</c:v>
                </c:pt>
                <c:pt idx="9679">
                  <c:v>44355</c:v>
                </c:pt>
                <c:pt idx="9680">
                  <c:v>44356</c:v>
                </c:pt>
                <c:pt idx="9681">
                  <c:v>44357</c:v>
                </c:pt>
                <c:pt idx="9682">
                  <c:v>44358</c:v>
                </c:pt>
                <c:pt idx="9683">
                  <c:v>44359</c:v>
                </c:pt>
                <c:pt idx="9684">
                  <c:v>44360</c:v>
                </c:pt>
                <c:pt idx="9685">
                  <c:v>44361</c:v>
                </c:pt>
                <c:pt idx="9686">
                  <c:v>44362</c:v>
                </c:pt>
                <c:pt idx="9687">
                  <c:v>44363</c:v>
                </c:pt>
                <c:pt idx="9688">
                  <c:v>44364</c:v>
                </c:pt>
                <c:pt idx="9689">
                  <c:v>44365</c:v>
                </c:pt>
                <c:pt idx="9690">
                  <c:v>44366</c:v>
                </c:pt>
                <c:pt idx="9691">
                  <c:v>44367</c:v>
                </c:pt>
                <c:pt idx="9692">
                  <c:v>44368</c:v>
                </c:pt>
                <c:pt idx="9693">
                  <c:v>44369</c:v>
                </c:pt>
                <c:pt idx="9694">
                  <c:v>44370</c:v>
                </c:pt>
                <c:pt idx="9695">
                  <c:v>44371</c:v>
                </c:pt>
                <c:pt idx="9696">
                  <c:v>44372</c:v>
                </c:pt>
                <c:pt idx="9697">
                  <c:v>44373</c:v>
                </c:pt>
                <c:pt idx="9698">
                  <c:v>44374</c:v>
                </c:pt>
                <c:pt idx="9699">
                  <c:v>44375</c:v>
                </c:pt>
                <c:pt idx="9700">
                  <c:v>44376</c:v>
                </c:pt>
                <c:pt idx="9701">
                  <c:v>44377</c:v>
                </c:pt>
                <c:pt idx="9702">
                  <c:v>44378</c:v>
                </c:pt>
                <c:pt idx="9703">
                  <c:v>44379</c:v>
                </c:pt>
                <c:pt idx="9704">
                  <c:v>44380</c:v>
                </c:pt>
                <c:pt idx="9705">
                  <c:v>44381</c:v>
                </c:pt>
                <c:pt idx="9706">
                  <c:v>44382</c:v>
                </c:pt>
                <c:pt idx="9707">
                  <c:v>44383</c:v>
                </c:pt>
                <c:pt idx="9708">
                  <c:v>44384</c:v>
                </c:pt>
                <c:pt idx="9709">
                  <c:v>44385</c:v>
                </c:pt>
                <c:pt idx="9710">
                  <c:v>44386</c:v>
                </c:pt>
                <c:pt idx="9711">
                  <c:v>44387</c:v>
                </c:pt>
                <c:pt idx="9712">
                  <c:v>44388</c:v>
                </c:pt>
                <c:pt idx="9713">
                  <c:v>44389</c:v>
                </c:pt>
                <c:pt idx="9714">
                  <c:v>44390</c:v>
                </c:pt>
                <c:pt idx="9715">
                  <c:v>44391</c:v>
                </c:pt>
                <c:pt idx="9716">
                  <c:v>44392</c:v>
                </c:pt>
                <c:pt idx="9717">
                  <c:v>44393</c:v>
                </c:pt>
                <c:pt idx="9718">
                  <c:v>44394</c:v>
                </c:pt>
                <c:pt idx="9719">
                  <c:v>44395</c:v>
                </c:pt>
                <c:pt idx="9720">
                  <c:v>44396</c:v>
                </c:pt>
                <c:pt idx="9721">
                  <c:v>44397</c:v>
                </c:pt>
                <c:pt idx="9722">
                  <c:v>44398</c:v>
                </c:pt>
                <c:pt idx="9723">
                  <c:v>44399</c:v>
                </c:pt>
                <c:pt idx="9724">
                  <c:v>44400</c:v>
                </c:pt>
                <c:pt idx="9725">
                  <c:v>44401</c:v>
                </c:pt>
                <c:pt idx="9726">
                  <c:v>44402</c:v>
                </c:pt>
                <c:pt idx="9727">
                  <c:v>44403</c:v>
                </c:pt>
                <c:pt idx="9728">
                  <c:v>44404</c:v>
                </c:pt>
                <c:pt idx="9729">
                  <c:v>44405</c:v>
                </c:pt>
                <c:pt idx="9730">
                  <c:v>44406</c:v>
                </c:pt>
                <c:pt idx="9731">
                  <c:v>44407</c:v>
                </c:pt>
                <c:pt idx="9732">
                  <c:v>44408</c:v>
                </c:pt>
                <c:pt idx="9733">
                  <c:v>44409</c:v>
                </c:pt>
                <c:pt idx="9734">
                  <c:v>44410</c:v>
                </c:pt>
                <c:pt idx="9735">
                  <c:v>44411</c:v>
                </c:pt>
                <c:pt idx="9736">
                  <c:v>44412</c:v>
                </c:pt>
                <c:pt idx="9737">
                  <c:v>44413</c:v>
                </c:pt>
                <c:pt idx="9738">
                  <c:v>44414</c:v>
                </c:pt>
                <c:pt idx="9739">
                  <c:v>44415</c:v>
                </c:pt>
                <c:pt idx="9740">
                  <c:v>44416</c:v>
                </c:pt>
                <c:pt idx="9741">
                  <c:v>44417</c:v>
                </c:pt>
                <c:pt idx="9742">
                  <c:v>44418</c:v>
                </c:pt>
                <c:pt idx="9743">
                  <c:v>44419</c:v>
                </c:pt>
                <c:pt idx="9744">
                  <c:v>44420</c:v>
                </c:pt>
                <c:pt idx="9745">
                  <c:v>44421</c:v>
                </c:pt>
                <c:pt idx="9746">
                  <c:v>44422</c:v>
                </c:pt>
                <c:pt idx="9747">
                  <c:v>44423</c:v>
                </c:pt>
                <c:pt idx="9748">
                  <c:v>44424</c:v>
                </c:pt>
                <c:pt idx="9749">
                  <c:v>44425</c:v>
                </c:pt>
                <c:pt idx="9750">
                  <c:v>44426</c:v>
                </c:pt>
                <c:pt idx="9751">
                  <c:v>44427</c:v>
                </c:pt>
                <c:pt idx="9752">
                  <c:v>44428</c:v>
                </c:pt>
                <c:pt idx="9753">
                  <c:v>44429</c:v>
                </c:pt>
                <c:pt idx="9754">
                  <c:v>44430</c:v>
                </c:pt>
                <c:pt idx="9755">
                  <c:v>44431</c:v>
                </c:pt>
                <c:pt idx="9756">
                  <c:v>44432</c:v>
                </c:pt>
                <c:pt idx="9757">
                  <c:v>44433</c:v>
                </c:pt>
                <c:pt idx="9758">
                  <c:v>44434</c:v>
                </c:pt>
                <c:pt idx="9759">
                  <c:v>44435</c:v>
                </c:pt>
                <c:pt idx="9760">
                  <c:v>44436</c:v>
                </c:pt>
                <c:pt idx="9761">
                  <c:v>44437</c:v>
                </c:pt>
                <c:pt idx="9762">
                  <c:v>44438</c:v>
                </c:pt>
                <c:pt idx="9763">
                  <c:v>44439</c:v>
                </c:pt>
                <c:pt idx="9764">
                  <c:v>44440</c:v>
                </c:pt>
                <c:pt idx="9765">
                  <c:v>44441</c:v>
                </c:pt>
                <c:pt idx="9766">
                  <c:v>44442</c:v>
                </c:pt>
                <c:pt idx="9767">
                  <c:v>44443</c:v>
                </c:pt>
                <c:pt idx="9768">
                  <c:v>44444</c:v>
                </c:pt>
                <c:pt idx="9769">
                  <c:v>44445</c:v>
                </c:pt>
                <c:pt idx="9770">
                  <c:v>44446</c:v>
                </c:pt>
                <c:pt idx="9771">
                  <c:v>44447</c:v>
                </c:pt>
                <c:pt idx="9772">
                  <c:v>44448</c:v>
                </c:pt>
                <c:pt idx="9773">
                  <c:v>44449</c:v>
                </c:pt>
                <c:pt idx="9774">
                  <c:v>44450</c:v>
                </c:pt>
                <c:pt idx="9775">
                  <c:v>44451</c:v>
                </c:pt>
                <c:pt idx="9776">
                  <c:v>44452</c:v>
                </c:pt>
                <c:pt idx="9777">
                  <c:v>44453</c:v>
                </c:pt>
                <c:pt idx="9778">
                  <c:v>44454</c:v>
                </c:pt>
                <c:pt idx="9779">
                  <c:v>44455</c:v>
                </c:pt>
                <c:pt idx="9780">
                  <c:v>44456</c:v>
                </c:pt>
                <c:pt idx="9781">
                  <c:v>44457</c:v>
                </c:pt>
                <c:pt idx="9782">
                  <c:v>44458</c:v>
                </c:pt>
                <c:pt idx="9783">
                  <c:v>44459</c:v>
                </c:pt>
                <c:pt idx="9784">
                  <c:v>44460</c:v>
                </c:pt>
                <c:pt idx="9785">
                  <c:v>44461</c:v>
                </c:pt>
                <c:pt idx="9786">
                  <c:v>44462</c:v>
                </c:pt>
                <c:pt idx="9787">
                  <c:v>44463</c:v>
                </c:pt>
                <c:pt idx="9788">
                  <c:v>44464</c:v>
                </c:pt>
                <c:pt idx="9789">
                  <c:v>44465</c:v>
                </c:pt>
                <c:pt idx="9790">
                  <c:v>44466</c:v>
                </c:pt>
                <c:pt idx="9791">
                  <c:v>44467</c:v>
                </c:pt>
                <c:pt idx="9792">
                  <c:v>44468</c:v>
                </c:pt>
                <c:pt idx="9793">
                  <c:v>44469</c:v>
                </c:pt>
                <c:pt idx="9794">
                  <c:v>44470</c:v>
                </c:pt>
                <c:pt idx="9795">
                  <c:v>44471</c:v>
                </c:pt>
                <c:pt idx="9796">
                  <c:v>44472</c:v>
                </c:pt>
                <c:pt idx="9797">
                  <c:v>44473</c:v>
                </c:pt>
                <c:pt idx="9798">
                  <c:v>44474</c:v>
                </c:pt>
                <c:pt idx="9799">
                  <c:v>44475</c:v>
                </c:pt>
                <c:pt idx="9800">
                  <c:v>44476</c:v>
                </c:pt>
                <c:pt idx="9801">
                  <c:v>44477</c:v>
                </c:pt>
                <c:pt idx="9802">
                  <c:v>44478</c:v>
                </c:pt>
                <c:pt idx="9803">
                  <c:v>44479</c:v>
                </c:pt>
                <c:pt idx="9804">
                  <c:v>44480</c:v>
                </c:pt>
                <c:pt idx="9805">
                  <c:v>44481</c:v>
                </c:pt>
                <c:pt idx="9806">
                  <c:v>44482</c:v>
                </c:pt>
                <c:pt idx="9807">
                  <c:v>44483</c:v>
                </c:pt>
                <c:pt idx="9808">
                  <c:v>44484</c:v>
                </c:pt>
                <c:pt idx="9809">
                  <c:v>44485</c:v>
                </c:pt>
                <c:pt idx="9810">
                  <c:v>44486</c:v>
                </c:pt>
                <c:pt idx="9811">
                  <c:v>44487</c:v>
                </c:pt>
                <c:pt idx="9812">
                  <c:v>44488</c:v>
                </c:pt>
                <c:pt idx="9813">
                  <c:v>44489</c:v>
                </c:pt>
                <c:pt idx="9814">
                  <c:v>44490</c:v>
                </c:pt>
                <c:pt idx="9815">
                  <c:v>44491</c:v>
                </c:pt>
                <c:pt idx="9816">
                  <c:v>44492</c:v>
                </c:pt>
                <c:pt idx="9817">
                  <c:v>44493</c:v>
                </c:pt>
                <c:pt idx="9818">
                  <c:v>44494</c:v>
                </c:pt>
                <c:pt idx="9819">
                  <c:v>44495</c:v>
                </c:pt>
                <c:pt idx="9820">
                  <c:v>44496</c:v>
                </c:pt>
                <c:pt idx="9821">
                  <c:v>44497</c:v>
                </c:pt>
                <c:pt idx="9822">
                  <c:v>44498</c:v>
                </c:pt>
                <c:pt idx="9823">
                  <c:v>44499</c:v>
                </c:pt>
                <c:pt idx="9824">
                  <c:v>44500</c:v>
                </c:pt>
                <c:pt idx="9825">
                  <c:v>44501</c:v>
                </c:pt>
                <c:pt idx="9826">
                  <c:v>44502</c:v>
                </c:pt>
                <c:pt idx="9827">
                  <c:v>44503</c:v>
                </c:pt>
                <c:pt idx="9828">
                  <c:v>44504</c:v>
                </c:pt>
                <c:pt idx="9829">
                  <c:v>44505</c:v>
                </c:pt>
                <c:pt idx="9830">
                  <c:v>44506</c:v>
                </c:pt>
                <c:pt idx="9831">
                  <c:v>44507</c:v>
                </c:pt>
                <c:pt idx="9832">
                  <c:v>44508</c:v>
                </c:pt>
                <c:pt idx="9833">
                  <c:v>44509</c:v>
                </c:pt>
                <c:pt idx="9834">
                  <c:v>44510</c:v>
                </c:pt>
                <c:pt idx="9835">
                  <c:v>44511</c:v>
                </c:pt>
                <c:pt idx="9836">
                  <c:v>44512</c:v>
                </c:pt>
                <c:pt idx="9837">
                  <c:v>44513</c:v>
                </c:pt>
                <c:pt idx="9838">
                  <c:v>44514</c:v>
                </c:pt>
                <c:pt idx="9839">
                  <c:v>44515</c:v>
                </c:pt>
                <c:pt idx="9840">
                  <c:v>44516</c:v>
                </c:pt>
                <c:pt idx="9841">
                  <c:v>44517</c:v>
                </c:pt>
                <c:pt idx="9842">
                  <c:v>44518</c:v>
                </c:pt>
                <c:pt idx="9843">
                  <c:v>44519</c:v>
                </c:pt>
                <c:pt idx="9844">
                  <c:v>44520</c:v>
                </c:pt>
                <c:pt idx="9845">
                  <c:v>44521</c:v>
                </c:pt>
                <c:pt idx="9846">
                  <c:v>44522</c:v>
                </c:pt>
                <c:pt idx="9847">
                  <c:v>44523</c:v>
                </c:pt>
                <c:pt idx="9848">
                  <c:v>44524</c:v>
                </c:pt>
                <c:pt idx="9849">
                  <c:v>44525</c:v>
                </c:pt>
                <c:pt idx="9850">
                  <c:v>44526</c:v>
                </c:pt>
                <c:pt idx="9851">
                  <c:v>44527</c:v>
                </c:pt>
                <c:pt idx="9852">
                  <c:v>44528</c:v>
                </c:pt>
                <c:pt idx="9853">
                  <c:v>44529</c:v>
                </c:pt>
                <c:pt idx="9854">
                  <c:v>44530</c:v>
                </c:pt>
                <c:pt idx="9855">
                  <c:v>44531</c:v>
                </c:pt>
                <c:pt idx="9856">
                  <c:v>44532</c:v>
                </c:pt>
                <c:pt idx="9857">
                  <c:v>44533</c:v>
                </c:pt>
                <c:pt idx="9858">
                  <c:v>44534</c:v>
                </c:pt>
                <c:pt idx="9859">
                  <c:v>44535</c:v>
                </c:pt>
                <c:pt idx="9860">
                  <c:v>44536</c:v>
                </c:pt>
                <c:pt idx="9861">
                  <c:v>44537</c:v>
                </c:pt>
                <c:pt idx="9862">
                  <c:v>44538</c:v>
                </c:pt>
                <c:pt idx="9863">
                  <c:v>44539</c:v>
                </c:pt>
                <c:pt idx="9864">
                  <c:v>44540</c:v>
                </c:pt>
                <c:pt idx="9865">
                  <c:v>44541</c:v>
                </c:pt>
                <c:pt idx="9866">
                  <c:v>44542</c:v>
                </c:pt>
                <c:pt idx="9867">
                  <c:v>44543</c:v>
                </c:pt>
                <c:pt idx="9868">
                  <c:v>44544</c:v>
                </c:pt>
                <c:pt idx="9869">
                  <c:v>44545</c:v>
                </c:pt>
                <c:pt idx="9870">
                  <c:v>44546</c:v>
                </c:pt>
                <c:pt idx="9871">
                  <c:v>44547</c:v>
                </c:pt>
                <c:pt idx="9872">
                  <c:v>44548</c:v>
                </c:pt>
                <c:pt idx="9873">
                  <c:v>44549</c:v>
                </c:pt>
                <c:pt idx="9874">
                  <c:v>44550</c:v>
                </c:pt>
                <c:pt idx="9875">
                  <c:v>44551</c:v>
                </c:pt>
                <c:pt idx="9876">
                  <c:v>44552</c:v>
                </c:pt>
                <c:pt idx="9877">
                  <c:v>44553</c:v>
                </c:pt>
                <c:pt idx="9878">
                  <c:v>44554</c:v>
                </c:pt>
                <c:pt idx="9879">
                  <c:v>44555</c:v>
                </c:pt>
                <c:pt idx="9880">
                  <c:v>44556</c:v>
                </c:pt>
                <c:pt idx="9881">
                  <c:v>44557</c:v>
                </c:pt>
                <c:pt idx="9882">
                  <c:v>44558</c:v>
                </c:pt>
                <c:pt idx="9883">
                  <c:v>44559</c:v>
                </c:pt>
                <c:pt idx="9884">
                  <c:v>44560</c:v>
                </c:pt>
                <c:pt idx="9885">
                  <c:v>44561</c:v>
                </c:pt>
                <c:pt idx="9886">
                  <c:v>44562</c:v>
                </c:pt>
                <c:pt idx="9887">
                  <c:v>44563</c:v>
                </c:pt>
                <c:pt idx="9888">
                  <c:v>44564</c:v>
                </c:pt>
                <c:pt idx="9889">
                  <c:v>44565</c:v>
                </c:pt>
                <c:pt idx="9890">
                  <c:v>44566</c:v>
                </c:pt>
                <c:pt idx="9891">
                  <c:v>44567</c:v>
                </c:pt>
                <c:pt idx="9892">
                  <c:v>44568</c:v>
                </c:pt>
                <c:pt idx="9893">
                  <c:v>44569</c:v>
                </c:pt>
                <c:pt idx="9894">
                  <c:v>44570</c:v>
                </c:pt>
                <c:pt idx="9895">
                  <c:v>44571</c:v>
                </c:pt>
                <c:pt idx="9896">
                  <c:v>44572</c:v>
                </c:pt>
                <c:pt idx="9897">
                  <c:v>44573</c:v>
                </c:pt>
                <c:pt idx="9898">
                  <c:v>44574</c:v>
                </c:pt>
                <c:pt idx="9899">
                  <c:v>44575</c:v>
                </c:pt>
                <c:pt idx="9900">
                  <c:v>44576</c:v>
                </c:pt>
                <c:pt idx="9901">
                  <c:v>44577</c:v>
                </c:pt>
                <c:pt idx="9902">
                  <c:v>44578</c:v>
                </c:pt>
                <c:pt idx="9903">
                  <c:v>44579</c:v>
                </c:pt>
                <c:pt idx="9904">
                  <c:v>44580</c:v>
                </c:pt>
                <c:pt idx="9905">
                  <c:v>44581</c:v>
                </c:pt>
                <c:pt idx="9906">
                  <c:v>44582</c:v>
                </c:pt>
                <c:pt idx="9907">
                  <c:v>44583</c:v>
                </c:pt>
                <c:pt idx="9908">
                  <c:v>44584</c:v>
                </c:pt>
                <c:pt idx="9909">
                  <c:v>44585</c:v>
                </c:pt>
                <c:pt idx="9910">
                  <c:v>44586</c:v>
                </c:pt>
                <c:pt idx="9911">
                  <c:v>44587</c:v>
                </c:pt>
                <c:pt idx="9912">
                  <c:v>44588</c:v>
                </c:pt>
                <c:pt idx="9913">
                  <c:v>44589</c:v>
                </c:pt>
                <c:pt idx="9914">
                  <c:v>44590</c:v>
                </c:pt>
                <c:pt idx="9915">
                  <c:v>44591</c:v>
                </c:pt>
                <c:pt idx="9916">
                  <c:v>44592</c:v>
                </c:pt>
                <c:pt idx="9917">
                  <c:v>44593</c:v>
                </c:pt>
                <c:pt idx="9918">
                  <c:v>44594</c:v>
                </c:pt>
                <c:pt idx="9919">
                  <c:v>44595</c:v>
                </c:pt>
                <c:pt idx="9920">
                  <c:v>44596</c:v>
                </c:pt>
                <c:pt idx="9921">
                  <c:v>44597</c:v>
                </c:pt>
                <c:pt idx="9922">
                  <c:v>44598</c:v>
                </c:pt>
                <c:pt idx="9923">
                  <c:v>44599</c:v>
                </c:pt>
                <c:pt idx="9924">
                  <c:v>44600</c:v>
                </c:pt>
                <c:pt idx="9925">
                  <c:v>44601</c:v>
                </c:pt>
                <c:pt idx="9926">
                  <c:v>44602</c:v>
                </c:pt>
                <c:pt idx="9927">
                  <c:v>44603</c:v>
                </c:pt>
                <c:pt idx="9928">
                  <c:v>44604</c:v>
                </c:pt>
                <c:pt idx="9929">
                  <c:v>44605</c:v>
                </c:pt>
                <c:pt idx="9930">
                  <c:v>44606</c:v>
                </c:pt>
                <c:pt idx="9931">
                  <c:v>44607</c:v>
                </c:pt>
                <c:pt idx="9932">
                  <c:v>44608</c:v>
                </c:pt>
                <c:pt idx="9933">
                  <c:v>44609</c:v>
                </c:pt>
                <c:pt idx="9934">
                  <c:v>44610</c:v>
                </c:pt>
                <c:pt idx="9935">
                  <c:v>44611</c:v>
                </c:pt>
                <c:pt idx="9936">
                  <c:v>44612</c:v>
                </c:pt>
                <c:pt idx="9937">
                  <c:v>44613</c:v>
                </c:pt>
                <c:pt idx="9938">
                  <c:v>44614</c:v>
                </c:pt>
                <c:pt idx="9939">
                  <c:v>44615</c:v>
                </c:pt>
                <c:pt idx="9940">
                  <c:v>44616</c:v>
                </c:pt>
                <c:pt idx="9941">
                  <c:v>44617</c:v>
                </c:pt>
                <c:pt idx="9942">
                  <c:v>44618</c:v>
                </c:pt>
                <c:pt idx="9943">
                  <c:v>44619</c:v>
                </c:pt>
                <c:pt idx="9944">
                  <c:v>44620</c:v>
                </c:pt>
                <c:pt idx="9945">
                  <c:v>44621</c:v>
                </c:pt>
                <c:pt idx="9946">
                  <c:v>44622</c:v>
                </c:pt>
                <c:pt idx="9947">
                  <c:v>44623</c:v>
                </c:pt>
                <c:pt idx="9948">
                  <c:v>44624</c:v>
                </c:pt>
                <c:pt idx="9949">
                  <c:v>44625</c:v>
                </c:pt>
                <c:pt idx="9950">
                  <c:v>44626</c:v>
                </c:pt>
                <c:pt idx="9951">
                  <c:v>44627</c:v>
                </c:pt>
                <c:pt idx="9952">
                  <c:v>44628</c:v>
                </c:pt>
                <c:pt idx="9953">
                  <c:v>44629</c:v>
                </c:pt>
                <c:pt idx="9954">
                  <c:v>44630</c:v>
                </c:pt>
                <c:pt idx="9955">
                  <c:v>44631</c:v>
                </c:pt>
                <c:pt idx="9956">
                  <c:v>44632</c:v>
                </c:pt>
                <c:pt idx="9957">
                  <c:v>44633</c:v>
                </c:pt>
                <c:pt idx="9958">
                  <c:v>44634</c:v>
                </c:pt>
                <c:pt idx="9959">
                  <c:v>44635</c:v>
                </c:pt>
                <c:pt idx="9960">
                  <c:v>44636</c:v>
                </c:pt>
                <c:pt idx="9961">
                  <c:v>44637</c:v>
                </c:pt>
                <c:pt idx="9962">
                  <c:v>44638</c:v>
                </c:pt>
                <c:pt idx="9963">
                  <c:v>44639</c:v>
                </c:pt>
                <c:pt idx="9964">
                  <c:v>44640</c:v>
                </c:pt>
                <c:pt idx="9965">
                  <c:v>44641</c:v>
                </c:pt>
                <c:pt idx="9966">
                  <c:v>44642</c:v>
                </c:pt>
                <c:pt idx="9967">
                  <c:v>44643</c:v>
                </c:pt>
                <c:pt idx="9968">
                  <c:v>44644</c:v>
                </c:pt>
                <c:pt idx="9969">
                  <c:v>44645</c:v>
                </c:pt>
                <c:pt idx="9970">
                  <c:v>44646</c:v>
                </c:pt>
                <c:pt idx="9971">
                  <c:v>44647</c:v>
                </c:pt>
                <c:pt idx="9972">
                  <c:v>44648</c:v>
                </c:pt>
                <c:pt idx="9973">
                  <c:v>44649</c:v>
                </c:pt>
                <c:pt idx="9974">
                  <c:v>44650</c:v>
                </c:pt>
                <c:pt idx="9975">
                  <c:v>44651</c:v>
                </c:pt>
                <c:pt idx="9976">
                  <c:v>44652</c:v>
                </c:pt>
                <c:pt idx="9977">
                  <c:v>44653</c:v>
                </c:pt>
                <c:pt idx="9978">
                  <c:v>44654</c:v>
                </c:pt>
                <c:pt idx="9979">
                  <c:v>44655</c:v>
                </c:pt>
                <c:pt idx="9980">
                  <c:v>44656</c:v>
                </c:pt>
                <c:pt idx="9981">
                  <c:v>44657</c:v>
                </c:pt>
                <c:pt idx="9982">
                  <c:v>44658</c:v>
                </c:pt>
                <c:pt idx="9983">
                  <c:v>44659</c:v>
                </c:pt>
                <c:pt idx="9984">
                  <c:v>44660</c:v>
                </c:pt>
                <c:pt idx="9985">
                  <c:v>44661</c:v>
                </c:pt>
                <c:pt idx="9986">
                  <c:v>44662</c:v>
                </c:pt>
                <c:pt idx="9987">
                  <c:v>44663</c:v>
                </c:pt>
                <c:pt idx="9988">
                  <c:v>44664</c:v>
                </c:pt>
                <c:pt idx="9989">
                  <c:v>44665</c:v>
                </c:pt>
                <c:pt idx="9990">
                  <c:v>44666</c:v>
                </c:pt>
                <c:pt idx="9991">
                  <c:v>44667</c:v>
                </c:pt>
                <c:pt idx="9992">
                  <c:v>44668</c:v>
                </c:pt>
                <c:pt idx="9993">
                  <c:v>44669</c:v>
                </c:pt>
                <c:pt idx="9994">
                  <c:v>44670</c:v>
                </c:pt>
                <c:pt idx="9995">
                  <c:v>44671</c:v>
                </c:pt>
                <c:pt idx="9996">
                  <c:v>44672</c:v>
                </c:pt>
                <c:pt idx="9997">
                  <c:v>44673</c:v>
                </c:pt>
                <c:pt idx="9998">
                  <c:v>44674</c:v>
                </c:pt>
                <c:pt idx="9999">
                  <c:v>44675</c:v>
                </c:pt>
                <c:pt idx="10000">
                  <c:v>44676</c:v>
                </c:pt>
                <c:pt idx="10001">
                  <c:v>44677</c:v>
                </c:pt>
                <c:pt idx="10002">
                  <c:v>44678</c:v>
                </c:pt>
                <c:pt idx="10003">
                  <c:v>44679</c:v>
                </c:pt>
                <c:pt idx="10004">
                  <c:v>44680</c:v>
                </c:pt>
                <c:pt idx="10005">
                  <c:v>44681</c:v>
                </c:pt>
                <c:pt idx="10006">
                  <c:v>44682</c:v>
                </c:pt>
                <c:pt idx="10007">
                  <c:v>44683</c:v>
                </c:pt>
                <c:pt idx="10008">
                  <c:v>44684</c:v>
                </c:pt>
                <c:pt idx="10009">
                  <c:v>44685</c:v>
                </c:pt>
                <c:pt idx="10010">
                  <c:v>44686</c:v>
                </c:pt>
                <c:pt idx="10011">
                  <c:v>44687</c:v>
                </c:pt>
                <c:pt idx="10012">
                  <c:v>44688</c:v>
                </c:pt>
                <c:pt idx="10013">
                  <c:v>44689</c:v>
                </c:pt>
                <c:pt idx="10014">
                  <c:v>44690</c:v>
                </c:pt>
                <c:pt idx="10015">
                  <c:v>44691</c:v>
                </c:pt>
                <c:pt idx="10016">
                  <c:v>44692</c:v>
                </c:pt>
                <c:pt idx="10017">
                  <c:v>44693</c:v>
                </c:pt>
                <c:pt idx="10018">
                  <c:v>44694</c:v>
                </c:pt>
                <c:pt idx="10019">
                  <c:v>44695</c:v>
                </c:pt>
                <c:pt idx="10020">
                  <c:v>44696</c:v>
                </c:pt>
                <c:pt idx="10021">
                  <c:v>44697</c:v>
                </c:pt>
                <c:pt idx="10022">
                  <c:v>44698</c:v>
                </c:pt>
                <c:pt idx="10023">
                  <c:v>44699</c:v>
                </c:pt>
                <c:pt idx="10024">
                  <c:v>44700</c:v>
                </c:pt>
                <c:pt idx="10025">
                  <c:v>44701</c:v>
                </c:pt>
                <c:pt idx="10026">
                  <c:v>44702</c:v>
                </c:pt>
                <c:pt idx="10027">
                  <c:v>44703</c:v>
                </c:pt>
                <c:pt idx="10028">
                  <c:v>44704</c:v>
                </c:pt>
                <c:pt idx="10029">
                  <c:v>44705</c:v>
                </c:pt>
                <c:pt idx="10030">
                  <c:v>44706</c:v>
                </c:pt>
                <c:pt idx="10031">
                  <c:v>44707</c:v>
                </c:pt>
                <c:pt idx="10032">
                  <c:v>44708</c:v>
                </c:pt>
                <c:pt idx="10033">
                  <c:v>44709</c:v>
                </c:pt>
                <c:pt idx="10034">
                  <c:v>44710</c:v>
                </c:pt>
                <c:pt idx="10035">
                  <c:v>44711</c:v>
                </c:pt>
                <c:pt idx="10036">
                  <c:v>44712</c:v>
                </c:pt>
                <c:pt idx="10037">
                  <c:v>44713</c:v>
                </c:pt>
                <c:pt idx="10038">
                  <c:v>44714</c:v>
                </c:pt>
                <c:pt idx="10039">
                  <c:v>44715</c:v>
                </c:pt>
                <c:pt idx="10040">
                  <c:v>44716</c:v>
                </c:pt>
                <c:pt idx="10041">
                  <c:v>44717</c:v>
                </c:pt>
                <c:pt idx="10042">
                  <c:v>44718</c:v>
                </c:pt>
                <c:pt idx="10043">
                  <c:v>44719</c:v>
                </c:pt>
                <c:pt idx="10044">
                  <c:v>44720</c:v>
                </c:pt>
                <c:pt idx="10045">
                  <c:v>44721</c:v>
                </c:pt>
                <c:pt idx="10046">
                  <c:v>44722</c:v>
                </c:pt>
                <c:pt idx="10047">
                  <c:v>44723</c:v>
                </c:pt>
                <c:pt idx="10048">
                  <c:v>44724</c:v>
                </c:pt>
                <c:pt idx="10049">
                  <c:v>44725</c:v>
                </c:pt>
                <c:pt idx="10050">
                  <c:v>44726</c:v>
                </c:pt>
                <c:pt idx="10051">
                  <c:v>44727</c:v>
                </c:pt>
                <c:pt idx="10052">
                  <c:v>44728</c:v>
                </c:pt>
                <c:pt idx="10053">
                  <c:v>44729</c:v>
                </c:pt>
                <c:pt idx="10054">
                  <c:v>44730</c:v>
                </c:pt>
                <c:pt idx="10055">
                  <c:v>44731</c:v>
                </c:pt>
                <c:pt idx="10056">
                  <c:v>44732</c:v>
                </c:pt>
                <c:pt idx="10057">
                  <c:v>44733</c:v>
                </c:pt>
                <c:pt idx="10058">
                  <c:v>44734</c:v>
                </c:pt>
                <c:pt idx="10059">
                  <c:v>44735</c:v>
                </c:pt>
                <c:pt idx="10060">
                  <c:v>44736</c:v>
                </c:pt>
                <c:pt idx="10061">
                  <c:v>44737</c:v>
                </c:pt>
                <c:pt idx="10062">
                  <c:v>44738</c:v>
                </c:pt>
                <c:pt idx="10063">
                  <c:v>44739</c:v>
                </c:pt>
                <c:pt idx="10064">
                  <c:v>44740</c:v>
                </c:pt>
                <c:pt idx="10065">
                  <c:v>44741</c:v>
                </c:pt>
                <c:pt idx="10066">
                  <c:v>44742</c:v>
                </c:pt>
                <c:pt idx="10067">
                  <c:v>44743</c:v>
                </c:pt>
                <c:pt idx="10068">
                  <c:v>44744</c:v>
                </c:pt>
                <c:pt idx="10069">
                  <c:v>44745</c:v>
                </c:pt>
                <c:pt idx="10070">
                  <c:v>44746</c:v>
                </c:pt>
                <c:pt idx="10071">
                  <c:v>44747</c:v>
                </c:pt>
                <c:pt idx="10072">
                  <c:v>44748</c:v>
                </c:pt>
                <c:pt idx="10073">
                  <c:v>44749</c:v>
                </c:pt>
                <c:pt idx="10074">
                  <c:v>44750</c:v>
                </c:pt>
                <c:pt idx="10075">
                  <c:v>44751</c:v>
                </c:pt>
                <c:pt idx="10076">
                  <c:v>44752</c:v>
                </c:pt>
                <c:pt idx="10077">
                  <c:v>44753</c:v>
                </c:pt>
                <c:pt idx="10078">
                  <c:v>44754</c:v>
                </c:pt>
                <c:pt idx="10079">
                  <c:v>44755</c:v>
                </c:pt>
                <c:pt idx="10080">
                  <c:v>44756</c:v>
                </c:pt>
                <c:pt idx="10081">
                  <c:v>44757</c:v>
                </c:pt>
                <c:pt idx="10082">
                  <c:v>44758</c:v>
                </c:pt>
                <c:pt idx="10083">
                  <c:v>44759</c:v>
                </c:pt>
                <c:pt idx="10084">
                  <c:v>44760</c:v>
                </c:pt>
                <c:pt idx="10085">
                  <c:v>44761</c:v>
                </c:pt>
                <c:pt idx="10086">
                  <c:v>44762</c:v>
                </c:pt>
                <c:pt idx="10087">
                  <c:v>44763</c:v>
                </c:pt>
                <c:pt idx="10088">
                  <c:v>44764</c:v>
                </c:pt>
                <c:pt idx="10089">
                  <c:v>44765</c:v>
                </c:pt>
                <c:pt idx="10090">
                  <c:v>44766</c:v>
                </c:pt>
                <c:pt idx="10091">
                  <c:v>44767</c:v>
                </c:pt>
                <c:pt idx="10092">
                  <c:v>44768</c:v>
                </c:pt>
                <c:pt idx="10093">
                  <c:v>44769</c:v>
                </c:pt>
                <c:pt idx="10094">
                  <c:v>44770</c:v>
                </c:pt>
                <c:pt idx="10095">
                  <c:v>44771</c:v>
                </c:pt>
                <c:pt idx="10096">
                  <c:v>44772</c:v>
                </c:pt>
                <c:pt idx="10097">
                  <c:v>44773</c:v>
                </c:pt>
                <c:pt idx="10098">
                  <c:v>44774</c:v>
                </c:pt>
                <c:pt idx="10099">
                  <c:v>44775</c:v>
                </c:pt>
                <c:pt idx="10100">
                  <c:v>44776</c:v>
                </c:pt>
                <c:pt idx="10101">
                  <c:v>44777</c:v>
                </c:pt>
                <c:pt idx="10102">
                  <c:v>44778</c:v>
                </c:pt>
                <c:pt idx="10103">
                  <c:v>44779</c:v>
                </c:pt>
                <c:pt idx="10104">
                  <c:v>44780</c:v>
                </c:pt>
                <c:pt idx="10105">
                  <c:v>44781</c:v>
                </c:pt>
                <c:pt idx="10106">
                  <c:v>44782</c:v>
                </c:pt>
                <c:pt idx="10107">
                  <c:v>44783</c:v>
                </c:pt>
                <c:pt idx="10108">
                  <c:v>44784</c:v>
                </c:pt>
                <c:pt idx="10109">
                  <c:v>44785</c:v>
                </c:pt>
                <c:pt idx="10110">
                  <c:v>44786</c:v>
                </c:pt>
                <c:pt idx="10111">
                  <c:v>44787</c:v>
                </c:pt>
                <c:pt idx="10112">
                  <c:v>44788</c:v>
                </c:pt>
                <c:pt idx="10113">
                  <c:v>44789</c:v>
                </c:pt>
                <c:pt idx="10114">
                  <c:v>44790</c:v>
                </c:pt>
                <c:pt idx="10115">
                  <c:v>44791</c:v>
                </c:pt>
                <c:pt idx="10116">
                  <c:v>44792</c:v>
                </c:pt>
                <c:pt idx="10117">
                  <c:v>44793</c:v>
                </c:pt>
                <c:pt idx="10118">
                  <c:v>44794</c:v>
                </c:pt>
                <c:pt idx="10119">
                  <c:v>44795</c:v>
                </c:pt>
                <c:pt idx="10120">
                  <c:v>44796</c:v>
                </c:pt>
                <c:pt idx="10121">
                  <c:v>44797</c:v>
                </c:pt>
                <c:pt idx="10122">
                  <c:v>44798</c:v>
                </c:pt>
                <c:pt idx="10123">
                  <c:v>44799</c:v>
                </c:pt>
                <c:pt idx="10124">
                  <c:v>44800</c:v>
                </c:pt>
                <c:pt idx="10125">
                  <c:v>44801</c:v>
                </c:pt>
                <c:pt idx="10126">
                  <c:v>44802</c:v>
                </c:pt>
                <c:pt idx="10127">
                  <c:v>44803</c:v>
                </c:pt>
                <c:pt idx="10128">
                  <c:v>44804</c:v>
                </c:pt>
                <c:pt idx="10129">
                  <c:v>44805</c:v>
                </c:pt>
                <c:pt idx="10130">
                  <c:v>44806</c:v>
                </c:pt>
                <c:pt idx="10131">
                  <c:v>44807</c:v>
                </c:pt>
                <c:pt idx="10132">
                  <c:v>44808</c:v>
                </c:pt>
                <c:pt idx="10133">
                  <c:v>44809</c:v>
                </c:pt>
                <c:pt idx="10134">
                  <c:v>44810</c:v>
                </c:pt>
                <c:pt idx="10135">
                  <c:v>44811</c:v>
                </c:pt>
                <c:pt idx="10136">
                  <c:v>44812</c:v>
                </c:pt>
                <c:pt idx="10137">
                  <c:v>44813</c:v>
                </c:pt>
                <c:pt idx="10138">
                  <c:v>44814</c:v>
                </c:pt>
                <c:pt idx="10139">
                  <c:v>44815</c:v>
                </c:pt>
                <c:pt idx="10140">
                  <c:v>44816</c:v>
                </c:pt>
                <c:pt idx="10141">
                  <c:v>44817</c:v>
                </c:pt>
                <c:pt idx="10142">
                  <c:v>44818</c:v>
                </c:pt>
                <c:pt idx="10143">
                  <c:v>44819</c:v>
                </c:pt>
                <c:pt idx="10144">
                  <c:v>44820</c:v>
                </c:pt>
                <c:pt idx="10145">
                  <c:v>44821</c:v>
                </c:pt>
                <c:pt idx="10146">
                  <c:v>44822</c:v>
                </c:pt>
                <c:pt idx="10147">
                  <c:v>44823</c:v>
                </c:pt>
                <c:pt idx="10148">
                  <c:v>44824</c:v>
                </c:pt>
                <c:pt idx="10149">
                  <c:v>44825</c:v>
                </c:pt>
                <c:pt idx="10150">
                  <c:v>44826</c:v>
                </c:pt>
                <c:pt idx="10151">
                  <c:v>44827</c:v>
                </c:pt>
                <c:pt idx="10152">
                  <c:v>44828</c:v>
                </c:pt>
                <c:pt idx="10153">
                  <c:v>44829</c:v>
                </c:pt>
                <c:pt idx="10154">
                  <c:v>44830</c:v>
                </c:pt>
                <c:pt idx="10155">
                  <c:v>44831</c:v>
                </c:pt>
                <c:pt idx="10156">
                  <c:v>44832</c:v>
                </c:pt>
                <c:pt idx="10157">
                  <c:v>44833</c:v>
                </c:pt>
                <c:pt idx="10158">
                  <c:v>44834</c:v>
                </c:pt>
                <c:pt idx="10159">
                  <c:v>44835</c:v>
                </c:pt>
                <c:pt idx="10160">
                  <c:v>44836</c:v>
                </c:pt>
                <c:pt idx="10161">
                  <c:v>44837</c:v>
                </c:pt>
                <c:pt idx="10162">
                  <c:v>44838</c:v>
                </c:pt>
                <c:pt idx="10163">
                  <c:v>44839</c:v>
                </c:pt>
                <c:pt idx="10164">
                  <c:v>44840</c:v>
                </c:pt>
                <c:pt idx="10165">
                  <c:v>44841</c:v>
                </c:pt>
                <c:pt idx="10166">
                  <c:v>44842</c:v>
                </c:pt>
                <c:pt idx="10167">
                  <c:v>44843</c:v>
                </c:pt>
                <c:pt idx="10168">
                  <c:v>44844</c:v>
                </c:pt>
                <c:pt idx="10169">
                  <c:v>44845</c:v>
                </c:pt>
                <c:pt idx="10170">
                  <c:v>44846</c:v>
                </c:pt>
                <c:pt idx="10171">
                  <c:v>44847</c:v>
                </c:pt>
                <c:pt idx="10172">
                  <c:v>44848</c:v>
                </c:pt>
                <c:pt idx="10173">
                  <c:v>44849</c:v>
                </c:pt>
                <c:pt idx="10174">
                  <c:v>44850</c:v>
                </c:pt>
                <c:pt idx="10175">
                  <c:v>44851</c:v>
                </c:pt>
                <c:pt idx="10176">
                  <c:v>44852</c:v>
                </c:pt>
                <c:pt idx="10177">
                  <c:v>44853</c:v>
                </c:pt>
                <c:pt idx="10178">
                  <c:v>44854</c:v>
                </c:pt>
                <c:pt idx="10179">
                  <c:v>44855</c:v>
                </c:pt>
                <c:pt idx="10180">
                  <c:v>44856</c:v>
                </c:pt>
                <c:pt idx="10181">
                  <c:v>44857</c:v>
                </c:pt>
                <c:pt idx="10182">
                  <c:v>44858</c:v>
                </c:pt>
                <c:pt idx="10183">
                  <c:v>44859</c:v>
                </c:pt>
                <c:pt idx="10184">
                  <c:v>44860</c:v>
                </c:pt>
                <c:pt idx="10185">
                  <c:v>44861</c:v>
                </c:pt>
                <c:pt idx="10186">
                  <c:v>44862</c:v>
                </c:pt>
                <c:pt idx="10187">
                  <c:v>44863</c:v>
                </c:pt>
                <c:pt idx="10188">
                  <c:v>44864</c:v>
                </c:pt>
                <c:pt idx="10189">
                  <c:v>44865</c:v>
                </c:pt>
                <c:pt idx="10190">
                  <c:v>44866</c:v>
                </c:pt>
                <c:pt idx="10191">
                  <c:v>44867</c:v>
                </c:pt>
                <c:pt idx="10192">
                  <c:v>44868</c:v>
                </c:pt>
                <c:pt idx="10193">
                  <c:v>44869</c:v>
                </c:pt>
                <c:pt idx="10194">
                  <c:v>44870</c:v>
                </c:pt>
                <c:pt idx="10195">
                  <c:v>44871</c:v>
                </c:pt>
                <c:pt idx="10196">
                  <c:v>44872</c:v>
                </c:pt>
                <c:pt idx="10197">
                  <c:v>44873</c:v>
                </c:pt>
                <c:pt idx="10198">
                  <c:v>44874</c:v>
                </c:pt>
                <c:pt idx="10199">
                  <c:v>44875</c:v>
                </c:pt>
                <c:pt idx="10200">
                  <c:v>44876</c:v>
                </c:pt>
                <c:pt idx="10201">
                  <c:v>44877</c:v>
                </c:pt>
                <c:pt idx="10202">
                  <c:v>44878</c:v>
                </c:pt>
                <c:pt idx="10203">
                  <c:v>44879</c:v>
                </c:pt>
                <c:pt idx="10204">
                  <c:v>44880</c:v>
                </c:pt>
                <c:pt idx="10205">
                  <c:v>44881</c:v>
                </c:pt>
                <c:pt idx="10206">
                  <c:v>44882</c:v>
                </c:pt>
                <c:pt idx="10207">
                  <c:v>44883</c:v>
                </c:pt>
                <c:pt idx="10208">
                  <c:v>44884</c:v>
                </c:pt>
                <c:pt idx="10209">
                  <c:v>44885</c:v>
                </c:pt>
                <c:pt idx="10210">
                  <c:v>44886</c:v>
                </c:pt>
                <c:pt idx="10211">
                  <c:v>44887</c:v>
                </c:pt>
                <c:pt idx="10212">
                  <c:v>44888</c:v>
                </c:pt>
                <c:pt idx="10213">
                  <c:v>44889</c:v>
                </c:pt>
                <c:pt idx="10214">
                  <c:v>44890</c:v>
                </c:pt>
                <c:pt idx="10215">
                  <c:v>44891</c:v>
                </c:pt>
                <c:pt idx="10216">
                  <c:v>44892</c:v>
                </c:pt>
                <c:pt idx="10217">
                  <c:v>44893</c:v>
                </c:pt>
                <c:pt idx="10218">
                  <c:v>44894</c:v>
                </c:pt>
                <c:pt idx="10219">
                  <c:v>44895</c:v>
                </c:pt>
                <c:pt idx="10220">
                  <c:v>44896</c:v>
                </c:pt>
                <c:pt idx="10221">
                  <c:v>44897</c:v>
                </c:pt>
                <c:pt idx="10222">
                  <c:v>44898</c:v>
                </c:pt>
                <c:pt idx="10223">
                  <c:v>44899</c:v>
                </c:pt>
                <c:pt idx="10224">
                  <c:v>44900</c:v>
                </c:pt>
                <c:pt idx="10225">
                  <c:v>44901</c:v>
                </c:pt>
                <c:pt idx="10226">
                  <c:v>44902</c:v>
                </c:pt>
                <c:pt idx="10227">
                  <c:v>44903</c:v>
                </c:pt>
                <c:pt idx="10228">
                  <c:v>44904</c:v>
                </c:pt>
                <c:pt idx="10229">
                  <c:v>44905</c:v>
                </c:pt>
                <c:pt idx="10230">
                  <c:v>44906</c:v>
                </c:pt>
                <c:pt idx="10231">
                  <c:v>44907</c:v>
                </c:pt>
                <c:pt idx="10232">
                  <c:v>44908</c:v>
                </c:pt>
                <c:pt idx="10233">
                  <c:v>44909</c:v>
                </c:pt>
                <c:pt idx="10234">
                  <c:v>44910</c:v>
                </c:pt>
                <c:pt idx="10235">
                  <c:v>44911</c:v>
                </c:pt>
                <c:pt idx="10236">
                  <c:v>44912</c:v>
                </c:pt>
                <c:pt idx="10237">
                  <c:v>44913</c:v>
                </c:pt>
                <c:pt idx="10238">
                  <c:v>44914</c:v>
                </c:pt>
                <c:pt idx="10239">
                  <c:v>44915</c:v>
                </c:pt>
                <c:pt idx="10240">
                  <c:v>44916</c:v>
                </c:pt>
                <c:pt idx="10241">
                  <c:v>44917</c:v>
                </c:pt>
                <c:pt idx="10242">
                  <c:v>44918</c:v>
                </c:pt>
                <c:pt idx="10243">
                  <c:v>44919</c:v>
                </c:pt>
                <c:pt idx="10244">
                  <c:v>44920</c:v>
                </c:pt>
                <c:pt idx="10245">
                  <c:v>44921</c:v>
                </c:pt>
                <c:pt idx="10246">
                  <c:v>44922</c:v>
                </c:pt>
                <c:pt idx="10247">
                  <c:v>44923</c:v>
                </c:pt>
                <c:pt idx="10248">
                  <c:v>44924</c:v>
                </c:pt>
                <c:pt idx="10249">
                  <c:v>44925</c:v>
                </c:pt>
                <c:pt idx="10250">
                  <c:v>44926</c:v>
                </c:pt>
                <c:pt idx="10251">
                  <c:v>44927</c:v>
                </c:pt>
                <c:pt idx="10252">
                  <c:v>44928</c:v>
                </c:pt>
                <c:pt idx="10253">
                  <c:v>44929</c:v>
                </c:pt>
                <c:pt idx="10254">
                  <c:v>44930</c:v>
                </c:pt>
                <c:pt idx="10255">
                  <c:v>44931</c:v>
                </c:pt>
                <c:pt idx="10256">
                  <c:v>44932</c:v>
                </c:pt>
                <c:pt idx="10257">
                  <c:v>44933</c:v>
                </c:pt>
                <c:pt idx="10258">
                  <c:v>44934</c:v>
                </c:pt>
                <c:pt idx="10259">
                  <c:v>44935</c:v>
                </c:pt>
                <c:pt idx="10260">
                  <c:v>44936</c:v>
                </c:pt>
                <c:pt idx="10261">
                  <c:v>44937</c:v>
                </c:pt>
                <c:pt idx="10262">
                  <c:v>44938</c:v>
                </c:pt>
                <c:pt idx="10263">
                  <c:v>44939</c:v>
                </c:pt>
                <c:pt idx="10264">
                  <c:v>44940</c:v>
                </c:pt>
                <c:pt idx="10265">
                  <c:v>44941</c:v>
                </c:pt>
                <c:pt idx="10266">
                  <c:v>44942</c:v>
                </c:pt>
                <c:pt idx="10267">
                  <c:v>44943</c:v>
                </c:pt>
                <c:pt idx="10268">
                  <c:v>44944</c:v>
                </c:pt>
                <c:pt idx="10269">
                  <c:v>44945</c:v>
                </c:pt>
                <c:pt idx="10270">
                  <c:v>44946</c:v>
                </c:pt>
                <c:pt idx="10271">
                  <c:v>44947</c:v>
                </c:pt>
                <c:pt idx="10272">
                  <c:v>44948</c:v>
                </c:pt>
                <c:pt idx="10273">
                  <c:v>44949</c:v>
                </c:pt>
                <c:pt idx="10274">
                  <c:v>44950</c:v>
                </c:pt>
                <c:pt idx="10275">
                  <c:v>44951</c:v>
                </c:pt>
                <c:pt idx="10276">
                  <c:v>44952</c:v>
                </c:pt>
                <c:pt idx="10277">
                  <c:v>44953</c:v>
                </c:pt>
                <c:pt idx="10278">
                  <c:v>44954</c:v>
                </c:pt>
                <c:pt idx="10279">
                  <c:v>44955</c:v>
                </c:pt>
                <c:pt idx="10280">
                  <c:v>44956</c:v>
                </c:pt>
                <c:pt idx="10281">
                  <c:v>44957</c:v>
                </c:pt>
                <c:pt idx="10282">
                  <c:v>44958</c:v>
                </c:pt>
                <c:pt idx="10283">
                  <c:v>44959</c:v>
                </c:pt>
                <c:pt idx="10284">
                  <c:v>44960</c:v>
                </c:pt>
                <c:pt idx="10285">
                  <c:v>44961</c:v>
                </c:pt>
                <c:pt idx="10286">
                  <c:v>44962</c:v>
                </c:pt>
                <c:pt idx="10287">
                  <c:v>44963</c:v>
                </c:pt>
                <c:pt idx="10288">
                  <c:v>44964</c:v>
                </c:pt>
                <c:pt idx="10289">
                  <c:v>44965</c:v>
                </c:pt>
                <c:pt idx="10290">
                  <c:v>44966</c:v>
                </c:pt>
                <c:pt idx="10291">
                  <c:v>44967</c:v>
                </c:pt>
                <c:pt idx="10292">
                  <c:v>44968</c:v>
                </c:pt>
                <c:pt idx="10293">
                  <c:v>44969</c:v>
                </c:pt>
                <c:pt idx="10294">
                  <c:v>44970</c:v>
                </c:pt>
                <c:pt idx="10295">
                  <c:v>44971</c:v>
                </c:pt>
                <c:pt idx="10296">
                  <c:v>44972</c:v>
                </c:pt>
                <c:pt idx="10297">
                  <c:v>44973</c:v>
                </c:pt>
                <c:pt idx="10298">
                  <c:v>44974</c:v>
                </c:pt>
                <c:pt idx="10299">
                  <c:v>44975</c:v>
                </c:pt>
                <c:pt idx="10300">
                  <c:v>44976</c:v>
                </c:pt>
                <c:pt idx="10301">
                  <c:v>44977</c:v>
                </c:pt>
                <c:pt idx="10302">
                  <c:v>44978</c:v>
                </c:pt>
                <c:pt idx="10303">
                  <c:v>44979</c:v>
                </c:pt>
                <c:pt idx="10304">
                  <c:v>44980</c:v>
                </c:pt>
                <c:pt idx="10305">
                  <c:v>44981</c:v>
                </c:pt>
                <c:pt idx="10306">
                  <c:v>44982</c:v>
                </c:pt>
                <c:pt idx="10307">
                  <c:v>44983</c:v>
                </c:pt>
                <c:pt idx="10308">
                  <c:v>44984</c:v>
                </c:pt>
                <c:pt idx="10309">
                  <c:v>44985</c:v>
                </c:pt>
                <c:pt idx="10310">
                  <c:v>44986</c:v>
                </c:pt>
                <c:pt idx="10311">
                  <c:v>44987</c:v>
                </c:pt>
                <c:pt idx="10312">
                  <c:v>44988</c:v>
                </c:pt>
                <c:pt idx="10313">
                  <c:v>44989</c:v>
                </c:pt>
                <c:pt idx="10314">
                  <c:v>44990</c:v>
                </c:pt>
                <c:pt idx="10315">
                  <c:v>44991</c:v>
                </c:pt>
                <c:pt idx="10316">
                  <c:v>44992</c:v>
                </c:pt>
                <c:pt idx="10317">
                  <c:v>44993</c:v>
                </c:pt>
                <c:pt idx="10318">
                  <c:v>44994</c:v>
                </c:pt>
                <c:pt idx="10319">
                  <c:v>44995</c:v>
                </c:pt>
                <c:pt idx="10320">
                  <c:v>44996</c:v>
                </c:pt>
                <c:pt idx="10321">
                  <c:v>44997</c:v>
                </c:pt>
                <c:pt idx="10322">
                  <c:v>44998</c:v>
                </c:pt>
                <c:pt idx="10323">
                  <c:v>44999</c:v>
                </c:pt>
                <c:pt idx="10324">
                  <c:v>45000</c:v>
                </c:pt>
                <c:pt idx="10325">
                  <c:v>45001</c:v>
                </c:pt>
                <c:pt idx="10326">
                  <c:v>45002</c:v>
                </c:pt>
                <c:pt idx="10327">
                  <c:v>45003</c:v>
                </c:pt>
                <c:pt idx="10328">
                  <c:v>45004</c:v>
                </c:pt>
                <c:pt idx="10329">
                  <c:v>45005</c:v>
                </c:pt>
                <c:pt idx="10330">
                  <c:v>45006</c:v>
                </c:pt>
                <c:pt idx="10331">
                  <c:v>45007</c:v>
                </c:pt>
                <c:pt idx="10332">
                  <c:v>45008</c:v>
                </c:pt>
                <c:pt idx="10333">
                  <c:v>45009</c:v>
                </c:pt>
                <c:pt idx="10334">
                  <c:v>45010</c:v>
                </c:pt>
                <c:pt idx="10335">
                  <c:v>45011</c:v>
                </c:pt>
                <c:pt idx="10336">
                  <c:v>45012</c:v>
                </c:pt>
                <c:pt idx="10337">
                  <c:v>45013</c:v>
                </c:pt>
                <c:pt idx="10338">
                  <c:v>45014</c:v>
                </c:pt>
                <c:pt idx="10339">
                  <c:v>45015</c:v>
                </c:pt>
                <c:pt idx="10340">
                  <c:v>45016</c:v>
                </c:pt>
                <c:pt idx="10341">
                  <c:v>45017</c:v>
                </c:pt>
                <c:pt idx="10342">
                  <c:v>45018</c:v>
                </c:pt>
                <c:pt idx="10343">
                  <c:v>45019</c:v>
                </c:pt>
                <c:pt idx="10344">
                  <c:v>45020</c:v>
                </c:pt>
                <c:pt idx="10345">
                  <c:v>45021</c:v>
                </c:pt>
                <c:pt idx="10346">
                  <c:v>45022</c:v>
                </c:pt>
                <c:pt idx="10347">
                  <c:v>45023</c:v>
                </c:pt>
                <c:pt idx="10348">
                  <c:v>45024</c:v>
                </c:pt>
                <c:pt idx="10349">
                  <c:v>45025</c:v>
                </c:pt>
                <c:pt idx="10350">
                  <c:v>45026</c:v>
                </c:pt>
                <c:pt idx="10351">
                  <c:v>45027</c:v>
                </c:pt>
                <c:pt idx="10352">
                  <c:v>45028</c:v>
                </c:pt>
                <c:pt idx="10353">
                  <c:v>45029</c:v>
                </c:pt>
                <c:pt idx="10354">
                  <c:v>45030</c:v>
                </c:pt>
                <c:pt idx="10355">
                  <c:v>45031</c:v>
                </c:pt>
                <c:pt idx="10356">
                  <c:v>45032</c:v>
                </c:pt>
                <c:pt idx="10357">
                  <c:v>45033</c:v>
                </c:pt>
                <c:pt idx="10358">
                  <c:v>45034</c:v>
                </c:pt>
                <c:pt idx="10359">
                  <c:v>45035</c:v>
                </c:pt>
                <c:pt idx="10360">
                  <c:v>45036</c:v>
                </c:pt>
                <c:pt idx="10361">
                  <c:v>45037</c:v>
                </c:pt>
                <c:pt idx="10362">
                  <c:v>45038</c:v>
                </c:pt>
                <c:pt idx="10363">
                  <c:v>45039</c:v>
                </c:pt>
                <c:pt idx="10364">
                  <c:v>45040</c:v>
                </c:pt>
                <c:pt idx="10365">
                  <c:v>45041</c:v>
                </c:pt>
                <c:pt idx="10366">
                  <c:v>45042</c:v>
                </c:pt>
                <c:pt idx="10367">
                  <c:v>45043</c:v>
                </c:pt>
                <c:pt idx="10368">
                  <c:v>45044</c:v>
                </c:pt>
                <c:pt idx="10369">
                  <c:v>45045</c:v>
                </c:pt>
                <c:pt idx="10370">
                  <c:v>45046</c:v>
                </c:pt>
                <c:pt idx="10371">
                  <c:v>45047</c:v>
                </c:pt>
                <c:pt idx="10372">
                  <c:v>45048</c:v>
                </c:pt>
                <c:pt idx="10373">
                  <c:v>45049</c:v>
                </c:pt>
                <c:pt idx="10374">
                  <c:v>45050</c:v>
                </c:pt>
                <c:pt idx="10375">
                  <c:v>45051</c:v>
                </c:pt>
                <c:pt idx="10376">
                  <c:v>45052</c:v>
                </c:pt>
                <c:pt idx="10377">
                  <c:v>45053</c:v>
                </c:pt>
                <c:pt idx="10378">
                  <c:v>45054</c:v>
                </c:pt>
                <c:pt idx="10379">
                  <c:v>45055</c:v>
                </c:pt>
                <c:pt idx="10380">
                  <c:v>45056</c:v>
                </c:pt>
                <c:pt idx="10381">
                  <c:v>45057</c:v>
                </c:pt>
                <c:pt idx="10382">
                  <c:v>45058</c:v>
                </c:pt>
                <c:pt idx="10383">
                  <c:v>45059</c:v>
                </c:pt>
                <c:pt idx="10384">
                  <c:v>45060</c:v>
                </c:pt>
                <c:pt idx="10385">
                  <c:v>45061</c:v>
                </c:pt>
                <c:pt idx="10386">
                  <c:v>45062</c:v>
                </c:pt>
                <c:pt idx="10387">
                  <c:v>45063</c:v>
                </c:pt>
                <c:pt idx="10388">
                  <c:v>45064</c:v>
                </c:pt>
                <c:pt idx="10389">
                  <c:v>45065</c:v>
                </c:pt>
                <c:pt idx="10390">
                  <c:v>45066</c:v>
                </c:pt>
                <c:pt idx="10391">
                  <c:v>45067</c:v>
                </c:pt>
                <c:pt idx="10392">
                  <c:v>45068</c:v>
                </c:pt>
                <c:pt idx="10393">
                  <c:v>45069</c:v>
                </c:pt>
                <c:pt idx="10394">
                  <c:v>45070</c:v>
                </c:pt>
                <c:pt idx="10395">
                  <c:v>45071</c:v>
                </c:pt>
                <c:pt idx="10396">
                  <c:v>45072</c:v>
                </c:pt>
                <c:pt idx="10397">
                  <c:v>45073</c:v>
                </c:pt>
                <c:pt idx="10398">
                  <c:v>45074</c:v>
                </c:pt>
                <c:pt idx="10399">
                  <c:v>45075</c:v>
                </c:pt>
                <c:pt idx="10400">
                  <c:v>45076</c:v>
                </c:pt>
                <c:pt idx="10401">
                  <c:v>45077</c:v>
                </c:pt>
                <c:pt idx="10402">
                  <c:v>45078</c:v>
                </c:pt>
                <c:pt idx="10403">
                  <c:v>45079</c:v>
                </c:pt>
                <c:pt idx="10404">
                  <c:v>45080</c:v>
                </c:pt>
                <c:pt idx="10405">
                  <c:v>45081</c:v>
                </c:pt>
                <c:pt idx="10406">
                  <c:v>45082</c:v>
                </c:pt>
                <c:pt idx="10407">
                  <c:v>45083</c:v>
                </c:pt>
                <c:pt idx="10408">
                  <c:v>45084</c:v>
                </c:pt>
                <c:pt idx="10409">
                  <c:v>45085</c:v>
                </c:pt>
                <c:pt idx="10410">
                  <c:v>45086</c:v>
                </c:pt>
                <c:pt idx="10411">
                  <c:v>45087</c:v>
                </c:pt>
                <c:pt idx="10412">
                  <c:v>45088</c:v>
                </c:pt>
                <c:pt idx="10413">
                  <c:v>45089</c:v>
                </c:pt>
                <c:pt idx="10414">
                  <c:v>45090</c:v>
                </c:pt>
                <c:pt idx="10415">
                  <c:v>45091</c:v>
                </c:pt>
                <c:pt idx="10416">
                  <c:v>45092</c:v>
                </c:pt>
                <c:pt idx="10417">
                  <c:v>45093</c:v>
                </c:pt>
                <c:pt idx="10418">
                  <c:v>45094</c:v>
                </c:pt>
                <c:pt idx="10419">
                  <c:v>45095</c:v>
                </c:pt>
                <c:pt idx="10420">
                  <c:v>45096</c:v>
                </c:pt>
                <c:pt idx="10421">
                  <c:v>45097</c:v>
                </c:pt>
                <c:pt idx="10422">
                  <c:v>45098</c:v>
                </c:pt>
                <c:pt idx="10423">
                  <c:v>45099</c:v>
                </c:pt>
                <c:pt idx="10424">
                  <c:v>45100</c:v>
                </c:pt>
                <c:pt idx="10425">
                  <c:v>45101</c:v>
                </c:pt>
                <c:pt idx="10426">
                  <c:v>45102</c:v>
                </c:pt>
                <c:pt idx="10427">
                  <c:v>45103</c:v>
                </c:pt>
                <c:pt idx="10428">
                  <c:v>45104</c:v>
                </c:pt>
                <c:pt idx="10429">
                  <c:v>45105</c:v>
                </c:pt>
                <c:pt idx="10430">
                  <c:v>45106</c:v>
                </c:pt>
                <c:pt idx="10431">
                  <c:v>45107</c:v>
                </c:pt>
                <c:pt idx="10432">
                  <c:v>45108</c:v>
                </c:pt>
                <c:pt idx="10433">
                  <c:v>45109</c:v>
                </c:pt>
                <c:pt idx="10434">
                  <c:v>45110</c:v>
                </c:pt>
                <c:pt idx="10435">
                  <c:v>45111</c:v>
                </c:pt>
                <c:pt idx="10436">
                  <c:v>45112</c:v>
                </c:pt>
                <c:pt idx="10437">
                  <c:v>45113</c:v>
                </c:pt>
                <c:pt idx="10438">
                  <c:v>45114</c:v>
                </c:pt>
                <c:pt idx="10439">
                  <c:v>45115</c:v>
                </c:pt>
                <c:pt idx="10440">
                  <c:v>45116</c:v>
                </c:pt>
                <c:pt idx="10441">
                  <c:v>45117</c:v>
                </c:pt>
                <c:pt idx="10442">
                  <c:v>45118</c:v>
                </c:pt>
                <c:pt idx="10443">
                  <c:v>45119</c:v>
                </c:pt>
                <c:pt idx="10444">
                  <c:v>45120</c:v>
                </c:pt>
                <c:pt idx="10445">
                  <c:v>45121</c:v>
                </c:pt>
                <c:pt idx="10446">
                  <c:v>45122</c:v>
                </c:pt>
                <c:pt idx="10447">
                  <c:v>45123</c:v>
                </c:pt>
                <c:pt idx="10448">
                  <c:v>45124</c:v>
                </c:pt>
                <c:pt idx="10449">
                  <c:v>45125</c:v>
                </c:pt>
                <c:pt idx="10450">
                  <c:v>45126</c:v>
                </c:pt>
                <c:pt idx="10451">
                  <c:v>45127</c:v>
                </c:pt>
                <c:pt idx="10452">
                  <c:v>45128</c:v>
                </c:pt>
                <c:pt idx="10453">
                  <c:v>45129</c:v>
                </c:pt>
                <c:pt idx="10454">
                  <c:v>45130</c:v>
                </c:pt>
                <c:pt idx="10455">
                  <c:v>45131</c:v>
                </c:pt>
                <c:pt idx="10456">
                  <c:v>45132</c:v>
                </c:pt>
                <c:pt idx="10457">
                  <c:v>45133</c:v>
                </c:pt>
                <c:pt idx="10458">
                  <c:v>45134</c:v>
                </c:pt>
                <c:pt idx="10459">
                  <c:v>45135</c:v>
                </c:pt>
                <c:pt idx="10460">
                  <c:v>45136</c:v>
                </c:pt>
                <c:pt idx="10461">
                  <c:v>45137</c:v>
                </c:pt>
                <c:pt idx="10462">
                  <c:v>45138</c:v>
                </c:pt>
                <c:pt idx="10463">
                  <c:v>45139</c:v>
                </c:pt>
                <c:pt idx="10464">
                  <c:v>45140</c:v>
                </c:pt>
                <c:pt idx="10465">
                  <c:v>45141</c:v>
                </c:pt>
                <c:pt idx="10466">
                  <c:v>45142</c:v>
                </c:pt>
                <c:pt idx="10467">
                  <c:v>45143</c:v>
                </c:pt>
                <c:pt idx="10468">
                  <c:v>45144</c:v>
                </c:pt>
                <c:pt idx="10469">
                  <c:v>45145</c:v>
                </c:pt>
                <c:pt idx="10470">
                  <c:v>45146</c:v>
                </c:pt>
                <c:pt idx="10471">
                  <c:v>45147</c:v>
                </c:pt>
                <c:pt idx="10472">
                  <c:v>45148</c:v>
                </c:pt>
                <c:pt idx="10473">
                  <c:v>45149</c:v>
                </c:pt>
                <c:pt idx="10474">
                  <c:v>45150</c:v>
                </c:pt>
                <c:pt idx="10475">
                  <c:v>45151</c:v>
                </c:pt>
                <c:pt idx="10476">
                  <c:v>45152</c:v>
                </c:pt>
                <c:pt idx="10477">
                  <c:v>45153</c:v>
                </c:pt>
                <c:pt idx="10478">
                  <c:v>45154</c:v>
                </c:pt>
                <c:pt idx="10479">
                  <c:v>45155</c:v>
                </c:pt>
                <c:pt idx="10480">
                  <c:v>45156</c:v>
                </c:pt>
                <c:pt idx="10481">
                  <c:v>45157</c:v>
                </c:pt>
                <c:pt idx="10482">
                  <c:v>45158</c:v>
                </c:pt>
                <c:pt idx="10483">
                  <c:v>45159</c:v>
                </c:pt>
                <c:pt idx="10484">
                  <c:v>45160</c:v>
                </c:pt>
                <c:pt idx="10485">
                  <c:v>45161</c:v>
                </c:pt>
                <c:pt idx="10486">
                  <c:v>45162</c:v>
                </c:pt>
                <c:pt idx="10487">
                  <c:v>45163</c:v>
                </c:pt>
                <c:pt idx="10488">
                  <c:v>45164</c:v>
                </c:pt>
                <c:pt idx="10489">
                  <c:v>45165</c:v>
                </c:pt>
                <c:pt idx="10490">
                  <c:v>45166</c:v>
                </c:pt>
                <c:pt idx="10491">
                  <c:v>45167</c:v>
                </c:pt>
                <c:pt idx="10492">
                  <c:v>45168</c:v>
                </c:pt>
                <c:pt idx="10493">
                  <c:v>45169</c:v>
                </c:pt>
                <c:pt idx="10494">
                  <c:v>45170</c:v>
                </c:pt>
                <c:pt idx="10495">
                  <c:v>45171</c:v>
                </c:pt>
                <c:pt idx="10496">
                  <c:v>45172</c:v>
                </c:pt>
                <c:pt idx="10497">
                  <c:v>45173</c:v>
                </c:pt>
                <c:pt idx="10498">
                  <c:v>45174</c:v>
                </c:pt>
                <c:pt idx="10499">
                  <c:v>45175</c:v>
                </c:pt>
                <c:pt idx="10500">
                  <c:v>45176</c:v>
                </c:pt>
                <c:pt idx="10501">
                  <c:v>45177</c:v>
                </c:pt>
                <c:pt idx="10502">
                  <c:v>45178</c:v>
                </c:pt>
                <c:pt idx="10503">
                  <c:v>45179</c:v>
                </c:pt>
                <c:pt idx="10504">
                  <c:v>45180</c:v>
                </c:pt>
                <c:pt idx="10505">
                  <c:v>45181</c:v>
                </c:pt>
                <c:pt idx="10506">
                  <c:v>45182</c:v>
                </c:pt>
                <c:pt idx="10507">
                  <c:v>45183</c:v>
                </c:pt>
                <c:pt idx="10508">
                  <c:v>45184</c:v>
                </c:pt>
                <c:pt idx="10509">
                  <c:v>45185</c:v>
                </c:pt>
                <c:pt idx="10510">
                  <c:v>45186</c:v>
                </c:pt>
                <c:pt idx="10511">
                  <c:v>45187</c:v>
                </c:pt>
                <c:pt idx="10512">
                  <c:v>45188</c:v>
                </c:pt>
                <c:pt idx="10513">
                  <c:v>45189</c:v>
                </c:pt>
                <c:pt idx="10514">
                  <c:v>45190</c:v>
                </c:pt>
                <c:pt idx="10515">
                  <c:v>45191</c:v>
                </c:pt>
                <c:pt idx="10516">
                  <c:v>45192</c:v>
                </c:pt>
                <c:pt idx="10517">
                  <c:v>45193</c:v>
                </c:pt>
                <c:pt idx="10518">
                  <c:v>45194</c:v>
                </c:pt>
                <c:pt idx="10519">
                  <c:v>45195</c:v>
                </c:pt>
                <c:pt idx="10520">
                  <c:v>45196</c:v>
                </c:pt>
                <c:pt idx="10521">
                  <c:v>45197</c:v>
                </c:pt>
                <c:pt idx="10522">
                  <c:v>45198</c:v>
                </c:pt>
                <c:pt idx="10523">
                  <c:v>45199</c:v>
                </c:pt>
                <c:pt idx="10524">
                  <c:v>45200</c:v>
                </c:pt>
                <c:pt idx="10525">
                  <c:v>45201</c:v>
                </c:pt>
                <c:pt idx="10526">
                  <c:v>45202</c:v>
                </c:pt>
                <c:pt idx="10527">
                  <c:v>45203</c:v>
                </c:pt>
                <c:pt idx="10528">
                  <c:v>45204</c:v>
                </c:pt>
                <c:pt idx="10529">
                  <c:v>45205</c:v>
                </c:pt>
                <c:pt idx="10530">
                  <c:v>45206</c:v>
                </c:pt>
                <c:pt idx="10531">
                  <c:v>45207</c:v>
                </c:pt>
                <c:pt idx="10532">
                  <c:v>45208</c:v>
                </c:pt>
                <c:pt idx="10533">
                  <c:v>45209</c:v>
                </c:pt>
                <c:pt idx="10534">
                  <c:v>45210</c:v>
                </c:pt>
                <c:pt idx="10535">
                  <c:v>45211</c:v>
                </c:pt>
                <c:pt idx="10536">
                  <c:v>45212</c:v>
                </c:pt>
                <c:pt idx="10537">
                  <c:v>45213</c:v>
                </c:pt>
                <c:pt idx="10538">
                  <c:v>45214</c:v>
                </c:pt>
                <c:pt idx="10539">
                  <c:v>45215</c:v>
                </c:pt>
                <c:pt idx="10540">
                  <c:v>45216</c:v>
                </c:pt>
                <c:pt idx="10541">
                  <c:v>45217</c:v>
                </c:pt>
                <c:pt idx="10542">
                  <c:v>45218</c:v>
                </c:pt>
                <c:pt idx="10543">
                  <c:v>45219</c:v>
                </c:pt>
                <c:pt idx="10544">
                  <c:v>45220</c:v>
                </c:pt>
                <c:pt idx="10545">
                  <c:v>45221</c:v>
                </c:pt>
                <c:pt idx="10546">
                  <c:v>45222</c:v>
                </c:pt>
                <c:pt idx="10547">
                  <c:v>45223</c:v>
                </c:pt>
                <c:pt idx="10548">
                  <c:v>45224</c:v>
                </c:pt>
                <c:pt idx="10549">
                  <c:v>45225</c:v>
                </c:pt>
                <c:pt idx="10550">
                  <c:v>45226</c:v>
                </c:pt>
                <c:pt idx="10551">
                  <c:v>45227</c:v>
                </c:pt>
                <c:pt idx="10552">
                  <c:v>45228</c:v>
                </c:pt>
                <c:pt idx="10553">
                  <c:v>45229</c:v>
                </c:pt>
                <c:pt idx="10554">
                  <c:v>45230</c:v>
                </c:pt>
                <c:pt idx="10555">
                  <c:v>45231</c:v>
                </c:pt>
                <c:pt idx="10556">
                  <c:v>45232</c:v>
                </c:pt>
                <c:pt idx="10557">
                  <c:v>45233</c:v>
                </c:pt>
                <c:pt idx="10558">
                  <c:v>45234</c:v>
                </c:pt>
                <c:pt idx="10559">
                  <c:v>45235</c:v>
                </c:pt>
                <c:pt idx="10560">
                  <c:v>45236</c:v>
                </c:pt>
                <c:pt idx="10561">
                  <c:v>45237</c:v>
                </c:pt>
                <c:pt idx="10562">
                  <c:v>45238</c:v>
                </c:pt>
                <c:pt idx="10563">
                  <c:v>45239</c:v>
                </c:pt>
                <c:pt idx="10564">
                  <c:v>45240</c:v>
                </c:pt>
                <c:pt idx="10565">
                  <c:v>45241</c:v>
                </c:pt>
                <c:pt idx="10566">
                  <c:v>45242</c:v>
                </c:pt>
                <c:pt idx="10567">
                  <c:v>45243</c:v>
                </c:pt>
                <c:pt idx="10568">
                  <c:v>45244</c:v>
                </c:pt>
                <c:pt idx="10569">
                  <c:v>45245</c:v>
                </c:pt>
                <c:pt idx="10570">
                  <c:v>45246</c:v>
                </c:pt>
                <c:pt idx="10571">
                  <c:v>45247</c:v>
                </c:pt>
                <c:pt idx="10572">
                  <c:v>45248</c:v>
                </c:pt>
                <c:pt idx="10573">
                  <c:v>45249</c:v>
                </c:pt>
                <c:pt idx="10574">
                  <c:v>45250</c:v>
                </c:pt>
                <c:pt idx="10575">
                  <c:v>45251</c:v>
                </c:pt>
                <c:pt idx="10576">
                  <c:v>45252</c:v>
                </c:pt>
                <c:pt idx="10577">
                  <c:v>45253</c:v>
                </c:pt>
                <c:pt idx="10578">
                  <c:v>45254</c:v>
                </c:pt>
                <c:pt idx="10579">
                  <c:v>45255</c:v>
                </c:pt>
                <c:pt idx="10580">
                  <c:v>45256</c:v>
                </c:pt>
                <c:pt idx="10581">
                  <c:v>45257</c:v>
                </c:pt>
                <c:pt idx="10582">
                  <c:v>45258</c:v>
                </c:pt>
                <c:pt idx="10583">
                  <c:v>45259</c:v>
                </c:pt>
                <c:pt idx="10584">
                  <c:v>45260</c:v>
                </c:pt>
                <c:pt idx="10585">
                  <c:v>45261</c:v>
                </c:pt>
                <c:pt idx="10586">
                  <c:v>45262</c:v>
                </c:pt>
                <c:pt idx="10587">
                  <c:v>45263</c:v>
                </c:pt>
                <c:pt idx="10588">
                  <c:v>45264</c:v>
                </c:pt>
                <c:pt idx="10589">
                  <c:v>45265</c:v>
                </c:pt>
                <c:pt idx="10590">
                  <c:v>45266</c:v>
                </c:pt>
                <c:pt idx="10591">
                  <c:v>45267</c:v>
                </c:pt>
                <c:pt idx="10592">
                  <c:v>45268</c:v>
                </c:pt>
                <c:pt idx="10593">
                  <c:v>45269</c:v>
                </c:pt>
                <c:pt idx="10594">
                  <c:v>45270</c:v>
                </c:pt>
                <c:pt idx="10595">
                  <c:v>45271</c:v>
                </c:pt>
                <c:pt idx="10596">
                  <c:v>45272</c:v>
                </c:pt>
                <c:pt idx="10597">
                  <c:v>45273</c:v>
                </c:pt>
                <c:pt idx="10598">
                  <c:v>45274</c:v>
                </c:pt>
                <c:pt idx="10599">
                  <c:v>45275</c:v>
                </c:pt>
                <c:pt idx="10600">
                  <c:v>45276</c:v>
                </c:pt>
                <c:pt idx="10601">
                  <c:v>45277</c:v>
                </c:pt>
                <c:pt idx="10602">
                  <c:v>45278</c:v>
                </c:pt>
                <c:pt idx="10603">
                  <c:v>45279</c:v>
                </c:pt>
                <c:pt idx="10604">
                  <c:v>45280</c:v>
                </c:pt>
                <c:pt idx="10605">
                  <c:v>45281</c:v>
                </c:pt>
                <c:pt idx="10606">
                  <c:v>45282</c:v>
                </c:pt>
                <c:pt idx="10607">
                  <c:v>45283</c:v>
                </c:pt>
                <c:pt idx="10608">
                  <c:v>45284</c:v>
                </c:pt>
                <c:pt idx="10609">
                  <c:v>45285</c:v>
                </c:pt>
                <c:pt idx="10610">
                  <c:v>45286</c:v>
                </c:pt>
                <c:pt idx="10611">
                  <c:v>45287</c:v>
                </c:pt>
                <c:pt idx="10612">
                  <c:v>45288</c:v>
                </c:pt>
                <c:pt idx="10613">
                  <c:v>45289</c:v>
                </c:pt>
                <c:pt idx="10614">
                  <c:v>45290</c:v>
                </c:pt>
                <c:pt idx="10615">
                  <c:v>45291</c:v>
                </c:pt>
                <c:pt idx="10616">
                  <c:v>45292</c:v>
                </c:pt>
                <c:pt idx="10617">
                  <c:v>45293</c:v>
                </c:pt>
                <c:pt idx="10618">
                  <c:v>45294</c:v>
                </c:pt>
                <c:pt idx="10619">
                  <c:v>45295</c:v>
                </c:pt>
                <c:pt idx="10620">
                  <c:v>45296</c:v>
                </c:pt>
                <c:pt idx="10621">
                  <c:v>45297</c:v>
                </c:pt>
                <c:pt idx="10622">
                  <c:v>45298</c:v>
                </c:pt>
                <c:pt idx="10623">
                  <c:v>45299</c:v>
                </c:pt>
                <c:pt idx="10624">
                  <c:v>45300</c:v>
                </c:pt>
                <c:pt idx="10625">
                  <c:v>45301</c:v>
                </c:pt>
                <c:pt idx="10626">
                  <c:v>45302</c:v>
                </c:pt>
                <c:pt idx="10627">
                  <c:v>45303</c:v>
                </c:pt>
                <c:pt idx="10628">
                  <c:v>45304</c:v>
                </c:pt>
                <c:pt idx="10629">
                  <c:v>45305</c:v>
                </c:pt>
                <c:pt idx="10630">
                  <c:v>45306</c:v>
                </c:pt>
                <c:pt idx="10631">
                  <c:v>45307</c:v>
                </c:pt>
                <c:pt idx="10632">
                  <c:v>45308</c:v>
                </c:pt>
                <c:pt idx="10633">
                  <c:v>45309</c:v>
                </c:pt>
                <c:pt idx="10634">
                  <c:v>45310</c:v>
                </c:pt>
                <c:pt idx="10635">
                  <c:v>45311</c:v>
                </c:pt>
                <c:pt idx="10636">
                  <c:v>45312</c:v>
                </c:pt>
                <c:pt idx="10637">
                  <c:v>45313</c:v>
                </c:pt>
                <c:pt idx="10638">
                  <c:v>45314</c:v>
                </c:pt>
                <c:pt idx="10639">
                  <c:v>45315</c:v>
                </c:pt>
                <c:pt idx="10640">
                  <c:v>45316</c:v>
                </c:pt>
                <c:pt idx="10641">
                  <c:v>45317</c:v>
                </c:pt>
                <c:pt idx="10642">
                  <c:v>45318</c:v>
                </c:pt>
                <c:pt idx="10643">
                  <c:v>45319</c:v>
                </c:pt>
                <c:pt idx="10644">
                  <c:v>45320</c:v>
                </c:pt>
                <c:pt idx="10645">
                  <c:v>45321</c:v>
                </c:pt>
                <c:pt idx="10646">
                  <c:v>45322</c:v>
                </c:pt>
                <c:pt idx="10647">
                  <c:v>45323</c:v>
                </c:pt>
                <c:pt idx="10648">
                  <c:v>45324</c:v>
                </c:pt>
                <c:pt idx="10649">
                  <c:v>45325</c:v>
                </c:pt>
                <c:pt idx="10650">
                  <c:v>45326</c:v>
                </c:pt>
                <c:pt idx="10651">
                  <c:v>45327</c:v>
                </c:pt>
                <c:pt idx="10652">
                  <c:v>45328</c:v>
                </c:pt>
                <c:pt idx="10653">
                  <c:v>45329</c:v>
                </c:pt>
                <c:pt idx="10654">
                  <c:v>45330</c:v>
                </c:pt>
                <c:pt idx="10655">
                  <c:v>45331</c:v>
                </c:pt>
                <c:pt idx="10656">
                  <c:v>45332</c:v>
                </c:pt>
                <c:pt idx="10657">
                  <c:v>45333</c:v>
                </c:pt>
                <c:pt idx="10658">
                  <c:v>45334</c:v>
                </c:pt>
                <c:pt idx="10659">
                  <c:v>45335</c:v>
                </c:pt>
                <c:pt idx="10660">
                  <c:v>45336</c:v>
                </c:pt>
                <c:pt idx="10661">
                  <c:v>45337</c:v>
                </c:pt>
                <c:pt idx="10662">
                  <c:v>45338</c:v>
                </c:pt>
                <c:pt idx="10663">
                  <c:v>45339</c:v>
                </c:pt>
                <c:pt idx="10664">
                  <c:v>45340</c:v>
                </c:pt>
                <c:pt idx="10665">
                  <c:v>45341</c:v>
                </c:pt>
                <c:pt idx="10666">
                  <c:v>45342</c:v>
                </c:pt>
                <c:pt idx="10667">
                  <c:v>45343</c:v>
                </c:pt>
                <c:pt idx="10668">
                  <c:v>45344</c:v>
                </c:pt>
                <c:pt idx="10669">
                  <c:v>45345</c:v>
                </c:pt>
                <c:pt idx="10670">
                  <c:v>45346</c:v>
                </c:pt>
                <c:pt idx="10671">
                  <c:v>45347</c:v>
                </c:pt>
                <c:pt idx="10672">
                  <c:v>45348</c:v>
                </c:pt>
                <c:pt idx="10673">
                  <c:v>45349</c:v>
                </c:pt>
                <c:pt idx="10674">
                  <c:v>45350</c:v>
                </c:pt>
                <c:pt idx="10675">
                  <c:v>45351</c:v>
                </c:pt>
                <c:pt idx="10676">
                  <c:v>45352</c:v>
                </c:pt>
                <c:pt idx="10677">
                  <c:v>45353</c:v>
                </c:pt>
                <c:pt idx="10678">
                  <c:v>45354</c:v>
                </c:pt>
                <c:pt idx="10679">
                  <c:v>45355</c:v>
                </c:pt>
                <c:pt idx="10680">
                  <c:v>45356</c:v>
                </c:pt>
                <c:pt idx="10681">
                  <c:v>45357</c:v>
                </c:pt>
                <c:pt idx="10682">
                  <c:v>45358</c:v>
                </c:pt>
                <c:pt idx="10683">
                  <c:v>45359</c:v>
                </c:pt>
                <c:pt idx="10684">
                  <c:v>45360</c:v>
                </c:pt>
                <c:pt idx="10685">
                  <c:v>45361</c:v>
                </c:pt>
                <c:pt idx="10686">
                  <c:v>45362</c:v>
                </c:pt>
                <c:pt idx="10687">
                  <c:v>45363</c:v>
                </c:pt>
                <c:pt idx="10688">
                  <c:v>45364</c:v>
                </c:pt>
                <c:pt idx="10689">
                  <c:v>45365</c:v>
                </c:pt>
                <c:pt idx="10690">
                  <c:v>45366</c:v>
                </c:pt>
                <c:pt idx="10691">
                  <c:v>45367</c:v>
                </c:pt>
                <c:pt idx="10692">
                  <c:v>45368</c:v>
                </c:pt>
                <c:pt idx="10693">
                  <c:v>45369</c:v>
                </c:pt>
                <c:pt idx="10694">
                  <c:v>45370</c:v>
                </c:pt>
                <c:pt idx="10695">
                  <c:v>45371</c:v>
                </c:pt>
                <c:pt idx="10696">
                  <c:v>45372</c:v>
                </c:pt>
                <c:pt idx="10697">
                  <c:v>45373</c:v>
                </c:pt>
                <c:pt idx="10698">
                  <c:v>45374</c:v>
                </c:pt>
                <c:pt idx="10699">
                  <c:v>45375</c:v>
                </c:pt>
                <c:pt idx="10700">
                  <c:v>45376</c:v>
                </c:pt>
                <c:pt idx="10701">
                  <c:v>45377</c:v>
                </c:pt>
                <c:pt idx="10702">
                  <c:v>45378</c:v>
                </c:pt>
                <c:pt idx="10703">
                  <c:v>45379</c:v>
                </c:pt>
                <c:pt idx="10704">
                  <c:v>45380</c:v>
                </c:pt>
                <c:pt idx="10705">
                  <c:v>45381</c:v>
                </c:pt>
                <c:pt idx="10706">
                  <c:v>45382</c:v>
                </c:pt>
                <c:pt idx="10707">
                  <c:v>45383</c:v>
                </c:pt>
                <c:pt idx="10708">
                  <c:v>45384</c:v>
                </c:pt>
                <c:pt idx="10709">
                  <c:v>45385</c:v>
                </c:pt>
                <c:pt idx="10710">
                  <c:v>45386</c:v>
                </c:pt>
                <c:pt idx="10711">
                  <c:v>45387</c:v>
                </c:pt>
                <c:pt idx="10712">
                  <c:v>45388</c:v>
                </c:pt>
                <c:pt idx="10713">
                  <c:v>45389</c:v>
                </c:pt>
                <c:pt idx="10714">
                  <c:v>45390</c:v>
                </c:pt>
                <c:pt idx="10715">
                  <c:v>45391</c:v>
                </c:pt>
                <c:pt idx="10716">
                  <c:v>45392</c:v>
                </c:pt>
                <c:pt idx="10717">
                  <c:v>45393</c:v>
                </c:pt>
                <c:pt idx="10718">
                  <c:v>45394</c:v>
                </c:pt>
                <c:pt idx="10719">
                  <c:v>45395</c:v>
                </c:pt>
                <c:pt idx="10720">
                  <c:v>45396</c:v>
                </c:pt>
                <c:pt idx="10721">
                  <c:v>45397</c:v>
                </c:pt>
                <c:pt idx="10722">
                  <c:v>45398</c:v>
                </c:pt>
                <c:pt idx="10723">
                  <c:v>45399</c:v>
                </c:pt>
                <c:pt idx="10724">
                  <c:v>45400</c:v>
                </c:pt>
                <c:pt idx="10725">
                  <c:v>45401</c:v>
                </c:pt>
                <c:pt idx="10726">
                  <c:v>45402</c:v>
                </c:pt>
                <c:pt idx="10727">
                  <c:v>45403</c:v>
                </c:pt>
                <c:pt idx="10728">
                  <c:v>45404</c:v>
                </c:pt>
                <c:pt idx="10729">
                  <c:v>45405</c:v>
                </c:pt>
                <c:pt idx="10730">
                  <c:v>45406</c:v>
                </c:pt>
                <c:pt idx="10731">
                  <c:v>45407</c:v>
                </c:pt>
                <c:pt idx="10732">
                  <c:v>45408</c:v>
                </c:pt>
                <c:pt idx="10733">
                  <c:v>45409</c:v>
                </c:pt>
                <c:pt idx="10734">
                  <c:v>45410</c:v>
                </c:pt>
                <c:pt idx="10735">
                  <c:v>45411</c:v>
                </c:pt>
                <c:pt idx="10736">
                  <c:v>45412</c:v>
                </c:pt>
                <c:pt idx="10737">
                  <c:v>45413</c:v>
                </c:pt>
                <c:pt idx="10738">
                  <c:v>45414</c:v>
                </c:pt>
                <c:pt idx="10739">
                  <c:v>45415</c:v>
                </c:pt>
                <c:pt idx="10740">
                  <c:v>45416</c:v>
                </c:pt>
                <c:pt idx="10741">
                  <c:v>45417</c:v>
                </c:pt>
                <c:pt idx="10742">
                  <c:v>45418</c:v>
                </c:pt>
                <c:pt idx="10743">
                  <c:v>45419</c:v>
                </c:pt>
                <c:pt idx="10744">
                  <c:v>45420</c:v>
                </c:pt>
                <c:pt idx="10745">
                  <c:v>45421</c:v>
                </c:pt>
                <c:pt idx="10746">
                  <c:v>45422</c:v>
                </c:pt>
                <c:pt idx="10747">
                  <c:v>45423</c:v>
                </c:pt>
                <c:pt idx="10748">
                  <c:v>45424</c:v>
                </c:pt>
                <c:pt idx="10749">
                  <c:v>45425</c:v>
                </c:pt>
                <c:pt idx="10750">
                  <c:v>45426</c:v>
                </c:pt>
                <c:pt idx="10751">
                  <c:v>45427</c:v>
                </c:pt>
                <c:pt idx="10752">
                  <c:v>45428</c:v>
                </c:pt>
                <c:pt idx="10753">
                  <c:v>45429</c:v>
                </c:pt>
                <c:pt idx="10754">
                  <c:v>45430</c:v>
                </c:pt>
                <c:pt idx="10755">
                  <c:v>45431</c:v>
                </c:pt>
                <c:pt idx="10756">
                  <c:v>45432</c:v>
                </c:pt>
                <c:pt idx="10757">
                  <c:v>45433</c:v>
                </c:pt>
                <c:pt idx="10758">
                  <c:v>45434</c:v>
                </c:pt>
                <c:pt idx="10759">
                  <c:v>45435</c:v>
                </c:pt>
                <c:pt idx="10760">
                  <c:v>45436</c:v>
                </c:pt>
                <c:pt idx="10761">
                  <c:v>45437</c:v>
                </c:pt>
                <c:pt idx="10762">
                  <c:v>45438</c:v>
                </c:pt>
                <c:pt idx="10763">
                  <c:v>45439</c:v>
                </c:pt>
                <c:pt idx="10764">
                  <c:v>45440</c:v>
                </c:pt>
                <c:pt idx="10765">
                  <c:v>45441</c:v>
                </c:pt>
                <c:pt idx="10766">
                  <c:v>45442</c:v>
                </c:pt>
                <c:pt idx="10767">
                  <c:v>45443</c:v>
                </c:pt>
                <c:pt idx="10768">
                  <c:v>45444</c:v>
                </c:pt>
                <c:pt idx="10769">
                  <c:v>45445</c:v>
                </c:pt>
                <c:pt idx="10770">
                  <c:v>45446</c:v>
                </c:pt>
                <c:pt idx="10771">
                  <c:v>45447</c:v>
                </c:pt>
                <c:pt idx="10772">
                  <c:v>45448</c:v>
                </c:pt>
                <c:pt idx="10773">
                  <c:v>45449</c:v>
                </c:pt>
                <c:pt idx="10774">
                  <c:v>45450</c:v>
                </c:pt>
                <c:pt idx="10775">
                  <c:v>45451</c:v>
                </c:pt>
                <c:pt idx="10776">
                  <c:v>45452</c:v>
                </c:pt>
                <c:pt idx="10777">
                  <c:v>45453</c:v>
                </c:pt>
                <c:pt idx="10778">
                  <c:v>45454</c:v>
                </c:pt>
                <c:pt idx="10779">
                  <c:v>45455</c:v>
                </c:pt>
                <c:pt idx="10780">
                  <c:v>45456</c:v>
                </c:pt>
                <c:pt idx="10781">
                  <c:v>45457</c:v>
                </c:pt>
                <c:pt idx="10782">
                  <c:v>45458</c:v>
                </c:pt>
                <c:pt idx="10783">
                  <c:v>45459</c:v>
                </c:pt>
                <c:pt idx="10784">
                  <c:v>45460</c:v>
                </c:pt>
                <c:pt idx="10785">
                  <c:v>45461</c:v>
                </c:pt>
                <c:pt idx="10786">
                  <c:v>45462</c:v>
                </c:pt>
                <c:pt idx="10787">
                  <c:v>45463</c:v>
                </c:pt>
                <c:pt idx="10788">
                  <c:v>45464</c:v>
                </c:pt>
                <c:pt idx="10789">
                  <c:v>45465</c:v>
                </c:pt>
                <c:pt idx="10790">
                  <c:v>45466</c:v>
                </c:pt>
                <c:pt idx="10791">
                  <c:v>45467</c:v>
                </c:pt>
                <c:pt idx="10792">
                  <c:v>45468</c:v>
                </c:pt>
                <c:pt idx="10793">
                  <c:v>45469</c:v>
                </c:pt>
                <c:pt idx="10794">
                  <c:v>45470</c:v>
                </c:pt>
                <c:pt idx="10795">
                  <c:v>45471</c:v>
                </c:pt>
                <c:pt idx="10796">
                  <c:v>45472</c:v>
                </c:pt>
                <c:pt idx="10797">
                  <c:v>45473</c:v>
                </c:pt>
                <c:pt idx="10798">
                  <c:v>45474</c:v>
                </c:pt>
                <c:pt idx="10799">
                  <c:v>45475</c:v>
                </c:pt>
                <c:pt idx="10800">
                  <c:v>45476</c:v>
                </c:pt>
                <c:pt idx="10801">
                  <c:v>45477</c:v>
                </c:pt>
                <c:pt idx="10802">
                  <c:v>45478</c:v>
                </c:pt>
                <c:pt idx="10803">
                  <c:v>45479</c:v>
                </c:pt>
                <c:pt idx="10804">
                  <c:v>45480</c:v>
                </c:pt>
                <c:pt idx="10805">
                  <c:v>45481</c:v>
                </c:pt>
                <c:pt idx="10806">
                  <c:v>45482</c:v>
                </c:pt>
                <c:pt idx="10807">
                  <c:v>45483</c:v>
                </c:pt>
                <c:pt idx="10808">
                  <c:v>45484</c:v>
                </c:pt>
                <c:pt idx="10809">
                  <c:v>45485</c:v>
                </c:pt>
                <c:pt idx="10810">
                  <c:v>45486</c:v>
                </c:pt>
                <c:pt idx="10811">
                  <c:v>45487</c:v>
                </c:pt>
                <c:pt idx="10812">
                  <c:v>45488</c:v>
                </c:pt>
                <c:pt idx="10813">
                  <c:v>45489</c:v>
                </c:pt>
                <c:pt idx="10814">
                  <c:v>45490</c:v>
                </c:pt>
                <c:pt idx="10815">
                  <c:v>45491</c:v>
                </c:pt>
                <c:pt idx="10816">
                  <c:v>45492</c:v>
                </c:pt>
                <c:pt idx="10817">
                  <c:v>45493</c:v>
                </c:pt>
                <c:pt idx="10818">
                  <c:v>45494</c:v>
                </c:pt>
                <c:pt idx="10819">
                  <c:v>45495</c:v>
                </c:pt>
                <c:pt idx="10820">
                  <c:v>45496</c:v>
                </c:pt>
                <c:pt idx="10821">
                  <c:v>45497</c:v>
                </c:pt>
                <c:pt idx="10822">
                  <c:v>45498</c:v>
                </c:pt>
                <c:pt idx="10823">
                  <c:v>45499</c:v>
                </c:pt>
                <c:pt idx="10824">
                  <c:v>45500</c:v>
                </c:pt>
                <c:pt idx="10825">
                  <c:v>45501</c:v>
                </c:pt>
                <c:pt idx="10826">
                  <c:v>45502</c:v>
                </c:pt>
                <c:pt idx="10827">
                  <c:v>45503</c:v>
                </c:pt>
                <c:pt idx="10828">
                  <c:v>45504</c:v>
                </c:pt>
                <c:pt idx="10829">
                  <c:v>45505</c:v>
                </c:pt>
                <c:pt idx="10830">
                  <c:v>45506</c:v>
                </c:pt>
                <c:pt idx="10831">
                  <c:v>45507</c:v>
                </c:pt>
                <c:pt idx="10832">
                  <c:v>45508</c:v>
                </c:pt>
                <c:pt idx="10833">
                  <c:v>45509</c:v>
                </c:pt>
                <c:pt idx="10834">
                  <c:v>45510</c:v>
                </c:pt>
                <c:pt idx="10835">
                  <c:v>45511</c:v>
                </c:pt>
                <c:pt idx="10836">
                  <c:v>45512</c:v>
                </c:pt>
                <c:pt idx="10837">
                  <c:v>45513</c:v>
                </c:pt>
                <c:pt idx="10838">
                  <c:v>45514</c:v>
                </c:pt>
                <c:pt idx="10839">
                  <c:v>45515</c:v>
                </c:pt>
                <c:pt idx="10840">
                  <c:v>45516</c:v>
                </c:pt>
                <c:pt idx="10841">
                  <c:v>45517</c:v>
                </c:pt>
                <c:pt idx="10842">
                  <c:v>45518</c:v>
                </c:pt>
                <c:pt idx="10843">
                  <c:v>45519</c:v>
                </c:pt>
                <c:pt idx="10844">
                  <c:v>45520</c:v>
                </c:pt>
                <c:pt idx="10845">
                  <c:v>45521</c:v>
                </c:pt>
                <c:pt idx="10846">
                  <c:v>45522</c:v>
                </c:pt>
                <c:pt idx="10847">
                  <c:v>45523</c:v>
                </c:pt>
                <c:pt idx="10848">
                  <c:v>45524</c:v>
                </c:pt>
                <c:pt idx="10849">
                  <c:v>45525</c:v>
                </c:pt>
                <c:pt idx="10850">
                  <c:v>45526</c:v>
                </c:pt>
                <c:pt idx="10851">
                  <c:v>45527</c:v>
                </c:pt>
                <c:pt idx="10852">
                  <c:v>45528</c:v>
                </c:pt>
                <c:pt idx="10853">
                  <c:v>45529</c:v>
                </c:pt>
                <c:pt idx="10854">
                  <c:v>45530</c:v>
                </c:pt>
                <c:pt idx="10855">
                  <c:v>45531</c:v>
                </c:pt>
                <c:pt idx="10856">
                  <c:v>45532</c:v>
                </c:pt>
                <c:pt idx="10857">
                  <c:v>45533</c:v>
                </c:pt>
                <c:pt idx="10858">
                  <c:v>45534</c:v>
                </c:pt>
                <c:pt idx="10859">
                  <c:v>45535</c:v>
                </c:pt>
                <c:pt idx="10860">
                  <c:v>45536</c:v>
                </c:pt>
                <c:pt idx="10861">
                  <c:v>45537</c:v>
                </c:pt>
                <c:pt idx="10862">
                  <c:v>45538</c:v>
                </c:pt>
                <c:pt idx="10863">
                  <c:v>45539</c:v>
                </c:pt>
                <c:pt idx="10864">
                  <c:v>45540</c:v>
                </c:pt>
                <c:pt idx="10865">
                  <c:v>45541</c:v>
                </c:pt>
                <c:pt idx="10866">
                  <c:v>45542</c:v>
                </c:pt>
                <c:pt idx="10867">
                  <c:v>45543</c:v>
                </c:pt>
                <c:pt idx="10868">
                  <c:v>45544</c:v>
                </c:pt>
                <c:pt idx="10869">
                  <c:v>45545</c:v>
                </c:pt>
                <c:pt idx="10870">
                  <c:v>45546</c:v>
                </c:pt>
                <c:pt idx="10871">
                  <c:v>45547</c:v>
                </c:pt>
                <c:pt idx="10872">
                  <c:v>45548</c:v>
                </c:pt>
                <c:pt idx="10873">
                  <c:v>45549</c:v>
                </c:pt>
                <c:pt idx="10874">
                  <c:v>45550</c:v>
                </c:pt>
                <c:pt idx="10875">
                  <c:v>45551</c:v>
                </c:pt>
                <c:pt idx="10876">
                  <c:v>45552</c:v>
                </c:pt>
                <c:pt idx="10877">
                  <c:v>45553</c:v>
                </c:pt>
                <c:pt idx="10878">
                  <c:v>45554</c:v>
                </c:pt>
                <c:pt idx="10879">
                  <c:v>45555</c:v>
                </c:pt>
                <c:pt idx="10880">
                  <c:v>45556</c:v>
                </c:pt>
                <c:pt idx="10881">
                  <c:v>45557</c:v>
                </c:pt>
                <c:pt idx="10882">
                  <c:v>45558</c:v>
                </c:pt>
                <c:pt idx="10883">
                  <c:v>45559</c:v>
                </c:pt>
                <c:pt idx="10884">
                  <c:v>45560</c:v>
                </c:pt>
                <c:pt idx="10885">
                  <c:v>45561</c:v>
                </c:pt>
                <c:pt idx="10886">
                  <c:v>45562</c:v>
                </c:pt>
                <c:pt idx="10887">
                  <c:v>45563</c:v>
                </c:pt>
                <c:pt idx="10888">
                  <c:v>45564</c:v>
                </c:pt>
                <c:pt idx="10889">
                  <c:v>45565</c:v>
                </c:pt>
                <c:pt idx="10890">
                  <c:v>45566</c:v>
                </c:pt>
                <c:pt idx="10891">
                  <c:v>45567</c:v>
                </c:pt>
                <c:pt idx="10892">
                  <c:v>45568</c:v>
                </c:pt>
                <c:pt idx="10893">
                  <c:v>45569</c:v>
                </c:pt>
                <c:pt idx="10894">
                  <c:v>45570</c:v>
                </c:pt>
                <c:pt idx="10895">
                  <c:v>45571</c:v>
                </c:pt>
                <c:pt idx="10896">
                  <c:v>45572</c:v>
                </c:pt>
                <c:pt idx="10897">
                  <c:v>45573</c:v>
                </c:pt>
                <c:pt idx="10898">
                  <c:v>45574</c:v>
                </c:pt>
                <c:pt idx="10899">
                  <c:v>45575</c:v>
                </c:pt>
                <c:pt idx="10900">
                  <c:v>45576</c:v>
                </c:pt>
                <c:pt idx="10901">
                  <c:v>45577</c:v>
                </c:pt>
                <c:pt idx="10902">
                  <c:v>45578</c:v>
                </c:pt>
                <c:pt idx="10903">
                  <c:v>45579</c:v>
                </c:pt>
                <c:pt idx="10904">
                  <c:v>45580</c:v>
                </c:pt>
                <c:pt idx="10905">
                  <c:v>45581</c:v>
                </c:pt>
                <c:pt idx="10906">
                  <c:v>45582</c:v>
                </c:pt>
                <c:pt idx="10907">
                  <c:v>45583</c:v>
                </c:pt>
                <c:pt idx="10908">
                  <c:v>45584</c:v>
                </c:pt>
                <c:pt idx="10909">
                  <c:v>45585</c:v>
                </c:pt>
                <c:pt idx="10910">
                  <c:v>45586</c:v>
                </c:pt>
                <c:pt idx="10911">
                  <c:v>45587</c:v>
                </c:pt>
                <c:pt idx="10912">
                  <c:v>45588</c:v>
                </c:pt>
                <c:pt idx="10913">
                  <c:v>45589</c:v>
                </c:pt>
                <c:pt idx="10914">
                  <c:v>45590</c:v>
                </c:pt>
                <c:pt idx="10915">
                  <c:v>45591</c:v>
                </c:pt>
                <c:pt idx="10916">
                  <c:v>45592</c:v>
                </c:pt>
                <c:pt idx="10917">
                  <c:v>45593</c:v>
                </c:pt>
                <c:pt idx="10918">
                  <c:v>45594</c:v>
                </c:pt>
                <c:pt idx="10919">
                  <c:v>45595</c:v>
                </c:pt>
                <c:pt idx="10920">
                  <c:v>45596</c:v>
                </c:pt>
                <c:pt idx="10921">
                  <c:v>45597</c:v>
                </c:pt>
                <c:pt idx="10922">
                  <c:v>45598</c:v>
                </c:pt>
                <c:pt idx="10923">
                  <c:v>45599</c:v>
                </c:pt>
                <c:pt idx="10924">
                  <c:v>45600</c:v>
                </c:pt>
                <c:pt idx="10925">
                  <c:v>45601</c:v>
                </c:pt>
                <c:pt idx="10926">
                  <c:v>45602</c:v>
                </c:pt>
                <c:pt idx="10927">
                  <c:v>45603</c:v>
                </c:pt>
                <c:pt idx="10928">
                  <c:v>45604</c:v>
                </c:pt>
                <c:pt idx="10929">
                  <c:v>45605</c:v>
                </c:pt>
                <c:pt idx="10930">
                  <c:v>45606</c:v>
                </c:pt>
                <c:pt idx="10931">
                  <c:v>45607</c:v>
                </c:pt>
                <c:pt idx="10932">
                  <c:v>45608</c:v>
                </c:pt>
                <c:pt idx="10933">
                  <c:v>45609</c:v>
                </c:pt>
                <c:pt idx="10934">
                  <c:v>45610</c:v>
                </c:pt>
                <c:pt idx="10935">
                  <c:v>45611</c:v>
                </c:pt>
                <c:pt idx="10936">
                  <c:v>45612</c:v>
                </c:pt>
                <c:pt idx="10937">
                  <c:v>45613</c:v>
                </c:pt>
                <c:pt idx="10938">
                  <c:v>45614</c:v>
                </c:pt>
                <c:pt idx="10939">
                  <c:v>45615</c:v>
                </c:pt>
                <c:pt idx="10940">
                  <c:v>45616</c:v>
                </c:pt>
                <c:pt idx="10941">
                  <c:v>45617</c:v>
                </c:pt>
                <c:pt idx="10942">
                  <c:v>45618</c:v>
                </c:pt>
                <c:pt idx="10943">
                  <c:v>45619</c:v>
                </c:pt>
                <c:pt idx="10944">
                  <c:v>45620</c:v>
                </c:pt>
                <c:pt idx="10945">
                  <c:v>45621</c:v>
                </c:pt>
                <c:pt idx="10946">
                  <c:v>45622</c:v>
                </c:pt>
                <c:pt idx="10947">
                  <c:v>45623</c:v>
                </c:pt>
                <c:pt idx="10948">
                  <c:v>45624</c:v>
                </c:pt>
                <c:pt idx="10949">
                  <c:v>45625</c:v>
                </c:pt>
                <c:pt idx="10950">
                  <c:v>45626</c:v>
                </c:pt>
                <c:pt idx="10951">
                  <c:v>45627</c:v>
                </c:pt>
                <c:pt idx="10952">
                  <c:v>45628</c:v>
                </c:pt>
                <c:pt idx="10953">
                  <c:v>45629</c:v>
                </c:pt>
                <c:pt idx="10954">
                  <c:v>45630</c:v>
                </c:pt>
                <c:pt idx="10955">
                  <c:v>45631</c:v>
                </c:pt>
                <c:pt idx="10956">
                  <c:v>45632</c:v>
                </c:pt>
                <c:pt idx="10957">
                  <c:v>45633</c:v>
                </c:pt>
                <c:pt idx="10958">
                  <c:v>45634</c:v>
                </c:pt>
                <c:pt idx="10959">
                  <c:v>45635</c:v>
                </c:pt>
                <c:pt idx="10960">
                  <c:v>45636</c:v>
                </c:pt>
                <c:pt idx="10961">
                  <c:v>45637</c:v>
                </c:pt>
                <c:pt idx="10962">
                  <c:v>45638</c:v>
                </c:pt>
                <c:pt idx="10963">
                  <c:v>45639</c:v>
                </c:pt>
                <c:pt idx="10964">
                  <c:v>45640</c:v>
                </c:pt>
                <c:pt idx="10965">
                  <c:v>45641</c:v>
                </c:pt>
                <c:pt idx="10966">
                  <c:v>45642</c:v>
                </c:pt>
                <c:pt idx="10967">
                  <c:v>45643</c:v>
                </c:pt>
                <c:pt idx="10968">
                  <c:v>45644</c:v>
                </c:pt>
                <c:pt idx="10969">
                  <c:v>45645</c:v>
                </c:pt>
                <c:pt idx="10970">
                  <c:v>45646</c:v>
                </c:pt>
                <c:pt idx="10971">
                  <c:v>45647</c:v>
                </c:pt>
                <c:pt idx="10972">
                  <c:v>45648</c:v>
                </c:pt>
                <c:pt idx="10973">
                  <c:v>45649</c:v>
                </c:pt>
                <c:pt idx="10974">
                  <c:v>45650</c:v>
                </c:pt>
                <c:pt idx="10975">
                  <c:v>45651</c:v>
                </c:pt>
                <c:pt idx="10976">
                  <c:v>45652</c:v>
                </c:pt>
                <c:pt idx="10977">
                  <c:v>45653</c:v>
                </c:pt>
                <c:pt idx="10978">
                  <c:v>45654</c:v>
                </c:pt>
                <c:pt idx="10979">
                  <c:v>45655</c:v>
                </c:pt>
                <c:pt idx="10980">
                  <c:v>45656</c:v>
                </c:pt>
                <c:pt idx="10981">
                  <c:v>45657</c:v>
                </c:pt>
                <c:pt idx="10982">
                  <c:v>45658</c:v>
                </c:pt>
                <c:pt idx="10983">
                  <c:v>45659</c:v>
                </c:pt>
                <c:pt idx="10984">
                  <c:v>45660</c:v>
                </c:pt>
                <c:pt idx="10985">
                  <c:v>45661</c:v>
                </c:pt>
                <c:pt idx="10986">
                  <c:v>45662</c:v>
                </c:pt>
                <c:pt idx="10987">
                  <c:v>45663</c:v>
                </c:pt>
                <c:pt idx="10988">
                  <c:v>45664</c:v>
                </c:pt>
                <c:pt idx="10989">
                  <c:v>45665</c:v>
                </c:pt>
                <c:pt idx="10990">
                  <c:v>45666</c:v>
                </c:pt>
                <c:pt idx="10991">
                  <c:v>45667</c:v>
                </c:pt>
                <c:pt idx="10992">
                  <c:v>45668</c:v>
                </c:pt>
                <c:pt idx="10993">
                  <c:v>45669</c:v>
                </c:pt>
                <c:pt idx="10994">
                  <c:v>45670</c:v>
                </c:pt>
                <c:pt idx="10995">
                  <c:v>45671</c:v>
                </c:pt>
                <c:pt idx="10996">
                  <c:v>45672</c:v>
                </c:pt>
                <c:pt idx="10997">
                  <c:v>45673</c:v>
                </c:pt>
                <c:pt idx="10998">
                  <c:v>45674</c:v>
                </c:pt>
                <c:pt idx="10999">
                  <c:v>45675</c:v>
                </c:pt>
                <c:pt idx="11000">
                  <c:v>45676</c:v>
                </c:pt>
                <c:pt idx="11001">
                  <c:v>45677</c:v>
                </c:pt>
                <c:pt idx="11002">
                  <c:v>45678</c:v>
                </c:pt>
                <c:pt idx="11003">
                  <c:v>45679</c:v>
                </c:pt>
                <c:pt idx="11004">
                  <c:v>45680</c:v>
                </c:pt>
                <c:pt idx="11005">
                  <c:v>45681</c:v>
                </c:pt>
              </c:numCache>
            </c:numRef>
          </c:cat>
          <c:val>
            <c:numRef>
              <c:f>Sheet1!$O$2:$O$11007</c:f>
              <c:numCache>
                <c:formatCode>General</c:formatCode>
                <c:ptCount val="11006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</c:v>
                </c:pt>
                <c:pt idx="3235">
                  <c:v>0</c:v>
                </c:pt>
                <c:pt idx="3236">
                  <c:v>0</c:v>
                </c:pt>
                <c:pt idx="3237">
                  <c:v>0</c:v>
                </c:pt>
                <c:pt idx="3238">
                  <c:v>0</c:v>
                </c:pt>
                <c:pt idx="3239">
                  <c:v>0</c:v>
                </c:pt>
                <c:pt idx="3240">
                  <c:v>0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0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</c:v>
                </c:pt>
                <c:pt idx="4205">
                  <c:v>0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</c:v>
                </c:pt>
                <c:pt idx="4237">
                  <c:v>0</c:v>
                </c:pt>
                <c:pt idx="4238">
                  <c:v>0</c:v>
                </c:pt>
                <c:pt idx="4239">
                  <c:v>0</c:v>
                </c:pt>
                <c:pt idx="4240">
                  <c:v>0</c:v>
                </c:pt>
                <c:pt idx="4241">
                  <c:v>0</c:v>
                </c:pt>
                <c:pt idx="4242">
                  <c:v>0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</c:v>
                </c:pt>
                <c:pt idx="4277">
                  <c:v>0</c:v>
                </c:pt>
                <c:pt idx="4278">
                  <c:v>0</c:v>
                </c:pt>
                <c:pt idx="4279">
                  <c:v>0</c:v>
                </c:pt>
                <c:pt idx="4280">
                  <c:v>0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</c:v>
                </c:pt>
                <c:pt idx="4669">
                  <c:v>0</c:v>
                </c:pt>
                <c:pt idx="4670">
                  <c:v>0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</c:v>
                </c:pt>
                <c:pt idx="5307">
                  <c:v>0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0</c:v>
                </c:pt>
                <c:pt idx="5319">
                  <c:v>0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</c:v>
                </c:pt>
                <c:pt idx="5407">
                  <c:v>0</c:v>
                </c:pt>
                <c:pt idx="5408">
                  <c:v>0</c:v>
                </c:pt>
                <c:pt idx="5409">
                  <c:v>0</c:v>
                </c:pt>
                <c:pt idx="5410">
                  <c:v>0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0</c:v>
                </c:pt>
                <c:pt idx="5424">
                  <c:v>0</c:v>
                </c:pt>
                <c:pt idx="5425">
                  <c:v>0</c:v>
                </c:pt>
                <c:pt idx="5426">
                  <c:v>0</c:v>
                </c:pt>
                <c:pt idx="5427">
                  <c:v>0</c:v>
                </c:pt>
                <c:pt idx="5428">
                  <c:v>0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0</c:v>
                </c:pt>
                <c:pt idx="7449">
                  <c:v>0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0</c:v>
                </c:pt>
                <c:pt idx="7520">
                  <c:v>0</c:v>
                </c:pt>
                <c:pt idx="7521">
                  <c:v>0</c:v>
                </c:pt>
                <c:pt idx="7522">
                  <c:v>0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</c:v>
                </c:pt>
                <c:pt idx="7578">
                  <c:v>0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</c:v>
                </c:pt>
                <c:pt idx="7720">
                  <c:v>0</c:v>
                </c:pt>
                <c:pt idx="7721">
                  <c:v>0</c:v>
                </c:pt>
                <c:pt idx="7722">
                  <c:v>0</c:v>
                </c:pt>
                <c:pt idx="7723">
                  <c:v>0</c:v>
                </c:pt>
                <c:pt idx="7724">
                  <c:v>0</c:v>
                </c:pt>
                <c:pt idx="7725">
                  <c:v>0</c:v>
                </c:pt>
                <c:pt idx="7726">
                  <c:v>0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0</c:v>
                </c:pt>
                <c:pt idx="7916">
                  <c:v>0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</c:v>
                </c:pt>
                <c:pt idx="8020">
                  <c:v>0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</c:v>
                </c:pt>
                <c:pt idx="8123">
                  <c:v>0</c:v>
                </c:pt>
                <c:pt idx="8124">
                  <c:v>0</c:v>
                </c:pt>
                <c:pt idx="8125">
                  <c:v>0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</c:v>
                </c:pt>
                <c:pt idx="8154">
                  <c:v>0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</c:v>
                </c:pt>
                <c:pt idx="8171">
                  <c:v>0</c:v>
                </c:pt>
                <c:pt idx="8172">
                  <c:v>0</c:v>
                </c:pt>
                <c:pt idx="8173">
                  <c:v>0</c:v>
                </c:pt>
                <c:pt idx="8174">
                  <c:v>0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</c:v>
                </c:pt>
                <c:pt idx="8192">
                  <c:v>0</c:v>
                </c:pt>
                <c:pt idx="8193">
                  <c:v>0</c:v>
                </c:pt>
                <c:pt idx="8194">
                  <c:v>0</c:v>
                </c:pt>
                <c:pt idx="8195">
                  <c:v>0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</c:v>
                </c:pt>
                <c:pt idx="8320">
                  <c:v>0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</c:v>
                </c:pt>
                <c:pt idx="8362">
                  <c:v>0</c:v>
                </c:pt>
                <c:pt idx="8363">
                  <c:v>0</c:v>
                </c:pt>
                <c:pt idx="8364">
                  <c:v>0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0</c:v>
                </c:pt>
                <c:pt idx="8385">
                  <c:v>0</c:v>
                </c:pt>
                <c:pt idx="8386">
                  <c:v>0</c:v>
                </c:pt>
                <c:pt idx="8387">
                  <c:v>0</c:v>
                </c:pt>
                <c:pt idx="8388">
                  <c:v>0</c:v>
                </c:pt>
                <c:pt idx="8389">
                  <c:v>0</c:v>
                </c:pt>
                <c:pt idx="8390">
                  <c:v>0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</c:v>
                </c:pt>
                <c:pt idx="8443">
                  <c:v>175</c:v>
                </c:pt>
                <c:pt idx="8444">
                  <c:v>182</c:v>
                </c:pt>
                <c:pt idx="8445">
                  <c:v>180</c:v>
                </c:pt>
                <c:pt idx="8446">
                  <c:v>135</c:v>
                </c:pt>
                <c:pt idx="8447">
                  <c:v>129</c:v>
                </c:pt>
                <c:pt idx="8448">
                  <c:v>113</c:v>
                </c:pt>
                <c:pt idx="8449">
                  <c:v>130</c:v>
                </c:pt>
                <c:pt idx="8450">
                  <c:v>149</c:v>
                </c:pt>
                <c:pt idx="8451">
                  <c:v>364</c:v>
                </c:pt>
                <c:pt idx="8452">
                  <c:v>236</c:v>
                </c:pt>
                <c:pt idx="8453">
                  <c:v>197</c:v>
                </c:pt>
                <c:pt idx="8454">
                  <c:v>245</c:v>
                </c:pt>
                <c:pt idx="8455">
                  <c:v>295</c:v>
                </c:pt>
                <c:pt idx="8456">
                  <c:v>310</c:v>
                </c:pt>
                <c:pt idx="8457">
                  <c:v>149</c:v>
                </c:pt>
                <c:pt idx="8458">
                  <c:v>203</c:v>
                </c:pt>
                <c:pt idx="8459">
                  <c:v>153</c:v>
                </c:pt>
                <c:pt idx="8460">
                  <c:v>103</c:v>
                </c:pt>
                <c:pt idx="8461">
                  <c:v>112</c:v>
                </c:pt>
                <c:pt idx="8462">
                  <c:v>186</c:v>
                </c:pt>
                <c:pt idx="8463">
                  <c:v>164</c:v>
                </c:pt>
                <c:pt idx="8464">
                  <c:v>241</c:v>
                </c:pt>
                <c:pt idx="8465">
                  <c:v>209</c:v>
                </c:pt>
                <c:pt idx="8466">
                  <c:v>204</c:v>
                </c:pt>
                <c:pt idx="8467">
                  <c:v>252</c:v>
                </c:pt>
                <c:pt idx="8468">
                  <c:v>215</c:v>
                </c:pt>
                <c:pt idx="8469">
                  <c:v>238</c:v>
                </c:pt>
                <c:pt idx="8470">
                  <c:v>294</c:v>
                </c:pt>
                <c:pt idx="8471">
                  <c:v>250</c:v>
                </c:pt>
                <c:pt idx="8472">
                  <c:v>256</c:v>
                </c:pt>
                <c:pt idx="8473">
                  <c:v>196</c:v>
                </c:pt>
                <c:pt idx="8474">
                  <c:v>217</c:v>
                </c:pt>
                <c:pt idx="8475">
                  <c:v>211</c:v>
                </c:pt>
                <c:pt idx="8476">
                  <c:v>155</c:v>
                </c:pt>
                <c:pt idx="8477">
                  <c:v>184</c:v>
                </c:pt>
                <c:pt idx="8478">
                  <c:v>237</c:v>
                </c:pt>
                <c:pt idx="8479">
                  <c:v>217</c:v>
                </c:pt>
                <c:pt idx="8480">
                  <c:v>474</c:v>
                </c:pt>
                <c:pt idx="8481">
                  <c:v>279</c:v>
                </c:pt>
                <c:pt idx="8482">
                  <c:v>184</c:v>
                </c:pt>
                <c:pt idx="8483">
                  <c:v>222</c:v>
                </c:pt>
                <c:pt idx="8484">
                  <c:v>176</c:v>
                </c:pt>
                <c:pt idx="8485">
                  <c:v>173</c:v>
                </c:pt>
                <c:pt idx="8486">
                  <c:v>328</c:v>
                </c:pt>
                <c:pt idx="8487">
                  <c:v>312</c:v>
                </c:pt>
                <c:pt idx="8488">
                  <c:v>280</c:v>
                </c:pt>
                <c:pt idx="8489">
                  <c:v>201</c:v>
                </c:pt>
                <c:pt idx="8490">
                  <c:v>188</c:v>
                </c:pt>
                <c:pt idx="8491">
                  <c:v>227</c:v>
                </c:pt>
                <c:pt idx="8492">
                  <c:v>192</c:v>
                </c:pt>
                <c:pt idx="8493">
                  <c:v>233</c:v>
                </c:pt>
                <c:pt idx="8494">
                  <c:v>217</c:v>
                </c:pt>
                <c:pt idx="8495">
                  <c:v>193</c:v>
                </c:pt>
                <c:pt idx="8496">
                  <c:v>202</c:v>
                </c:pt>
                <c:pt idx="8497">
                  <c:v>255</c:v>
                </c:pt>
                <c:pt idx="8498">
                  <c:v>240</c:v>
                </c:pt>
                <c:pt idx="8499">
                  <c:v>202</c:v>
                </c:pt>
                <c:pt idx="8500">
                  <c:v>211</c:v>
                </c:pt>
                <c:pt idx="8501">
                  <c:v>225</c:v>
                </c:pt>
                <c:pt idx="8502">
                  <c:v>224</c:v>
                </c:pt>
                <c:pt idx="8503">
                  <c:v>273</c:v>
                </c:pt>
                <c:pt idx="8504">
                  <c:v>266</c:v>
                </c:pt>
                <c:pt idx="8505">
                  <c:v>209</c:v>
                </c:pt>
                <c:pt idx="8506">
                  <c:v>215</c:v>
                </c:pt>
                <c:pt idx="8507">
                  <c:v>235</c:v>
                </c:pt>
                <c:pt idx="8508">
                  <c:v>243</c:v>
                </c:pt>
                <c:pt idx="8509">
                  <c:v>226</c:v>
                </c:pt>
                <c:pt idx="8510">
                  <c:v>200</c:v>
                </c:pt>
                <c:pt idx="8511">
                  <c:v>221</c:v>
                </c:pt>
                <c:pt idx="8512">
                  <c:v>229</c:v>
                </c:pt>
                <c:pt idx="8513">
                  <c:v>245</c:v>
                </c:pt>
                <c:pt idx="8514">
                  <c:v>403</c:v>
                </c:pt>
                <c:pt idx="8515">
                  <c:v>313</c:v>
                </c:pt>
                <c:pt idx="8516">
                  <c:v>159</c:v>
                </c:pt>
                <c:pt idx="8517">
                  <c:v>197</c:v>
                </c:pt>
                <c:pt idx="8518">
                  <c:v>176</c:v>
                </c:pt>
                <c:pt idx="8519">
                  <c:v>183</c:v>
                </c:pt>
                <c:pt idx="8520">
                  <c:v>211</c:v>
                </c:pt>
                <c:pt idx="8521">
                  <c:v>379</c:v>
                </c:pt>
                <c:pt idx="8522">
                  <c:v>372</c:v>
                </c:pt>
                <c:pt idx="8523">
                  <c:v>288</c:v>
                </c:pt>
                <c:pt idx="8524">
                  <c:v>328</c:v>
                </c:pt>
                <c:pt idx="8525">
                  <c:v>196</c:v>
                </c:pt>
                <c:pt idx="8526">
                  <c:v>216</c:v>
                </c:pt>
                <c:pt idx="8527">
                  <c:v>163</c:v>
                </c:pt>
                <c:pt idx="8528">
                  <c:v>267</c:v>
                </c:pt>
                <c:pt idx="8529">
                  <c:v>204</c:v>
                </c:pt>
                <c:pt idx="8530">
                  <c:v>197</c:v>
                </c:pt>
                <c:pt idx="8531">
                  <c:v>160</c:v>
                </c:pt>
                <c:pt idx="8532">
                  <c:v>153</c:v>
                </c:pt>
                <c:pt idx="8533">
                  <c:v>154</c:v>
                </c:pt>
                <c:pt idx="8534">
                  <c:v>145</c:v>
                </c:pt>
                <c:pt idx="8535">
                  <c:v>179</c:v>
                </c:pt>
                <c:pt idx="8536">
                  <c:v>203</c:v>
                </c:pt>
                <c:pt idx="8537">
                  <c:v>148</c:v>
                </c:pt>
                <c:pt idx="8538">
                  <c:v>124</c:v>
                </c:pt>
                <c:pt idx="8539">
                  <c:v>126</c:v>
                </c:pt>
                <c:pt idx="8540">
                  <c:v>107</c:v>
                </c:pt>
                <c:pt idx="8541">
                  <c:v>142</c:v>
                </c:pt>
                <c:pt idx="8542">
                  <c:v>184</c:v>
                </c:pt>
                <c:pt idx="8543">
                  <c:v>127</c:v>
                </c:pt>
                <c:pt idx="8544">
                  <c:v>153</c:v>
                </c:pt>
                <c:pt idx="8545">
                  <c:v>155</c:v>
                </c:pt>
                <c:pt idx="8546">
                  <c:v>113</c:v>
                </c:pt>
                <c:pt idx="8547">
                  <c:v>99</c:v>
                </c:pt>
                <c:pt idx="8548">
                  <c:v>77</c:v>
                </c:pt>
                <c:pt idx="8549">
                  <c:v>99</c:v>
                </c:pt>
                <c:pt idx="8550">
                  <c:v>115</c:v>
                </c:pt>
                <c:pt idx="8551">
                  <c:v>96</c:v>
                </c:pt>
                <c:pt idx="8552">
                  <c:v>84</c:v>
                </c:pt>
                <c:pt idx="8553">
                  <c:v>108</c:v>
                </c:pt>
                <c:pt idx="8554">
                  <c:v>111</c:v>
                </c:pt>
                <c:pt idx="8555">
                  <c:v>74</c:v>
                </c:pt>
                <c:pt idx="8556">
                  <c:v>176</c:v>
                </c:pt>
                <c:pt idx="8557">
                  <c:v>221</c:v>
                </c:pt>
                <c:pt idx="8558">
                  <c:v>100</c:v>
                </c:pt>
                <c:pt idx="8559">
                  <c:v>88</c:v>
                </c:pt>
                <c:pt idx="8560">
                  <c:v>105</c:v>
                </c:pt>
                <c:pt idx="8561">
                  <c:v>79</c:v>
                </c:pt>
                <c:pt idx="8562">
                  <c:v>132</c:v>
                </c:pt>
                <c:pt idx="8563">
                  <c:v>82</c:v>
                </c:pt>
                <c:pt idx="8564">
                  <c:v>87</c:v>
                </c:pt>
                <c:pt idx="8565">
                  <c:v>87</c:v>
                </c:pt>
                <c:pt idx="8566">
                  <c:v>80</c:v>
                </c:pt>
                <c:pt idx="8567">
                  <c:v>73</c:v>
                </c:pt>
                <c:pt idx="8568">
                  <c:v>84</c:v>
                </c:pt>
                <c:pt idx="8569">
                  <c:v>90</c:v>
                </c:pt>
                <c:pt idx="8570">
                  <c:v>100</c:v>
                </c:pt>
                <c:pt idx="8571">
                  <c:v>98</c:v>
                </c:pt>
                <c:pt idx="8572">
                  <c:v>111</c:v>
                </c:pt>
                <c:pt idx="8573">
                  <c:v>350</c:v>
                </c:pt>
                <c:pt idx="8574">
                  <c:v>325</c:v>
                </c:pt>
                <c:pt idx="8575">
                  <c:v>443</c:v>
                </c:pt>
                <c:pt idx="8576">
                  <c:v>235</c:v>
                </c:pt>
                <c:pt idx="8577">
                  <c:v>64</c:v>
                </c:pt>
                <c:pt idx="8578">
                  <c:v>48</c:v>
                </c:pt>
                <c:pt idx="8579">
                  <c:v>45</c:v>
                </c:pt>
                <c:pt idx="8580">
                  <c:v>51</c:v>
                </c:pt>
                <c:pt idx="8581">
                  <c:v>65</c:v>
                </c:pt>
                <c:pt idx="8582">
                  <c:v>53</c:v>
                </c:pt>
                <c:pt idx="8583">
                  <c:v>49</c:v>
                </c:pt>
                <c:pt idx="8584">
                  <c:v>48</c:v>
                </c:pt>
                <c:pt idx="8585">
                  <c:v>66</c:v>
                </c:pt>
                <c:pt idx="8586">
                  <c:v>48</c:v>
                </c:pt>
                <c:pt idx="8587">
                  <c:v>79</c:v>
                </c:pt>
                <c:pt idx="8588">
                  <c:v>67</c:v>
                </c:pt>
                <c:pt idx="8589">
                  <c:v>40</c:v>
                </c:pt>
                <c:pt idx="8590">
                  <c:v>54</c:v>
                </c:pt>
                <c:pt idx="8591">
                  <c:v>31</c:v>
                </c:pt>
                <c:pt idx="8592">
                  <c:v>36</c:v>
                </c:pt>
                <c:pt idx="8593">
                  <c:v>28</c:v>
                </c:pt>
                <c:pt idx="8594">
                  <c:v>22</c:v>
                </c:pt>
                <c:pt idx="8595">
                  <c:v>22</c:v>
                </c:pt>
                <c:pt idx="8596">
                  <c:v>39</c:v>
                </c:pt>
                <c:pt idx="8597">
                  <c:v>41</c:v>
                </c:pt>
                <c:pt idx="8598">
                  <c:v>300</c:v>
                </c:pt>
                <c:pt idx="8599">
                  <c:v>189</c:v>
                </c:pt>
                <c:pt idx="8600">
                  <c:v>107</c:v>
                </c:pt>
                <c:pt idx="8601">
                  <c:v>92</c:v>
                </c:pt>
                <c:pt idx="8602">
                  <c:v>52</c:v>
                </c:pt>
                <c:pt idx="8603">
                  <c:v>57</c:v>
                </c:pt>
                <c:pt idx="8604">
                  <c:v>52</c:v>
                </c:pt>
                <c:pt idx="8605">
                  <c:v>63</c:v>
                </c:pt>
                <c:pt idx="8606">
                  <c:v>43</c:v>
                </c:pt>
                <c:pt idx="8607">
                  <c:v>51</c:v>
                </c:pt>
                <c:pt idx="8608">
                  <c:v>51</c:v>
                </c:pt>
                <c:pt idx="8609">
                  <c:v>48</c:v>
                </c:pt>
                <c:pt idx="8610">
                  <c:v>51</c:v>
                </c:pt>
                <c:pt idx="8611">
                  <c:v>44</c:v>
                </c:pt>
                <c:pt idx="8612">
                  <c:v>68</c:v>
                </c:pt>
                <c:pt idx="8613">
                  <c:v>47</c:v>
                </c:pt>
                <c:pt idx="8614">
                  <c:v>67</c:v>
                </c:pt>
                <c:pt idx="8615">
                  <c:v>99</c:v>
                </c:pt>
                <c:pt idx="8616">
                  <c:v>56</c:v>
                </c:pt>
                <c:pt idx="8617">
                  <c:v>64</c:v>
                </c:pt>
                <c:pt idx="8618">
                  <c:v>73</c:v>
                </c:pt>
                <c:pt idx="8619">
                  <c:v>52</c:v>
                </c:pt>
                <c:pt idx="8620">
                  <c:v>42</c:v>
                </c:pt>
                <c:pt idx="8621">
                  <c:v>48</c:v>
                </c:pt>
                <c:pt idx="8622">
                  <c:v>39</c:v>
                </c:pt>
                <c:pt idx="8623">
                  <c:v>51</c:v>
                </c:pt>
                <c:pt idx="8624">
                  <c:v>53</c:v>
                </c:pt>
                <c:pt idx="8625">
                  <c:v>47</c:v>
                </c:pt>
                <c:pt idx="8626">
                  <c:v>58</c:v>
                </c:pt>
                <c:pt idx="8627">
                  <c:v>49</c:v>
                </c:pt>
                <c:pt idx="8628">
                  <c:v>37</c:v>
                </c:pt>
                <c:pt idx="8629">
                  <c:v>56</c:v>
                </c:pt>
                <c:pt idx="8630">
                  <c:v>65</c:v>
                </c:pt>
                <c:pt idx="8631">
                  <c:v>67</c:v>
                </c:pt>
                <c:pt idx="8632">
                  <c:v>61</c:v>
                </c:pt>
                <c:pt idx="8633">
                  <c:v>63</c:v>
                </c:pt>
                <c:pt idx="8634">
                  <c:v>47</c:v>
                </c:pt>
                <c:pt idx="8635">
                  <c:v>46</c:v>
                </c:pt>
                <c:pt idx="8636">
                  <c:v>143</c:v>
                </c:pt>
                <c:pt idx="8637">
                  <c:v>187</c:v>
                </c:pt>
                <c:pt idx="8638">
                  <c:v>163</c:v>
                </c:pt>
                <c:pt idx="8639">
                  <c:v>120</c:v>
                </c:pt>
                <c:pt idx="8640">
                  <c:v>87</c:v>
                </c:pt>
                <c:pt idx="8641">
                  <c:v>76</c:v>
                </c:pt>
                <c:pt idx="8642">
                  <c:v>76</c:v>
                </c:pt>
                <c:pt idx="8643">
                  <c:v>72</c:v>
                </c:pt>
                <c:pt idx="8644">
                  <c:v>62</c:v>
                </c:pt>
                <c:pt idx="8645">
                  <c:v>75</c:v>
                </c:pt>
                <c:pt idx="8646">
                  <c:v>90</c:v>
                </c:pt>
                <c:pt idx="8647">
                  <c:v>94</c:v>
                </c:pt>
                <c:pt idx="8648">
                  <c:v>101</c:v>
                </c:pt>
                <c:pt idx="8649">
                  <c:v>111</c:v>
                </c:pt>
                <c:pt idx="8650">
                  <c:v>84</c:v>
                </c:pt>
                <c:pt idx="8651">
                  <c:v>88</c:v>
                </c:pt>
                <c:pt idx="8652">
                  <c:v>56</c:v>
                </c:pt>
                <c:pt idx="8653">
                  <c:v>77</c:v>
                </c:pt>
                <c:pt idx="8654">
                  <c:v>72</c:v>
                </c:pt>
                <c:pt idx="8655">
                  <c:v>129</c:v>
                </c:pt>
                <c:pt idx="8656">
                  <c:v>112</c:v>
                </c:pt>
                <c:pt idx="8657">
                  <c:v>84</c:v>
                </c:pt>
                <c:pt idx="8658">
                  <c:v>94</c:v>
                </c:pt>
                <c:pt idx="8659">
                  <c:v>91</c:v>
                </c:pt>
                <c:pt idx="8660">
                  <c:v>63</c:v>
                </c:pt>
                <c:pt idx="8661">
                  <c:v>118</c:v>
                </c:pt>
                <c:pt idx="8662">
                  <c:v>59</c:v>
                </c:pt>
                <c:pt idx="8663">
                  <c:v>48</c:v>
                </c:pt>
                <c:pt idx="8664">
                  <c:v>64</c:v>
                </c:pt>
                <c:pt idx="8665">
                  <c:v>61</c:v>
                </c:pt>
                <c:pt idx="8666">
                  <c:v>44</c:v>
                </c:pt>
                <c:pt idx="8667">
                  <c:v>56</c:v>
                </c:pt>
                <c:pt idx="8668">
                  <c:v>47</c:v>
                </c:pt>
                <c:pt idx="8669">
                  <c:v>49</c:v>
                </c:pt>
                <c:pt idx="8670">
                  <c:v>73</c:v>
                </c:pt>
                <c:pt idx="8671">
                  <c:v>79</c:v>
                </c:pt>
                <c:pt idx="8672">
                  <c:v>58</c:v>
                </c:pt>
                <c:pt idx="8673">
                  <c:v>58</c:v>
                </c:pt>
                <c:pt idx="8674">
                  <c:v>76</c:v>
                </c:pt>
                <c:pt idx="8675">
                  <c:v>69</c:v>
                </c:pt>
                <c:pt idx="8676">
                  <c:v>59</c:v>
                </c:pt>
                <c:pt idx="8677">
                  <c:v>56</c:v>
                </c:pt>
                <c:pt idx="8678">
                  <c:v>26</c:v>
                </c:pt>
                <c:pt idx="8679">
                  <c:v>79</c:v>
                </c:pt>
                <c:pt idx="8680">
                  <c:v>112</c:v>
                </c:pt>
                <c:pt idx="8681">
                  <c:v>63</c:v>
                </c:pt>
                <c:pt idx="8682">
                  <c:v>115</c:v>
                </c:pt>
                <c:pt idx="8683">
                  <c:v>84</c:v>
                </c:pt>
                <c:pt idx="8684">
                  <c:v>142</c:v>
                </c:pt>
                <c:pt idx="8685">
                  <c:v>97</c:v>
                </c:pt>
                <c:pt idx="8686">
                  <c:v>149</c:v>
                </c:pt>
                <c:pt idx="8687">
                  <c:v>110</c:v>
                </c:pt>
                <c:pt idx="8688">
                  <c:v>113</c:v>
                </c:pt>
                <c:pt idx="8689">
                  <c:v>94</c:v>
                </c:pt>
                <c:pt idx="8690">
                  <c:v>107</c:v>
                </c:pt>
                <c:pt idx="8691">
                  <c:v>92</c:v>
                </c:pt>
                <c:pt idx="8692">
                  <c:v>74</c:v>
                </c:pt>
                <c:pt idx="8693">
                  <c:v>55</c:v>
                </c:pt>
                <c:pt idx="8694">
                  <c:v>81</c:v>
                </c:pt>
                <c:pt idx="8695">
                  <c:v>81</c:v>
                </c:pt>
                <c:pt idx="8696">
                  <c:v>60</c:v>
                </c:pt>
                <c:pt idx="8697">
                  <c:v>88</c:v>
                </c:pt>
                <c:pt idx="8698">
                  <c:v>58</c:v>
                </c:pt>
                <c:pt idx="8699">
                  <c:v>62</c:v>
                </c:pt>
                <c:pt idx="8700">
                  <c:v>59</c:v>
                </c:pt>
                <c:pt idx="8701">
                  <c:v>54</c:v>
                </c:pt>
                <c:pt idx="8702">
                  <c:v>53</c:v>
                </c:pt>
                <c:pt idx="8703">
                  <c:v>48</c:v>
                </c:pt>
                <c:pt idx="8704">
                  <c:v>49</c:v>
                </c:pt>
                <c:pt idx="8705">
                  <c:v>51</c:v>
                </c:pt>
                <c:pt idx="8706">
                  <c:v>67</c:v>
                </c:pt>
                <c:pt idx="8707">
                  <c:v>68</c:v>
                </c:pt>
                <c:pt idx="8708">
                  <c:v>52</c:v>
                </c:pt>
                <c:pt idx="8709">
                  <c:v>65</c:v>
                </c:pt>
                <c:pt idx="8710">
                  <c:v>90</c:v>
                </c:pt>
                <c:pt idx="8711">
                  <c:v>99</c:v>
                </c:pt>
                <c:pt idx="8712">
                  <c:v>68</c:v>
                </c:pt>
                <c:pt idx="8713">
                  <c:v>75</c:v>
                </c:pt>
                <c:pt idx="8714">
                  <c:v>54</c:v>
                </c:pt>
                <c:pt idx="8715">
                  <c:v>60</c:v>
                </c:pt>
                <c:pt idx="8716">
                  <c:v>86</c:v>
                </c:pt>
                <c:pt idx="8717">
                  <c:v>73</c:v>
                </c:pt>
                <c:pt idx="8718">
                  <c:v>47</c:v>
                </c:pt>
                <c:pt idx="8719">
                  <c:v>58</c:v>
                </c:pt>
                <c:pt idx="8720">
                  <c:v>53</c:v>
                </c:pt>
                <c:pt idx="8721">
                  <c:v>52</c:v>
                </c:pt>
                <c:pt idx="8722">
                  <c:v>88</c:v>
                </c:pt>
                <c:pt idx="8723">
                  <c:v>76</c:v>
                </c:pt>
                <c:pt idx="8724">
                  <c:v>107</c:v>
                </c:pt>
                <c:pt idx="8725">
                  <c:v>74</c:v>
                </c:pt>
                <c:pt idx="8726">
                  <c:v>61</c:v>
                </c:pt>
                <c:pt idx="8727">
                  <c:v>91</c:v>
                </c:pt>
                <c:pt idx="8728">
                  <c:v>99</c:v>
                </c:pt>
                <c:pt idx="8729">
                  <c:v>64</c:v>
                </c:pt>
                <c:pt idx="8730">
                  <c:v>82</c:v>
                </c:pt>
                <c:pt idx="8731">
                  <c:v>70</c:v>
                </c:pt>
                <c:pt idx="8732">
                  <c:v>88</c:v>
                </c:pt>
                <c:pt idx="8733">
                  <c:v>58</c:v>
                </c:pt>
                <c:pt idx="8734">
                  <c:v>54</c:v>
                </c:pt>
                <c:pt idx="8735">
                  <c:v>88</c:v>
                </c:pt>
                <c:pt idx="8736">
                  <c:v>117</c:v>
                </c:pt>
                <c:pt idx="8737">
                  <c:v>76</c:v>
                </c:pt>
                <c:pt idx="8738">
                  <c:v>121</c:v>
                </c:pt>
                <c:pt idx="8739">
                  <c:v>244</c:v>
                </c:pt>
                <c:pt idx="8740">
                  <c:v>291</c:v>
                </c:pt>
                <c:pt idx="8741">
                  <c:v>302</c:v>
                </c:pt>
                <c:pt idx="8742">
                  <c:v>117</c:v>
                </c:pt>
                <c:pt idx="8743">
                  <c:v>187</c:v>
                </c:pt>
                <c:pt idx="8744">
                  <c:v>136</c:v>
                </c:pt>
                <c:pt idx="8745">
                  <c:v>174</c:v>
                </c:pt>
                <c:pt idx="8746">
                  <c:v>191</c:v>
                </c:pt>
                <c:pt idx="8747">
                  <c:v>232</c:v>
                </c:pt>
                <c:pt idx="8748">
                  <c:v>192</c:v>
                </c:pt>
                <c:pt idx="8749">
                  <c:v>163</c:v>
                </c:pt>
                <c:pt idx="8750">
                  <c:v>127</c:v>
                </c:pt>
                <c:pt idx="8751">
                  <c:v>131</c:v>
                </c:pt>
                <c:pt idx="8752">
                  <c:v>181</c:v>
                </c:pt>
                <c:pt idx="8753">
                  <c:v>188</c:v>
                </c:pt>
                <c:pt idx="8754">
                  <c:v>124</c:v>
                </c:pt>
                <c:pt idx="8755">
                  <c:v>134</c:v>
                </c:pt>
                <c:pt idx="8756">
                  <c:v>114</c:v>
                </c:pt>
                <c:pt idx="8757">
                  <c:v>79</c:v>
                </c:pt>
                <c:pt idx="8758">
                  <c:v>81</c:v>
                </c:pt>
                <c:pt idx="8759">
                  <c:v>96</c:v>
                </c:pt>
                <c:pt idx="8760">
                  <c:v>96</c:v>
                </c:pt>
                <c:pt idx="8761">
                  <c:v>89</c:v>
                </c:pt>
                <c:pt idx="8762">
                  <c:v>65</c:v>
                </c:pt>
                <c:pt idx="8763">
                  <c:v>61</c:v>
                </c:pt>
                <c:pt idx="8764">
                  <c:v>64</c:v>
                </c:pt>
                <c:pt idx="8765">
                  <c:v>72</c:v>
                </c:pt>
                <c:pt idx="8766">
                  <c:v>68</c:v>
                </c:pt>
                <c:pt idx="8767">
                  <c:v>68</c:v>
                </c:pt>
                <c:pt idx="8768">
                  <c:v>89</c:v>
                </c:pt>
                <c:pt idx="8769">
                  <c:v>79</c:v>
                </c:pt>
                <c:pt idx="8770">
                  <c:v>71</c:v>
                </c:pt>
                <c:pt idx="8771">
                  <c:v>35</c:v>
                </c:pt>
                <c:pt idx="8772">
                  <c:v>54</c:v>
                </c:pt>
                <c:pt idx="8773">
                  <c:v>47</c:v>
                </c:pt>
                <c:pt idx="8774">
                  <c:v>39</c:v>
                </c:pt>
                <c:pt idx="8775">
                  <c:v>53</c:v>
                </c:pt>
                <c:pt idx="8776">
                  <c:v>41</c:v>
                </c:pt>
                <c:pt idx="8777">
                  <c:v>37</c:v>
                </c:pt>
                <c:pt idx="8778">
                  <c:v>61</c:v>
                </c:pt>
                <c:pt idx="8779">
                  <c:v>40</c:v>
                </c:pt>
                <c:pt idx="8780">
                  <c:v>30</c:v>
                </c:pt>
                <c:pt idx="8781">
                  <c:v>32</c:v>
                </c:pt>
                <c:pt idx="8782">
                  <c:v>21</c:v>
                </c:pt>
                <c:pt idx="8783">
                  <c:v>29</c:v>
                </c:pt>
                <c:pt idx="8784">
                  <c:v>40</c:v>
                </c:pt>
                <c:pt idx="8785">
                  <c:v>35</c:v>
                </c:pt>
                <c:pt idx="8786">
                  <c:v>64</c:v>
                </c:pt>
                <c:pt idx="8787">
                  <c:v>160</c:v>
                </c:pt>
                <c:pt idx="8788">
                  <c:v>161</c:v>
                </c:pt>
                <c:pt idx="8789">
                  <c:v>125</c:v>
                </c:pt>
                <c:pt idx="8790">
                  <c:v>164</c:v>
                </c:pt>
                <c:pt idx="8791">
                  <c:v>142</c:v>
                </c:pt>
                <c:pt idx="8792">
                  <c:v>139</c:v>
                </c:pt>
                <c:pt idx="8793">
                  <c:v>132</c:v>
                </c:pt>
                <c:pt idx="8794">
                  <c:v>156</c:v>
                </c:pt>
                <c:pt idx="8795">
                  <c:v>149</c:v>
                </c:pt>
                <c:pt idx="8796">
                  <c:v>135</c:v>
                </c:pt>
                <c:pt idx="8797">
                  <c:v>109</c:v>
                </c:pt>
                <c:pt idx="8798">
                  <c:v>117</c:v>
                </c:pt>
                <c:pt idx="8799">
                  <c:v>115</c:v>
                </c:pt>
                <c:pt idx="8800">
                  <c:v>167</c:v>
                </c:pt>
                <c:pt idx="8801">
                  <c:v>189</c:v>
                </c:pt>
                <c:pt idx="8802">
                  <c:v>180</c:v>
                </c:pt>
                <c:pt idx="8803">
                  <c:v>160</c:v>
                </c:pt>
                <c:pt idx="8804">
                  <c:v>165</c:v>
                </c:pt>
                <c:pt idx="8805">
                  <c:v>178</c:v>
                </c:pt>
                <c:pt idx="8806">
                  <c:v>144</c:v>
                </c:pt>
                <c:pt idx="8807">
                  <c:v>168</c:v>
                </c:pt>
                <c:pt idx="8808">
                  <c:v>175</c:v>
                </c:pt>
                <c:pt idx="8809">
                  <c:v>170</c:v>
                </c:pt>
                <c:pt idx="8810">
                  <c:v>179</c:v>
                </c:pt>
                <c:pt idx="8811">
                  <c:v>146</c:v>
                </c:pt>
                <c:pt idx="8812">
                  <c:v>158</c:v>
                </c:pt>
                <c:pt idx="8813">
                  <c:v>173</c:v>
                </c:pt>
                <c:pt idx="8814">
                  <c:v>148</c:v>
                </c:pt>
                <c:pt idx="8815">
                  <c:v>137</c:v>
                </c:pt>
                <c:pt idx="8816">
                  <c:v>141</c:v>
                </c:pt>
                <c:pt idx="8817">
                  <c:v>149</c:v>
                </c:pt>
                <c:pt idx="8818">
                  <c:v>207</c:v>
                </c:pt>
                <c:pt idx="8819">
                  <c:v>266</c:v>
                </c:pt>
                <c:pt idx="8820">
                  <c:v>403</c:v>
                </c:pt>
                <c:pt idx="8821">
                  <c:v>571</c:v>
                </c:pt>
                <c:pt idx="8822">
                  <c:v>544</c:v>
                </c:pt>
                <c:pt idx="8823">
                  <c:v>299</c:v>
                </c:pt>
                <c:pt idx="8824">
                  <c:v>241</c:v>
                </c:pt>
                <c:pt idx="8825">
                  <c:v>214</c:v>
                </c:pt>
                <c:pt idx="8826">
                  <c:v>357</c:v>
                </c:pt>
                <c:pt idx="8827">
                  <c:v>279</c:v>
                </c:pt>
                <c:pt idx="8828">
                  <c:v>122</c:v>
                </c:pt>
                <c:pt idx="8829">
                  <c:v>197</c:v>
                </c:pt>
                <c:pt idx="8830">
                  <c:v>189</c:v>
                </c:pt>
                <c:pt idx="8831">
                  <c:v>159</c:v>
                </c:pt>
                <c:pt idx="8832">
                  <c:v>221</c:v>
                </c:pt>
                <c:pt idx="8833">
                  <c:v>239</c:v>
                </c:pt>
                <c:pt idx="8834">
                  <c:v>145</c:v>
                </c:pt>
                <c:pt idx="8835">
                  <c:v>166</c:v>
                </c:pt>
                <c:pt idx="8836">
                  <c:v>201</c:v>
                </c:pt>
                <c:pt idx="8837">
                  <c:v>232</c:v>
                </c:pt>
                <c:pt idx="8838">
                  <c:v>151</c:v>
                </c:pt>
                <c:pt idx="8839">
                  <c:v>215</c:v>
                </c:pt>
                <c:pt idx="8840">
                  <c:v>135</c:v>
                </c:pt>
                <c:pt idx="8841">
                  <c:v>128</c:v>
                </c:pt>
                <c:pt idx="8842">
                  <c:v>144</c:v>
                </c:pt>
                <c:pt idx="8843">
                  <c:v>159</c:v>
                </c:pt>
                <c:pt idx="8844">
                  <c:v>140</c:v>
                </c:pt>
                <c:pt idx="8845">
                  <c:v>111</c:v>
                </c:pt>
                <c:pt idx="8846">
                  <c:v>112</c:v>
                </c:pt>
                <c:pt idx="8847">
                  <c:v>111</c:v>
                </c:pt>
                <c:pt idx="8848">
                  <c:v>110</c:v>
                </c:pt>
                <c:pt idx="8849">
                  <c:v>125</c:v>
                </c:pt>
                <c:pt idx="8850">
                  <c:v>85</c:v>
                </c:pt>
                <c:pt idx="8851">
                  <c:v>78</c:v>
                </c:pt>
                <c:pt idx="8852">
                  <c:v>71</c:v>
                </c:pt>
                <c:pt idx="8853">
                  <c:v>82</c:v>
                </c:pt>
                <c:pt idx="8854">
                  <c:v>76</c:v>
                </c:pt>
                <c:pt idx="8855">
                  <c:v>69</c:v>
                </c:pt>
                <c:pt idx="8856">
                  <c:v>94</c:v>
                </c:pt>
                <c:pt idx="8857">
                  <c:v>81</c:v>
                </c:pt>
                <c:pt idx="8858">
                  <c:v>80</c:v>
                </c:pt>
                <c:pt idx="8859">
                  <c:v>84</c:v>
                </c:pt>
                <c:pt idx="8860">
                  <c:v>97</c:v>
                </c:pt>
                <c:pt idx="8861">
                  <c:v>100</c:v>
                </c:pt>
                <c:pt idx="8862">
                  <c:v>117</c:v>
                </c:pt>
                <c:pt idx="8863">
                  <c:v>121</c:v>
                </c:pt>
                <c:pt idx="8864">
                  <c:v>120</c:v>
                </c:pt>
                <c:pt idx="8865">
                  <c:v>102</c:v>
                </c:pt>
                <c:pt idx="8866">
                  <c:v>124</c:v>
                </c:pt>
                <c:pt idx="8867">
                  <c:v>99</c:v>
                </c:pt>
                <c:pt idx="8868">
                  <c:v>120</c:v>
                </c:pt>
                <c:pt idx="8869">
                  <c:v>115</c:v>
                </c:pt>
                <c:pt idx="8870">
                  <c:v>116</c:v>
                </c:pt>
                <c:pt idx="8871">
                  <c:v>142</c:v>
                </c:pt>
                <c:pt idx="8872">
                  <c:v>122</c:v>
                </c:pt>
                <c:pt idx="8873">
                  <c:v>145</c:v>
                </c:pt>
                <c:pt idx="8874">
                  <c:v>118</c:v>
                </c:pt>
                <c:pt idx="8875">
                  <c:v>114</c:v>
                </c:pt>
                <c:pt idx="8876">
                  <c:v>117</c:v>
                </c:pt>
                <c:pt idx="8877">
                  <c:v>113</c:v>
                </c:pt>
                <c:pt idx="8878">
                  <c:v>113</c:v>
                </c:pt>
                <c:pt idx="8879">
                  <c:v>162</c:v>
                </c:pt>
                <c:pt idx="8880">
                  <c:v>131</c:v>
                </c:pt>
                <c:pt idx="8881">
                  <c:v>63</c:v>
                </c:pt>
                <c:pt idx="8882">
                  <c:v>65</c:v>
                </c:pt>
                <c:pt idx="8883">
                  <c:v>90</c:v>
                </c:pt>
                <c:pt idx="8884">
                  <c:v>80</c:v>
                </c:pt>
                <c:pt idx="8885">
                  <c:v>71</c:v>
                </c:pt>
                <c:pt idx="8886">
                  <c:v>54</c:v>
                </c:pt>
                <c:pt idx="8887">
                  <c:v>84</c:v>
                </c:pt>
                <c:pt idx="8888">
                  <c:v>108</c:v>
                </c:pt>
                <c:pt idx="8889">
                  <c:v>56</c:v>
                </c:pt>
                <c:pt idx="8890">
                  <c:v>64</c:v>
                </c:pt>
                <c:pt idx="8891">
                  <c:v>68</c:v>
                </c:pt>
                <c:pt idx="8892">
                  <c:v>52</c:v>
                </c:pt>
                <c:pt idx="8893">
                  <c:v>42</c:v>
                </c:pt>
                <c:pt idx="8894">
                  <c:v>65</c:v>
                </c:pt>
                <c:pt idx="8895">
                  <c:v>64</c:v>
                </c:pt>
                <c:pt idx="8896">
                  <c:v>58</c:v>
                </c:pt>
                <c:pt idx="8897">
                  <c:v>51</c:v>
                </c:pt>
                <c:pt idx="8898">
                  <c:v>60</c:v>
                </c:pt>
                <c:pt idx="8899">
                  <c:v>80</c:v>
                </c:pt>
                <c:pt idx="8900">
                  <c:v>78</c:v>
                </c:pt>
                <c:pt idx="8901">
                  <c:v>63</c:v>
                </c:pt>
                <c:pt idx="8902">
                  <c:v>60</c:v>
                </c:pt>
                <c:pt idx="8903">
                  <c:v>81</c:v>
                </c:pt>
                <c:pt idx="8904">
                  <c:v>109</c:v>
                </c:pt>
                <c:pt idx="8905">
                  <c:v>109</c:v>
                </c:pt>
                <c:pt idx="8906">
                  <c:v>126</c:v>
                </c:pt>
                <c:pt idx="8907">
                  <c:v>128</c:v>
                </c:pt>
                <c:pt idx="8908">
                  <c:v>112</c:v>
                </c:pt>
                <c:pt idx="8909">
                  <c:v>117</c:v>
                </c:pt>
                <c:pt idx="8910">
                  <c:v>98</c:v>
                </c:pt>
                <c:pt idx="8911">
                  <c:v>71</c:v>
                </c:pt>
                <c:pt idx="8912">
                  <c:v>100</c:v>
                </c:pt>
                <c:pt idx="8913">
                  <c:v>98</c:v>
                </c:pt>
                <c:pt idx="8914">
                  <c:v>114</c:v>
                </c:pt>
                <c:pt idx="8915">
                  <c:v>116</c:v>
                </c:pt>
                <c:pt idx="8916">
                  <c:v>85</c:v>
                </c:pt>
                <c:pt idx="8917">
                  <c:v>82</c:v>
                </c:pt>
                <c:pt idx="8918">
                  <c:v>85</c:v>
                </c:pt>
                <c:pt idx="8919">
                  <c:v>77</c:v>
                </c:pt>
                <c:pt idx="8920">
                  <c:v>98</c:v>
                </c:pt>
                <c:pt idx="8921">
                  <c:v>61</c:v>
                </c:pt>
                <c:pt idx="8922">
                  <c:v>51</c:v>
                </c:pt>
                <c:pt idx="8923">
                  <c:v>36</c:v>
                </c:pt>
                <c:pt idx="8924">
                  <c:v>52</c:v>
                </c:pt>
                <c:pt idx="8925">
                  <c:v>52</c:v>
                </c:pt>
                <c:pt idx="8926">
                  <c:v>37</c:v>
                </c:pt>
                <c:pt idx="8927">
                  <c:v>46</c:v>
                </c:pt>
                <c:pt idx="8928">
                  <c:v>55</c:v>
                </c:pt>
                <c:pt idx="8929">
                  <c:v>76</c:v>
                </c:pt>
                <c:pt idx="8930">
                  <c:v>57</c:v>
                </c:pt>
                <c:pt idx="8931">
                  <c:v>75</c:v>
                </c:pt>
                <c:pt idx="8932">
                  <c:v>81</c:v>
                </c:pt>
                <c:pt idx="8933">
                  <c:v>76</c:v>
                </c:pt>
                <c:pt idx="8934">
                  <c:v>71</c:v>
                </c:pt>
                <c:pt idx="8935">
                  <c:v>78</c:v>
                </c:pt>
                <c:pt idx="8936">
                  <c:v>102</c:v>
                </c:pt>
                <c:pt idx="8937">
                  <c:v>91</c:v>
                </c:pt>
                <c:pt idx="8938">
                  <c:v>56</c:v>
                </c:pt>
                <c:pt idx="8939">
                  <c:v>138</c:v>
                </c:pt>
                <c:pt idx="8940">
                  <c:v>87</c:v>
                </c:pt>
                <c:pt idx="8941">
                  <c:v>68</c:v>
                </c:pt>
                <c:pt idx="8942">
                  <c:v>71</c:v>
                </c:pt>
                <c:pt idx="8943">
                  <c:v>74</c:v>
                </c:pt>
                <c:pt idx="8944">
                  <c:v>72</c:v>
                </c:pt>
                <c:pt idx="8945">
                  <c:v>55</c:v>
                </c:pt>
                <c:pt idx="8946">
                  <c:v>63</c:v>
                </c:pt>
                <c:pt idx="8947">
                  <c:v>51</c:v>
                </c:pt>
                <c:pt idx="8948">
                  <c:v>58</c:v>
                </c:pt>
                <c:pt idx="8949">
                  <c:v>104</c:v>
                </c:pt>
                <c:pt idx="8950">
                  <c:v>86</c:v>
                </c:pt>
                <c:pt idx="8951">
                  <c:v>78</c:v>
                </c:pt>
                <c:pt idx="8952">
                  <c:v>117</c:v>
                </c:pt>
                <c:pt idx="8953">
                  <c:v>146</c:v>
                </c:pt>
                <c:pt idx="8954">
                  <c:v>128</c:v>
                </c:pt>
                <c:pt idx="8955">
                  <c:v>156</c:v>
                </c:pt>
                <c:pt idx="8956">
                  <c:v>135</c:v>
                </c:pt>
                <c:pt idx="8957">
                  <c:v>108</c:v>
                </c:pt>
                <c:pt idx="8958">
                  <c:v>97</c:v>
                </c:pt>
                <c:pt idx="8959">
                  <c:v>95</c:v>
                </c:pt>
                <c:pt idx="8960">
                  <c:v>112</c:v>
                </c:pt>
                <c:pt idx="8961">
                  <c:v>113</c:v>
                </c:pt>
                <c:pt idx="8962">
                  <c:v>71</c:v>
                </c:pt>
                <c:pt idx="8963">
                  <c:v>96</c:v>
                </c:pt>
                <c:pt idx="8964">
                  <c:v>61</c:v>
                </c:pt>
                <c:pt idx="8965">
                  <c:v>93</c:v>
                </c:pt>
                <c:pt idx="8966">
                  <c:v>54</c:v>
                </c:pt>
                <c:pt idx="8967">
                  <c:v>66</c:v>
                </c:pt>
                <c:pt idx="8968">
                  <c:v>82</c:v>
                </c:pt>
                <c:pt idx="8969">
                  <c:v>70</c:v>
                </c:pt>
                <c:pt idx="8970">
                  <c:v>91</c:v>
                </c:pt>
                <c:pt idx="8971">
                  <c:v>73</c:v>
                </c:pt>
                <c:pt idx="8972">
                  <c:v>97</c:v>
                </c:pt>
                <c:pt idx="8973">
                  <c:v>150</c:v>
                </c:pt>
                <c:pt idx="8974">
                  <c:v>116</c:v>
                </c:pt>
                <c:pt idx="8975">
                  <c:v>104</c:v>
                </c:pt>
                <c:pt idx="8976">
                  <c:v>99</c:v>
                </c:pt>
                <c:pt idx="8977">
                  <c:v>115</c:v>
                </c:pt>
                <c:pt idx="8978">
                  <c:v>114</c:v>
                </c:pt>
                <c:pt idx="8979">
                  <c:v>98</c:v>
                </c:pt>
                <c:pt idx="8980">
                  <c:v>91</c:v>
                </c:pt>
                <c:pt idx="8981">
                  <c:v>93</c:v>
                </c:pt>
                <c:pt idx="8982">
                  <c:v>104</c:v>
                </c:pt>
                <c:pt idx="8983">
                  <c:v>107</c:v>
                </c:pt>
                <c:pt idx="8984">
                  <c:v>112</c:v>
                </c:pt>
                <c:pt idx="8985">
                  <c:v>73</c:v>
                </c:pt>
                <c:pt idx="8986">
                  <c:v>86</c:v>
                </c:pt>
                <c:pt idx="8987">
                  <c:v>96</c:v>
                </c:pt>
                <c:pt idx="8988">
                  <c:v>90</c:v>
                </c:pt>
                <c:pt idx="8989">
                  <c:v>67</c:v>
                </c:pt>
                <c:pt idx="8990">
                  <c:v>96</c:v>
                </c:pt>
                <c:pt idx="8991">
                  <c:v>100</c:v>
                </c:pt>
                <c:pt idx="8992">
                  <c:v>100</c:v>
                </c:pt>
                <c:pt idx="8993">
                  <c:v>140</c:v>
                </c:pt>
                <c:pt idx="8994">
                  <c:v>124</c:v>
                </c:pt>
                <c:pt idx="8995">
                  <c:v>100</c:v>
                </c:pt>
                <c:pt idx="8996">
                  <c:v>119</c:v>
                </c:pt>
                <c:pt idx="8997">
                  <c:v>121</c:v>
                </c:pt>
                <c:pt idx="8998">
                  <c:v>86</c:v>
                </c:pt>
                <c:pt idx="8999">
                  <c:v>78</c:v>
                </c:pt>
                <c:pt idx="9000">
                  <c:v>70</c:v>
                </c:pt>
                <c:pt idx="9001">
                  <c:v>98</c:v>
                </c:pt>
                <c:pt idx="9002">
                  <c:v>71</c:v>
                </c:pt>
                <c:pt idx="9003">
                  <c:v>73</c:v>
                </c:pt>
                <c:pt idx="9004">
                  <c:v>77</c:v>
                </c:pt>
                <c:pt idx="9005">
                  <c:v>85</c:v>
                </c:pt>
                <c:pt idx="9006">
                  <c:v>86</c:v>
                </c:pt>
                <c:pt idx="9007">
                  <c:v>104</c:v>
                </c:pt>
                <c:pt idx="9008">
                  <c:v>116</c:v>
                </c:pt>
                <c:pt idx="9009">
                  <c:v>131</c:v>
                </c:pt>
                <c:pt idx="9010">
                  <c:v>166</c:v>
                </c:pt>
                <c:pt idx="9011">
                  <c:v>138</c:v>
                </c:pt>
                <c:pt idx="9012">
                  <c:v>71</c:v>
                </c:pt>
                <c:pt idx="9013">
                  <c:v>75</c:v>
                </c:pt>
                <c:pt idx="9014">
                  <c:v>76</c:v>
                </c:pt>
                <c:pt idx="9015">
                  <c:v>82</c:v>
                </c:pt>
                <c:pt idx="9016">
                  <c:v>69</c:v>
                </c:pt>
                <c:pt idx="9017">
                  <c:v>96</c:v>
                </c:pt>
                <c:pt idx="9018">
                  <c:v>119</c:v>
                </c:pt>
                <c:pt idx="9019">
                  <c:v>51</c:v>
                </c:pt>
                <c:pt idx="9020">
                  <c:v>57</c:v>
                </c:pt>
                <c:pt idx="9021">
                  <c:v>100</c:v>
                </c:pt>
                <c:pt idx="9022">
                  <c:v>63</c:v>
                </c:pt>
                <c:pt idx="9023">
                  <c:v>91</c:v>
                </c:pt>
                <c:pt idx="9024">
                  <c:v>74</c:v>
                </c:pt>
                <c:pt idx="9025">
                  <c:v>49</c:v>
                </c:pt>
                <c:pt idx="9026">
                  <c:v>59</c:v>
                </c:pt>
                <c:pt idx="9027">
                  <c:v>82</c:v>
                </c:pt>
                <c:pt idx="9028">
                  <c:v>76</c:v>
                </c:pt>
                <c:pt idx="9029">
                  <c:v>80</c:v>
                </c:pt>
                <c:pt idx="9030">
                  <c:v>156</c:v>
                </c:pt>
                <c:pt idx="9031">
                  <c:v>128</c:v>
                </c:pt>
                <c:pt idx="9032">
                  <c:v>118</c:v>
                </c:pt>
                <c:pt idx="9033">
                  <c:v>84</c:v>
                </c:pt>
                <c:pt idx="9034">
                  <c:v>69</c:v>
                </c:pt>
                <c:pt idx="9035">
                  <c:v>42</c:v>
                </c:pt>
                <c:pt idx="9036">
                  <c:v>84</c:v>
                </c:pt>
                <c:pt idx="9037">
                  <c:v>151</c:v>
                </c:pt>
                <c:pt idx="9038">
                  <c:v>122</c:v>
                </c:pt>
                <c:pt idx="9039">
                  <c:v>102</c:v>
                </c:pt>
                <c:pt idx="9040">
                  <c:v>65</c:v>
                </c:pt>
                <c:pt idx="9041">
                  <c:v>54</c:v>
                </c:pt>
                <c:pt idx="9042">
                  <c:v>104</c:v>
                </c:pt>
                <c:pt idx="9043">
                  <c:v>76</c:v>
                </c:pt>
                <c:pt idx="9044">
                  <c:v>60</c:v>
                </c:pt>
                <c:pt idx="9045">
                  <c:v>49</c:v>
                </c:pt>
                <c:pt idx="9046">
                  <c:v>57</c:v>
                </c:pt>
                <c:pt idx="9047">
                  <c:v>64</c:v>
                </c:pt>
                <c:pt idx="9048">
                  <c:v>59</c:v>
                </c:pt>
                <c:pt idx="9049">
                  <c:v>106</c:v>
                </c:pt>
                <c:pt idx="9050">
                  <c:v>137</c:v>
                </c:pt>
                <c:pt idx="9051">
                  <c:v>111</c:v>
                </c:pt>
                <c:pt idx="9052">
                  <c:v>100</c:v>
                </c:pt>
                <c:pt idx="9053">
                  <c:v>152</c:v>
                </c:pt>
                <c:pt idx="9054">
                  <c:v>205</c:v>
                </c:pt>
                <c:pt idx="9055">
                  <c:v>136</c:v>
                </c:pt>
                <c:pt idx="9056">
                  <c:v>127</c:v>
                </c:pt>
                <c:pt idx="9057">
                  <c:v>126</c:v>
                </c:pt>
                <c:pt idx="9058">
                  <c:v>148</c:v>
                </c:pt>
                <c:pt idx="9059">
                  <c:v>212</c:v>
                </c:pt>
                <c:pt idx="9060">
                  <c:v>202</c:v>
                </c:pt>
                <c:pt idx="9061">
                  <c:v>159</c:v>
                </c:pt>
                <c:pt idx="9062">
                  <c:v>108</c:v>
                </c:pt>
                <c:pt idx="9063">
                  <c:v>81</c:v>
                </c:pt>
                <c:pt idx="9064">
                  <c:v>42</c:v>
                </c:pt>
                <c:pt idx="9065">
                  <c:v>65</c:v>
                </c:pt>
                <c:pt idx="9066">
                  <c:v>82</c:v>
                </c:pt>
                <c:pt idx="9067">
                  <c:v>101</c:v>
                </c:pt>
                <c:pt idx="9068">
                  <c:v>98</c:v>
                </c:pt>
                <c:pt idx="9069">
                  <c:v>69</c:v>
                </c:pt>
                <c:pt idx="9070">
                  <c:v>40</c:v>
                </c:pt>
                <c:pt idx="9071">
                  <c:v>44</c:v>
                </c:pt>
                <c:pt idx="9072">
                  <c:v>57</c:v>
                </c:pt>
                <c:pt idx="9073">
                  <c:v>49</c:v>
                </c:pt>
                <c:pt idx="9074">
                  <c:v>84</c:v>
                </c:pt>
                <c:pt idx="9075">
                  <c:v>75</c:v>
                </c:pt>
                <c:pt idx="9076">
                  <c:v>88</c:v>
                </c:pt>
                <c:pt idx="9077">
                  <c:v>75</c:v>
                </c:pt>
                <c:pt idx="9078">
                  <c:v>66</c:v>
                </c:pt>
                <c:pt idx="9079">
                  <c:v>75</c:v>
                </c:pt>
                <c:pt idx="9080">
                  <c:v>103</c:v>
                </c:pt>
                <c:pt idx="9081">
                  <c:v>118</c:v>
                </c:pt>
                <c:pt idx="9082">
                  <c:v>89</c:v>
                </c:pt>
                <c:pt idx="9083">
                  <c:v>111</c:v>
                </c:pt>
                <c:pt idx="9084">
                  <c:v>79</c:v>
                </c:pt>
                <c:pt idx="9085">
                  <c:v>100</c:v>
                </c:pt>
                <c:pt idx="9086">
                  <c:v>129</c:v>
                </c:pt>
                <c:pt idx="9087">
                  <c:v>144</c:v>
                </c:pt>
                <c:pt idx="9088">
                  <c:v>167</c:v>
                </c:pt>
                <c:pt idx="9089">
                  <c:v>148</c:v>
                </c:pt>
                <c:pt idx="9090">
                  <c:v>136</c:v>
                </c:pt>
                <c:pt idx="9091">
                  <c:v>41</c:v>
                </c:pt>
                <c:pt idx="9092">
                  <c:v>73</c:v>
                </c:pt>
                <c:pt idx="9093">
                  <c:v>79</c:v>
                </c:pt>
                <c:pt idx="9094">
                  <c:v>57</c:v>
                </c:pt>
                <c:pt idx="9095">
                  <c:v>154</c:v>
                </c:pt>
                <c:pt idx="9096">
                  <c:v>240</c:v>
                </c:pt>
                <c:pt idx="9097">
                  <c:v>119</c:v>
                </c:pt>
                <c:pt idx="9098">
                  <c:v>95</c:v>
                </c:pt>
                <c:pt idx="9099">
                  <c:v>151</c:v>
                </c:pt>
                <c:pt idx="9100">
                  <c:v>153</c:v>
                </c:pt>
                <c:pt idx="9101">
                  <c:v>171</c:v>
                </c:pt>
                <c:pt idx="9102">
                  <c:v>149</c:v>
                </c:pt>
                <c:pt idx="9103">
                  <c:v>142</c:v>
                </c:pt>
                <c:pt idx="9104">
                  <c:v>102</c:v>
                </c:pt>
                <c:pt idx="9105">
                  <c:v>43</c:v>
                </c:pt>
                <c:pt idx="9106">
                  <c:v>69</c:v>
                </c:pt>
                <c:pt idx="9107">
                  <c:v>111</c:v>
                </c:pt>
                <c:pt idx="9108">
                  <c:v>102</c:v>
                </c:pt>
                <c:pt idx="9109">
                  <c:v>41</c:v>
                </c:pt>
                <c:pt idx="9110">
                  <c:v>64</c:v>
                </c:pt>
                <c:pt idx="9111">
                  <c:v>45</c:v>
                </c:pt>
                <c:pt idx="9112">
                  <c:v>121</c:v>
                </c:pt>
                <c:pt idx="9113">
                  <c:v>66</c:v>
                </c:pt>
                <c:pt idx="9114">
                  <c:v>90</c:v>
                </c:pt>
                <c:pt idx="9115">
                  <c:v>102</c:v>
                </c:pt>
                <c:pt idx="9116">
                  <c:v>62</c:v>
                </c:pt>
                <c:pt idx="9117">
                  <c:v>70</c:v>
                </c:pt>
                <c:pt idx="9118">
                  <c:v>146</c:v>
                </c:pt>
                <c:pt idx="9119">
                  <c:v>148</c:v>
                </c:pt>
                <c:pt idx="9120">
                  <c:v>156</c:v>
                </c:pt>
                <c:pt idx="9121">
                  <c:v>112</c:v>
                </c:pt>
                <c:pt idx="9122">
                  <c:v>77</c:v>
                </c:pt>
                <c:pt idx="9123">
                  <c:v>90</c:v>
                </c:pt>
                <c:pt idx="9124">
                  <c:v>110</c:v>
                </c:pt>
                <c:pt idx="9125">
                  <c:v>94</c:v>
                </c:pt>
                <c:pt idx="9126">
                  <c:v>116</c:v>
                </c:pt>
                <c:pt idx="9127">
                  <c:v>115</c:v>
                </c:pt>
                <c:pt idx="9128">
                  <c:v>127</c:v>
                </c:pt>
                <c:pt idx="9129">
                  <c:v>180</c:v>
                </c:pt>
                <c:pt idx="9130">
                  <c:v>195</c:v>
                </c:pt>
                <c:pt idx="9131">
                  <c:v>186</c:v>
                </c:pt>
                <c:pt idx="9132">
                  <c:v>166</c:v>
                </c:pt>
                <c:pt idx="9133">
                  <c:v>127</c:v>
                </c:pt>
                <c:pt idx="9134">
                  <c:v>92</c:v>
                </c:pt>
                <c:pt idx="9135">
                  <c:v>80</c:v>
                </c:pt>
                <c:pt idx="9136">
                  <c:v>60</c:v>
                </c:pt>
                <c:pt idx="9137">
                  <c:v>53</c:v>
                </c:pt>
                <c:pt idx="9138">
                  <c:v>63</c:v>
                </c:pt>
                <c:pt idx="9139">
                  <c:v>69</c:v>
                </c:pt>
                <c:pt idx="9140">
                  <c:v>53</c:v>
                </c:pt>
                <c:pt idx="9141">
                  <c:v>68</c:v>
                </c:pt>
                <c:pt idx="9142">
                  <c:v>79</c:v>
                </c:pt>
                <c:pt idx="9143">
                  <c:v>77</c:v>
                </c:pt>
                <c:pt idx="9144">
                  <c:v>86</c:v>
                </c:pt>
                <c:pt idx="9145">
                  <c:v>41</c:v>
                </c:pt>
                <c:pt idx="9146">
                  <c:v>36</c:v>
                </c:pt>
                <c:pt idx="9147">
                  <c:v>29</c:v>
                </c:pt>
                <c:pt idx="9148">
                  <c:v>52</c:v>
                </c:pt>
                <c:pt idx="9149">
                  <c:v>80</c:v>
                </c:pt>
                <c:pt idx="9150">
                  <c:v>94</c:v>
                </c:pt>
                <c:pt idx="9151">
                  <c:v>69</c:v>
                </c:pt>
                <c:pt idx="9152">
                  <c:v>37</c:v>
                </c:pt>
                <c:pt idx="9153">
                  <c:v>60</c:v>
                </c:pt>
                <c:pt idx="9154">
                  <c:v>80</c:v>
                </c:pt>
                <c:pt idx="9155">
                  <c:v>79</c:v>
                </c:pt>
                <c:pt idx="9156">
                  <c:v>44</c:v>
                </c:pt>
                <c:pt idx="9157">
                  <c:v>30</c:v>
                </c:pt>
                <c:pt idx="9158">
                  <c:v>165</c:v>
                </c:pt>
                <c:pt idx="9159">
                  <c:v>219</c:v>
                </c:pt>
                <c:pt idx="9160">
                  <c:v>219</c:v>
                </c:pt>
                <c:pt idx="9161">
                  <c:v>131</c:v>
                </c:pt>
                <c:pt idx="9162">
                  <c:v>132</c:v>
                </c:pt>
                <c:pt idx="9163">
                  <c:v>162</c:v>
                </c:pt>
                <c:pt idx="9164">
                  <c:v>145</c:v>
                </c:pt>
                <c:pt idx="9165">
                  <c:v>128</c:v>
                </c:pt>
                <c:pt idx="9166">
                  <c:v>112</c:v>
                </c:pt>
                <c:pt idx="9167">
                  <c:v>163</c:v>
                </c:pt>
                <c:pt idx="9168">
                  <c:v>136</c:v>
                </c:pt>
                <c:pt idx="9169">
                  <c:v>91</c:v>
                </c:pt>
                <c:pt idx="9170">
                  <c:v>125</c:v>
                </c:pt>
                <c:pt idx="9171">
                  <c:v>109</c:v>
                </c:pt>
                <c:pt idx="9172">
                  <c:v>207</c:v>
                </c:pt>
                <c:pt idx="9173">
                  <c:v>160</c:v>
                </c:pt>
                <c:pt idx="9174">
                  <c:v>181</c:v>
                </c:pt>
                <c:pt idx="9175">
                  <c:v>223</c:v>
                </c:pt>
                <c:pt idx="9176">
                  <c:v>226</c:v>
                </c:pt>
                <c:pt idx="9177">
                  <c:v>190</c:v>
                </c:pt>
                <c:pt idx="9178">
                  <c:v>90</c:v>
                </c:pt>
                <c:pt idx="9179">
                  <c:v>124</c:v>
                </c:pt>
                <c:pt idx="9180">
                  <c:v>205</c:v>
                </c:pt>
                <c:pt idx="9181">
                  <c:v>202</c:v>
                </c:pt>
                <c:pt idx="9182">
                  <c:v>97</c:v>
                </c:pt>
                <c:pt idx="9183">
                  <c:v>93</c:v>
                </c:pt>
                <c:pt idx="9184">
                  <c:v>101</c:v>
                </c:pt>
                <c:pt idx="9185">
                  <c:v>99</c:v>
                </c:pt>
                <c:pt idx="9186">
                  <c:v>153</c:v>
                </c:pt>
                <c:pt idx="9187">
                  <c:v>157</c:v>
                </c:pt>
                <c:pt idx="9188">
                  <c:v>177</c:v>
                </c:pt>
                <c:pt idx="9189">
                  <c:v>185</c:v>
                </c:pt>
                <c:pt idx="9190">
                  <c:v>163</c:v>
                </c:pt>
                <c:pt idx="9191">
                  <c:v>154</c:v>
                </c:pt>
                <c:pt idx="9192">
                  <c:v>192</c:v>
                </c:pt>
                <c:pt idx="9193">
                  <c:v>205</c:v>
                </c:pt>
                <c:pt idx="9194">
                  <c:v>207</c:v>
                </c:pt>
                <c:pt idx="9195">
                  <c:v>194</c:v>
                </c:pt>
                <c:pt idx="9196">
                  <c:v>134</c:v>
                </c:pt>
                <c:pt idx="9197">
                  <c:v>121</c:v>
                </c:pt>
                <c:pt idx="9198">
                  <c:v>164</c:v>
                </c:pt>
                <c:pt idx="9199">
                  <c:v>193</c:v>
                </c:pt>
                <c:pt idx="9200">
                  <c:v>209</c:v>
                </c:pt>
                <c:pt idx="9201">
                  <c:v>178</c:v>
                </c:pt>
                <c:pt idx="9202">
                  <c:v>140</c:v>
                </c:pt>
                <c:pt idx="9203">
                  <c:v>94</c:v>
                </c:pt>
                <c:pt idx="9204">
                  <c:v>136</c:v>
                </c:pt>
                <c:pt idx="9205">
                  <c:v>146</c:v>
                </c:pt>
                <c:pt idx="9206">
                  <c:v>123</c:v>
                </c:pt>
                <c:pt idx="9207">
                  <c:v>117</c:v>
                </c:pt>
                <c:pt idx="9208">
                  <c:v>150</c:v>
                </c:pt>
                <c:pt idx="9209">
                  <c:v>160</c:v>
                </c:pt>
                <c:pt idx="9210">
                  <c:v>124</c:v>
                </c:pt>
                <c:pt idx="9211">
                  <c:v>187</c:v>
                </c:pt>
                <c:pt idx="9212">
                  <c:v>191</c:v>
                </c:pt>
                <c:pt idx="9213">
                  <c:v>160</c:v>
                </c:pt>
                <c:pt idx="9214">
                  <c:v>157</c:v>
                </c:pt>
                <c:pt idx="9215">
                  <c:v>101</c:v>
                </c:pt>
                <c:pt idx="9216">
                  <c:v>95</c:v>
                </c:pt>
                <c:pt idx="9217">
                  <c:v>98</c:v>
                </c:pt>
                <c:pt idx="9218">
                  <c:v>103</c:v>
                </c:pt>
                <c:pt idx="9219">
                  <c:v>68</c:v>
                </c:pt>
                <c:pt idx="9220">
                  <c:v>88</c:v>
                </c:pt>
                <c:pt idx="9221">
                  <c:v>77</c:v>
                </c:pt>
                <c:pt idx="9222">
                  <c:v>66</c:v>
                </c:pt>
                <c:pt idx="9223">
                  <c:v>73</c:v>
                </c:pt>
                <c:pt idx="9224">
                  <c:v>60</c:v>
                </c:pt>
                <c:pt idx="9225">
                  <c:v>78</c:v>
                </c:pt>
                <c:pt idx="9226">
                  <c:v>63</c:v>
                </c:pt>
                <c:pt idx="9227">
                  <c:v>75</c:v>
                </c:pt>
                <c:pt idx="9228">
                  <c:v>138</c:v>
                </c:pt>
                <c:pt idx="9229">
                  <c:v>203</c:v>
                </c:pt>
                <c:pt idx="9230">
                  <c:v>148</c:v>
                </c:pt>
                <c:pt idx="9231">
                  <c:v>50</c:v>
                </c:pt>
                <c:pt idx="9232">
                  <c:v>63</c:v>
                </c:pt>
                <c:pt idx="9233">
                  <c:v>72</c:v>
                </c:pt>
                <c:pt idx="9234">
                  <c:v>87</c:v>
                </c:pt>
                <c:pt idx="9235">
                  <c:v>64</c:v>
                </c:pt>
                <c:pt idx="9236">
                  <c:v>55</c:v>
                </c:pt>
                <c:pt idx="9237">
                  <c:v>45</c:v>
                </c:pt>
                <c:pt idx="9238">
                  <c:v>43</c:v>
                </c:pt>
                <c:pt idx="9239">
                  <c:v>57</c:v>
                </c:pt>
                <c:pt idx="9240">
                  <c:v>53</c:v>
                </c:pt>
                <c:pt idx="9241">
                  <c:v>29</c:v>
                </c:pt>
                <c:pt idx="9242">
                  <c:v>44</c:v>
                </c:pt>
                <c:pt idx="9243">
                  <c:v>57</c:v>
                </c:pt>
                <c:pt idx="9244">
                  <c:v>46</c:v>
                </c:pt>
                <c:pt idx="9245">
                  <c:v>43</c:v>
                </c:pt>
                <c:pt idx="9246">
                  <c:v>46</c:v>
                </c:pt>
                <c:pt idx="9247">
                  <c:v>43</c:v>
                </c:pt>
                <c:pt idx="9248">
                  <c:v>50</c:v>
                </c:pt>
                <c:pt idx="9249">
                  <c:v>43</c:v>
                </c:pt>
                <c:pt idx="9250">
                  <c:v>64</c:v>
                </c:pt>
                <c:pt idx="9251">
                  <c:v>37</c:v>
                </c:pt>
                <c:pt idx="9252">
                  <c:v>53</c:v>
                </c:pt>
                <c:pt idx="9253">
                  <c:v>44</c:v>
                </c:pt>
                <c:pt idx="9254">
                  <c:v>41</c:v>
                </c:pt>
                <c:pt idx="9255">
                  <c:v>44</c:v>
                </c:pt>
                <c:pt idx="9256">
                  <c:v>50</c:v>
                </c:pt>
                <c:pt idx="9257">
                  <c:v>55</c:v>
                </c:pt>
                <c:pt idx="9258">
                  <c:v>70</c:v>
                </c:pt>
                <c:pt idx="9259">
                  <c:v>56</c:v>
                </c:pt>
                <c:pt idx="9260">
                  <c:v>55</c:v>
                </c:pt>
                <c:pt idx="9261">
                  <c:v>109</c:v>
                </c:pt>
                <c:pt idx="9262">
                  <c:v>123</c:v>
                </c:pt>
                <c:pt idx="9263">
                  <c:v>64</c:v>
                </c:pt>
                <c:pt idx="9264">
                  <c:v>57</c:v>
                </c:pt>
                <c:pt idx="9265">
                  <c:v>53</c:v>
                </c:pt>
                <c:pt idx="9266">
                  <c:v>48</c:v>
                </c:pt>
                <c:pt idx="9267">
                  <c:v>50</c:v>
                </c:pt>
                <c:pt idx="9268">
                  <c:v>83</c:v>
                </c:pt>
                <c:pt idx="9269">
                  <c:v>140</c:v>
                </c:pt>
                <c:pt idx="9270">
                  <c:v>98</c:v>
                </c:pt>
                <c:pt idx="9271">
                  <c:v>61</c:v>
                </c:pt>
                <c:pt idx="9272">
                  <c:v>70</c:v>
                </c:pt>
                <c:pt idx="9273">
                  <c:v>53</c:v>
                </c:pt>
                <c:pt idx="9274">
                  <c:v>104</c:v>
                </c:pt>
                <c:pt idx="9275">
                  <c:v>86</c:v>
                </c:pt>
                <c:pt idx="9276">
                  <c:v>49</c:v>
                </c:pt>
                <c:pt idx="9277">
                  <c:v>57</c:v>
                </c:pt>
                <c:pt idx="9278">
                  <c:v>48</c:v>
                </c:pt>
                <c:pt idx="9279">
                  <c:v>49</c:v>
                </c:pt>
                <c:pt idx="9280">
                  <c:v>34</c:v>
                </c:pt>
                <c:pt idx="9281">
                  <c:v>58</c:v>
                </c:pt>
                <c:pt idx="9282">
                  <c:v>54</c:v>
                </c:pt>
                <c:pt idx="9283">
                  <c:v>43</c:v>
                </c:pt>
                <c:pt idx="9284">
                  <c:v>61</c:v>
                </c:pt>
                <c:pt idx="9285">
                  <c:v>38</c:v>
                </c:pt>
                <c:pt idx="9286">
                  <c:v>56</c:v>
                </c:pt>
                <c:pt idx="9287">
                  <c:v>50</c:v>
                </c:pt>
                <c:pt idx="9288">
                  <c:v>41</c:v>
                </c:pt>
                <c:pt idx="9289">
                  <c:v>272</c:v>
                </c:pt>
                <c:pt idx="9290">
                  <c:v>349</c:v>
                </c:pt>
                <c:pt idx="9291">
                  <c:v>354</c:v>
                </c:pt>
                <c:pt idx="9292">
                  <c:v>331</c:v>
                </c:pt>
                <c:pt idx="9293">
                  <c:v>203</c:v>
                </c:pt>
                <c:pt idx="9294">
                  <c:v>202</c:v>
                </c:pt>
                <c:pt idx="9295">
                  <c:v>184</c:v>
                </c:pt>
                <c:pt idx="9296">
                  <c:v>235</c:v>
                </c:pt>
                <c:pt idx="9297">
                  <c:v>231</c:v>
                </c:pt>
                <c:pt idx="9298">
                  <c:v>258</c:v>
                </c:pt>
                <c:pt idx="9299">
                  <c:v>217</c:v>
                </c:pt>
                <c:pt idx="9300">
                  <c:v>207</c:v>
                </c:pt>
                <c:pt idx="9301">
                  <c:v>181</c:v>
                </c:pt>
                <c:pt idx="9302">
                  <c:v>234</c:v>
                </c:pt>
                <c:pt idx="9303">
                  <c:v>215</c:v>
                </c:pt>
                <c:pt idx="9304">
                  <c:v>204</c:v>
                </c:pt>
                <c:pt idx="9305">
                  <c:v>218</c:v>
                </c:pt>
                <c:pt idx="9306">
                  <c:v>173</c:v>
                </c:pt>
                <c:pt idx="9307">
                  <c:v>281</c:v>
                </c:pt>
                <c:pt idx="9308">
                  <c:v>351</c:v>
                </c:pt>
                <c:pt idx="9309">
                  <c:v>212</c:v>
                </c:pt>
                <c:pt idx="9310">
                  <c:v>500</c:v>
                </c:pt>
                <c:pt idx="9311">
                  <c:v>650</c:v>
                </c:pt>
                <c:pt idx="9312">
                  <c:v>655</c:v>
                </c:pt>
                <c:pt idx="9313">
                  <c:v>682</c:v>
                </c:pt>
                <c:pt idx="9314">
                  <c:v>519</c:v>
                </c:pt>
                <c:pt idx="9315">
                  <c:v>472</c:v>
                </c:pt>
                <c:pt idx="9316">
                  <c:v>610</c:v>
                </c:pt>
                <c:pt idx="9317">
                  <c:v>640</c:v>
                </c:pt>
                <c:pt idx="9318">
                  <c:v>569</c:v>
                </c:pt>
                <c:pt idx="9319">
                  <c:v>407</c:v>
                </c:pt>
                <c:pt idx="9320">
                  <c:v>365</c:v>
                </c:pt>
                <c:pt idx="9321">
                  <c:v>331</c:v>
                </c:pt>
                <c:pt idx="9322">
                  <c:v>305</c:v>
                </c:pt>
                <c:pt idx="9323">
                  <c:v>370</c:v>
                </c:pt>
                <c:pt idx="9324">
                  <c:v>307</c:v>
                </c:pt>
                <c:pt idx="9325">
                  <c:v>324</c:v>
                </c:pt>
                <c:pt idx="9326">
                  <c:v>277</c:v>
                </c:pt>
                <c:pt idx="9327">
                  <c:v>264</c:v>
                </c:pt>
                <c:pt idx="9328">
                  <c:v>240</c:v>
                </c:pt>
                <c:pt idx="9329">
                  <c:v>234</c:v>
                </c:pt>
                <c:pt idx="9330">
                  <c:v>379</c:v>
                </c:pt>
                <c:pt idx="9331">
                  <c:v>155</c:v>
                </c:pt>
                <c:pt idx="9332">
                  <c:v>159</c:v>
                </c:pt>
                <c:pt idx="9333">
                  <c:v>163</c:v>
                </c:pt>
                <c:pt idx="9334">
                  <c:v>200</c:v>
                </c:pt>
                <c:pt idx="9335">
                  <c:v>212</c:v>
                </c:pt>
                <c:pt idx="9336">
                  <c:v>363</c:v>
                </c:pt>
                <c:pt idx="9337">
                  <c:v>242</c:v>
                </c:pt>
                <c:pt idx="9338">
                  <c:v>288</c:v>
                </c:pt>
                <c:pt idx="9339">
                  <c:v>251</c:v>
                </c:pt>
                <c:pt idx="9340">
                  <c:v>374</c:v>
                </c:pt>
                <c:pt idx="9341">
                  <c:v>213</c:v>
                </c:pt>
                <c:pt idx="9342">
                  <c:v>225</c:v>
                </c:pt>
                <c:pt idx="9343">
                  <c:v>221</c:v>
                </c:pt>
                <c:pt idx="9344">
                  <c:v>210</c:v>
                </c:pt>
                <c:pt idx="9345">
                  <c:v>230</c:v>
                </c:pt>
                <c:pt idx="9346">
                  <c:v>233</c:v>
                </c:pt>
                <c:pt idx="9347">
                  <c:v>201</c:v>
                </c:pt>
                <c:pt idx="9348">
                  <c:v>221</c:v>
                </c:pt>
                <c:pt idx="9349">
                  <c:v>237</c:v>
                </c:pt>
                <c:pt idx="9350">
                  <c:v>294</c:v>
                </c:pt>
                <c:pt idx="9351">
                  <c:v>306</c:v>
                </c:pt>
                <c:pt idx="9352">
                  <c:v>311</c:v>
                </c:pt>
                <c:pt idx="9353">
                  <c:v>411</c:v>
                </c:pt>
                <c:pt idx="9354">
                  <c:v>322</c:v>
                </c:pt>
                <c:pt idx="9355">
                  <c:v>281</c:v>
                </c:pt>
                <c:pt idx="9356">
                  <c:v>278</c:v>
                </c:pt>
                <c:pt idx="9357">
                  <c:v>242</c:v>
                </c:pt>
                <c:pt idx="9358">
                  <c:v>210</c:v>
                </c:pt>
                <c:pt idx="9359">
                  <c:v>284</c:v>
                </c:pt>
                <c:pt idx="9360">
                  <c:v>516</c:v>
                </c:pt>
                <c:pt idx="9361">
                  <c:v>830</c:v>
                </c:pt>
                <c:pt idx="9362">
                  <c:v>721</c:v>
                </c:pt>
                <c:pt idx="9363">
                  <c:v>795</c:v>
                </c:pt>
                <c:pt idx="9364">
                  <c:v>649</c:v>
                </c:pt>
                <c:pt idx="9365">
                  <c:v>604</c:v>
                </c:pt>
                <c:pt idx="9366">
                  <c:v>334</c:v>
                </c:pt>
                <c:pt idx="9367">
                  <c:v>517</c:v>
                </c:pt>
                <c:pt idx="9368">
                  <c:v>693</c:v>
                </c:pt>
                <c:pt idx="9369">
                  <c:v>703</c:v>
                </c:pt>
                <c:pt idx="9370">
                  <c:v>652</c:v>
                </c:pt>
                <c:pt idx="9371">
                  <c:v>652</c:v>
                </c:pt>
                <c:pt idx="9372">
                  <c:v>558</c:v>
                </c:pt>
                <c:pt idx="9373">
                  <c:v>625</c:v>
                </c:pt>
                <c:pt idx="9374">
                  <c:v>608</c:v>
                </c:pt>
                <c:pt idx="9375">
                  <c:v>631</c:v>
                </c:pt>
                <c:pt idx="9376">
                  <c:v>631</c:v>
                </c:pt>
                <c:pt idx="9377">
                  <c:v>715</c:v>
                </c:pt>
                <c:pt idx="9378">
                  <c:v>567</c:v>
                </c:pt>
                <c:pt idx="9379">
                  <c:v>617</c:v>
                </c:pt>
                <c:pt idx="9380">
                  <c:v>533</c:v>
                </c:pt>
                <c:pt idx="9381">
                  <c:v>470</c:v>
                </c:pt>
                <c:pt idx="9382">
                  <c:v>641</c:v>
                </c:pt>
                <c:pt idx="9383">
                  <c:v>591</c:v>
                </c:pt>
                <c:pt idx="9384">
                  <c:v>462</c:v>
                </c:pt>
                <c:pt idx="9385">
                  <c:v>450</c:v>
                </c:pt>
                <c:pt idx="9386">
                  <c:v>447</c:v>
                </c:pt>
                <c:pt idx="9387">
                  <c:v>585</c:v>
                </c:pt>
                <c:pt idx="9388">
                  <c:v>609</c:v>
                </c:pt>
                <c:pt idx="9389">
                  <c:v>577</c:v>
                </c:pt>
                <c:pt idx="9390">
                  <c:v>345</c:v>
                </c:pt>
                <c:pt idx="9391">
                  <c:v>411</c:v>
                </c:pt>
                <c:pt idx="9392">
                  <c:v>578</c:v>
                </c:pt>
                <c:pt idx="9393">
                  <c:v>443</c:v>
                </c:pt>
                <c:pt idx="9394">
                  <c:v>303</c:v>
                </c:pt>
                <c:pt idx="9395">
                  <c:v>292</c:v>
                </c:pt>
                <c:pt idx="9396">
                  <c:v>229</c:v>
                </c:pt>
                <c:pt idx="9397">
                  <c:v>217</c:v>
                </c:pt>
                <c:pt idx="9398">
                  <c:v>250</c:v>
                </c:pt>
                <c:pt idx="9399">
                  <c:v>222</c:v>
                </c:pt>
                <c:pt idx="9400">
                  <c:v>327</c:v>
                </c:pt>
                <c:pt idx="9401">
                  <c:v>230</c:v>
                </c:pt>
                <c:pt idx="9402">
                  <c:v>259</c:v>
                </c:pt>
                <c:pt idx="9403">
                  <c:v>322</c:v>
                </c:pt>
                <c:pt idx="9404">
                  <c:v>389</c:v>
                </c:pt>
                <c:pt idx="9405">
                  <c:v>343</c:v>
                </c:pt>
                <c:pt idx="9406">
                  <c:v>379</c:v>
                </c:pt>
                <c:pt idx="9407">
                  <c:v>381</c:v>
                </c:pt>
                <c:pt idx="9408">
                  <c:v>462</c:v>
                </c:pt>
                <c:pt idx="9409">
                  <c:v>354</c:v>
                </c:pt>
                <c:pt idx="9410">
                  <c:v>378</c:v>
                </c:pt>
                <c:pt idx="9411">
                  <c:v>375</c:v>
                </c:pt>
                <c:pt idx="9412">
                  <c:v>355</c:v>
                </c:pt>
                <c:pt idx="9413">
                  <c:v>261</c:v>
                </c:pt>
                <c:pt idx="9414">
                  <c:v>270</c:v>
                </c:pt>
                <c:pt idx="9415">
                  <c:v>285</c:v>
                </c:pt>
                <c:pt idx="9416">
                  <c:v>313</c:v>
                </c:pt>
                <c:pt idx="9417">
                  <c:v>310</c:v>
                </c:pt>
                <c:pt idx="9418">
                  <c:v>300</c:v>
                </c:pt>
                <c:pt idx="9419">
                  <c:v>300</c:v>
                </c:pt>
                <c:pt idx="9420">
                  <c:v>227</c:v>
                </c:pt>
                <c:pt idx="9421">
                  <c:v>173</c:v>
                </c:pt>
                <c:pt idx="9422">
                  <c:v>186</c:v>
                </c:pt>
                <c:pt idx="9423">
                  <c:v>200</c:v>
                </c:pt>
                <c:pt idx="9424">
                  <c:v>211</c:v>
                </c:pt>
                <c:pt idx="9425">
                  <c:v>202</c:v>
                </c:pt>
                <c:pt idx="9426">
                  <c:v>219</c:v>
                </c:pt>
                <c:pt idx="9427">
                  <c:v>233</c:v>
                </c:pt>
                <c:pt idx="9428">
                  <c:v>273</c:v>
                </c:pt>
                <c:pt idx="9429">
                  <c:v>247</c:v>
                </c:pt>
                <c:pt idx="9430">
                  <c:v>356</c:v>
                </c:pt>
                <c:pt idx="9431">
                  <c:v>348</c:v>
                </c:pt>
                <c:pt idx="9432">
                  <c:v>244</c:v>
                </c:pt>
                <c:pt idx="9433">
                  <c:v>388</c:v>
                </c:pt>
                <c:pt idx="9434">
                  <c:v>395</c:v>
                </c:pt>
                <c:pt idx="9435">
                  <c:v>577</c:v>
                </c:pt>
                <c:pt idx="9436">
                  <c:v>593</c:v>
                </c:pt>
                <c:pt idx="9437">
                  <c:v>545</c:v>
                </c:pt>
                <c:pt idx="9438">
                  <c:v>568</c:v>
                </c:pt>
                <c:pt idx="9439">
                  <c:v>474</c:v>
                </c:pt>
                <c:pt idx="9440">
                  <c:v>464</c:v>
                </c:pt>
                <c:pt idx="9441">
                  <c:v>376</c:v>
                </c:pt>
                <c:pt idx="9442">
                  <c:v>440</c:v>
                </c:pt>
                <c:pt idx="9443">
                  <c:v>451</c:v>
                </c:pt>
                <c:pt idx="9444">
                  <c:v>360</c:v>
                </c:pt>
                <c:pt idx="9445">
                  <c:v>320</c:v>
                </c:pt>
                <c:pt idx="9446">
                  <c:v>320</c:v>
                </c:pt>
                <c:pt idx="9447">
                  <c:v>289</c:v>
                </c:pt>
                <c:pt idx="9448">
                  <c:v>236</c:v>
                </c:pt>
                <c:pt idx="9449">
                  <c:v>297</c:v>
                </c:pt>
                <c:pt idx="9450">
                  <c:v>279</c:v>
                </c:pt>
                <c:pt idx="9451">
                  <c:v>252</c:v>
                </c:pt>
                <c:pt idx="9452">
                  <c:v>272</c:v>
                </c:pt>
                <c:pt idx="9453">
                  <c:v>200</c:v>
                </c:pt>
                <c:pt idx="9454">
                  <c:v>291</c:v>
                </c:pt>
                <c:pt idx="9455">
                  <c:v>205</c:v>
                </c:pt>
                <c:pt idx="9456">
                  <c:v>257</c:v>
                </c:pt>
                <c:pt idx="9457">
                  <c:v>438</c:v>
                </c:pt>
                <c:pt idx="9458">
                  <c:v>392</c:v>
                </c:pt>
                <c:pt idx="9459">
                  <c:v>513</c:v>
                </c:pt>
                <c:pt idx="9460">
                  <c:v>458</c:v>
                </c:pt>
                <c:pt idx="9461">
                  <c:v>635</c:v>
                </c:pt>
                <c:pt idx="9462">
                  <c:v>1299</c:v>
                </c:pt>
                <c:pt idx="9463">
                  <c:v>982</c:v>
                </c:pt>
                <c:pt idx="9464">
                  <c:v>556</c:v>
                </c:pt>
                <c:pt idx="9465">
                  <c:v>399</c:v>
                </c:pt>
                <c:pt idx="9466">
                  <c:v>424</c:v>
                </c:pt>
                <c:pt idx="9467">
                  <c:v>396</c:v>
                </c:pt>
                <c:pt idx="9468">
                  <c:v>395</c:v>
                </c:pt>
                <c:pt idx="9469">
                  <c:v>316</c:v>
                </c:pt>
                <c:pt idx="9470">
                  <c:v>394</c:v>
                </c:pt>
                <c:pt idx="9471">
                  <c:v>345</c:v>
                </c:pt>
                <c:pt idx="9472">
                  <c:v>611</c:v>
                </c:pt>
                <c:pt idx="9473">
                  <c:v>737</c:v>
                </c:pt>
                <c:pt idx="9474">
                  <c:v>881</c:v>
                </c:pt>
                <c:pt idx="9475">
                  <c:v>1739</c:v>
                </c:pt>
                <c:pt idx="9476">
                  <c:v>1587</c:v>
                </c:pt>
                <c:pt idx="9477">
                  <c:v>1230</c:v>
                </c:pt>
                <c:pt idx="9478">
                  <c:v>927</c:v>
                </c:pt>
                <c:pt idx="9479">
                  <c:v>562</c:v>
                </c:pt>
                <c:pt idx="9480">
                  <c:v>577</c:v>
                </c:pt>
                <c:pt idx="9481">
                  <c:v>488</c:v>
                </c:pt>
                <c:pt idx="9482">
                  <c:v>537</c:v>
                </c:pt>
                <c:pt idx="9483">
                  <c:v>596</c:v>
                </c:pt>
                <c:pt idx="9484">
                  <c:v>482</c:v>
                </c:pt>
                <c:pt idx="9485">
                  <c:v>438</c:v>
                </c:pt>
                <c:pt idx="9486">
                  <c:v>474</c:v>
                </c:pt>
                <c:pt idx="9487">
                  <c:v>510</c:v>
                </c:pt>
                <c:pt idx="9488">
                  <c:v>447</c:v>
                </c:pt>
                <c:pt idx="9489">
                  <c:v>364</c:v>
                </c:pt>
                <c:pt idx="9490">
                  <c:v>501</c:v>
                </c:pt>
                <c:pt idx="9491">
                  <c:v>496</c:v>
                </c:pt>
                <c:pt idx="9492">
                  <c:v>655</c:v>
                </c:pt>
                <c:pt idx="9493">
                  <c:v>538</c:v>
                </c:pt>
                <c:pt idx="9494">
                  <c:v>514</c:v>
                </c:pt>
                <c:pt idx="9495">
                  <c:v>458</c:v>
                </c:pt>
                <c:pt idx="9496">
                  <c:v>358</c:v>
                </c:pt>
                <c:pt idx="9497">
                  <c:v>400</c:v>
                </c:pt>
                <c:pt idx="9498">
                  <c:v>453</c:v>
                </c:pt>
                <c:pt idx="9499">
                  <c:v>472</c:v>
                </c:pt>
                <c:pt idx="9500">
                  <c:v>504</c:v>
                </c:pt>
                <c:pt idx="9501">
                  <c:v>507</c:v>
                </c:pt>
                <c:pt idx="9502">
                  <c:v>464</c:v>
                </c:pt>
                <c:pt idx="9503">
                  <c:v>493</c:v>
                </c:pt>
                <c:pt idx="9504">
                  <c:v>583</c:v>
                </c:pt>
                <c:pt idx="9505">
                  <c:v>588</c:v>
                </c:pt>
                <c:pt idx="9506">
                  <c:v>563</c:v>
                </c:pt>
                <c:pt idx="9507">
                  <c:v>555</c:v>
                </c:pt>
                <c:pt idx="9508">
                  <c:v>529</c:v>
                </c:pt>
                <c:pt idx="9509">
                  <c:v>494</c:v>
                </c:pt>
                <c:pt idx="9510">
                  <c:v>422</c:v>
                </c:pt>
                <c:pt idx="9511">
                  <c:v>365</c:v>
                </c:pt>
                <c:pt idx="9512">
                  <c:v>297</c:v>
                </c:pt>
                <c:pt idx="9513">
                  <c:v>315</c:v>
                </c:pt>
                <c:pt idx="9514">
                  <c:v>347</c:v>
                </c:pt>
                <c:pt idx="9515">
                  <c:v>475</c:v>
                </c:pt>
                <c:pt idx="9516">
                  <c:v>453</c:v>
                </c:pt>
                <c:pt idx="9517">
                  <c:v>375</c:v>
                </c:pt>
                <c:pt idx="9518">
                  <c:v>369</c:v>
                </c:pt>
                <c:pt idx="9519">
                  <c:v>277</c:v>
                </c:pt>
                <c:pt idx="9520">
                  <c:v>76</c:v>
                </c:pt>
                <c:pt idx="9521">
                  <c:v>83</c:v>
                </c:pt>
                <c:pt idx="9522">
                  <c:v>409</c:v>
                </c:pt>
                <c:pt idx="9523">
                  <c:v>1157</c:v>
                </c:pt>
                <c:pt idx="9524">
                  <c:v>812</c:v>
                </c:pt>
                <c:pt idx="9525">
                  <c:v>610</c:v>
                </c:pt>
                <c:pt idx="9526">
                  <c:v>541</c:v>
                </c:pt>
                <c:pt idx="9527">
                  <c:v>670</c:v>
                </c:pt>
                <c:pt idx="9528">
                  <c:v>846</c:v>
                </c:pt>
                <c:pt idx="9529">
                  <c:v>789</c:v>
                </c:pt>
                <c:pt idx="9530">
                  <c:v>599</c:v>
                </c:pt>
                <c:pt idx="9531">
                  <c:v>474</c:v>
                </c:pt>
                <c:pt idx="9532">
                  <c:v>718</c:v>
                </c:pt>
                <c:pt idx="9533">
                  <c:v>631</c:v>
                </c:pt>
                <c:pt idx="9534">
                  <c:v>539</c:v>
                </c:pt>
                <c:pt idx="9535">
                  <c:v>493</c:v>
                </c:pt>
                <c:pt idx="9536">
                  <c:v>447</c:v>
                </c:pt>
                <c:pt idx="9537">
                  <c:v>429</c:v>
                </c:pt>
                <c:pt idx="9538">
                  <c:v>465</c:v>
                </c:pt>
                <c:pt idx="9539">
                  <c:v>431</c:v>
                </c:pt>
                <c:pt idx="9540">
                  <c:v>398</c:v>
                </c:pt>
                <c:pt idx="9541">
                  <c:v>434</c:v>
                </c:pt>
                <c:pt idx="9542">
                  <c:v>462</c:v>
                </c:pt>
                <c:pt idx="9543">
                  <c:v>421</c:v>
                </c:pt>
                <c:pt idx="9544">
                  <c:v>452</c:v>
                </c:pt>
                <c:pt idx="9545">
                  <c:v>416</c:v>
                </c:pt>
                <c:pt idx="9546">
                  <c:v>400</c:v>
                </c:pt>
                <c:pt idx="9547">
                  <c:v>433</c:v>
                </c:pt>
                <c:pt idx="9548">
                  <c:v>402</c:v>
                </c:pt>
                <c:pt idx="9549">
                  <c:v>357</c:v>
                </c:pt>
                <c:pt idx="9550">
                  <c:v>324</c:v>
                </c:pt>
                <c:pt idx="9551">
                  <c:v>280</c:v>
                </c:pt>
                <c:pt idx="9552">
                  <c:v>258</c:v>
                </c:pt>
                <c:pt idx="9553">
                  <c:v>292</c:v>
                </c:pt>
                <c:pt idx="9554">
                  <c:v>288</c:v>
                </c:pt>
                <c:pt idx="9555">
                  <c:v>263</c:v>
                </c:pt>
                <c:pt idx="9556">
                  <c:v>264</c:v>
                </c:pt>
                <c:pt idx="9557">
                  <c:v>245</c:v>
                </c:pt>
                <c:pt idx="9558">
                  <c:v>367</c:v>
                </c:pt>
                <c:pt idx="9559">
                  <c:v>1039</c:v>
                </c:pt>
                <c:pt idx="9560">
                  <c:v>613</c:v>
                </c:pt>
                <c:pt idx="9561">
                  <c:v>603</c:v>
                </c:pt>
                <c:pt idx="9562">
                  <c:v>547</c:v>
                </c:pt>
                <c:pt idx="9563">
                  <c:v>539</c:v>
                </c:pt>
                <c:pt idx="9564">
                  <c:v>454</c:v>
                </c:pt>
                <c:pt idx="9565">
                  <c:v>339</c:v>
                </c:pt>
                <c:pt idx="9566">
                  <c:v>252</c:v>
                </c:pt>
                <c:pt idx="9567">
                  <c:v>443</c:v>
                </c:pt>
                <c:pt idx="9568">
                  <c:v>282</c:v>
                </c:pt>
                <c:pt idx="9569">
                  <c:v>306</c:v>
                </c:pt>
                <c:pt idx="9570">
                  <c:v>626</c:v>
                </c:pt>
                <c:pt idx="9571">
                  <c:v>565</c:v>
                </c:pt>
                <c:pt idx="9572">
                  <c:v>338</c:v>
                </c:pt>
                <c:pt idx="9573">
                  <c:v>285</c:v>
                </c:pt>
                <c:pt idx="9574">
                  <c:v>299</c:v>
                </c:pt>
                <c:pt idx="9575">
                  <c:v>295</c:v>
                </c:pt>
                <c:pt idx="9576">
                  <c:v>250</c:v>
                </c:pt>
                <c:pt idx="9577">
                  <c:v>254</c:v>
                </c:pt>
                <c:pt idx="9578">
                  <c:v>239</c:v>
                </c:pt>
                <c:pt idx="9579">
                  <c:v>295</c:v>
                </c:pt>
                <c:pt idx="9580">
                  <c:v>259</c:v>
                </c:pt>
                <c:pt idx="9581">
                  <c:v>292</c:v>
                </c:pt>
                <c:pt idx="9582">
                  <c:v>385</c:v>
                </c:pt>
                <c:pt idx="9583">
                  <c:v>421</c:v>
                </c:pt>
                <c:pt idx="9584">
                  <c:v>408</c:v>
                </c:pt>
                <c:pt idx="9585">
                  <c:v>369</c:v>
                </c:pt>
                <c:pt idx="9586">
                  <c:v>333</c:v>
                </c:pt>
                <c:pt idx="9587">
                  <c:v>380</c:v>
                </c:pt>
                <c:pt idx="9588">
                  <c:v>455</c:v>
                </c:pt>
                <c:pt idx="9589">
                  <c:v>448</c:v>
                </c:pt>
                <c:pt idx="9590">
                  <c:v>414</c:v>
                </c:pt>
                <c:pt idx="9591">
                  <c:v>388</c:v>
                </c:pt>
                <c:pt idx="9592">
                  <c:v>412</c:v>
                </c:pt>
                <c:pt idx="9593">
                  <c:v>439</c:v>
                </c:pt>
                <c:pt idx="9594">
                  <c:v>313</c:v>
                </c:pt>
                <c:pt idx="9595">
                  <c:v>382</c:v>
                </c:pt>
                <c:pt idx="9596">
                  <c:v>385</c:v>
                </c:pt>
                <c:pt idx="9597">
                  <c:v>375</c:v>
                </c:pt>
                <c:pt idx="9598">
                  <c:v>352</c:v>
                </c:pt>
                <c:pt idx="9599">
                  <c:v>355</c:v>
                </c:pt>
                <c:pt idx="9600">
                  <c:v>383</c:v>
                </c:pt>
                <c:pt idx="9601">
                  <c:v>340</c:v>
                </c:pt>
                <c:pt idx="9602">
                  <c:v>352</c:v>
                </c:pt>
                <c:pt idx="9603">
                  <c:v>375</c:v>
                </c:pt>
                <c:pt idx="9604">
                  <c:v>298</c:v>
                </c:pt>
                <c:pt idx="9605">
                  <c:v>291</c:v>
                </c:pt>
                <c:pt idx="9606">
                  <c:v>241</c:v>
                </c:pt>
                <c:pt idx="9607">
                  <c:v>267</c:v>
                </c:pt>
                <c:pt idx="9608">
                  <c:v>237</c:v>
                </c:pt>
                <c:pt idx="9609">
                  <c:v>233</c:v>
                </c:pt>
                <c:pt idx="9610">
                  <c:v>186</c:v>
                </c:pt>
                <c:pt idx="9611">
                  <c:v>138</c:v>
                </c:pt>
                <c:pt idx="9612">
                  <c:v>129</c:v>
                </c:pt>
                <c:pt idx="9613">
                  <c:v>295</c:v>
                </c:pt>
                <c:pt idx="9614">
                  <c:v>335</c:v>
                </c:pt>
                <c:pt idx="9615">
                  <c:v>393</c:v>
                </c:pt>
                <c:pt idx="9616">
                  <c:v>435</c:v>
                </c:pt>
                <c:pt idx="9617">
                  <c:v>418</c:v>
                </c:pt>
                <c:pt idx="9618">
                  <c:v>456</c:v>
                </c:pt>
                <c:pt idx="9619">
                  <c:v>420</c:v>
                </c:pt>
                <c:pt idx="9620">
                  <c:v>540</c:v>
                </c:pt>
                <c:pt idx="9621">
                  <c:v>550</c:v>
                </c:pt>
                <c:pt idx="9622">
                  <c:v>364</c:v>
                </c:pt>
                <c:pt idx="9623">
                  <c:v>394</c:v>
                </c:pt>
                <c:pt idx="9624">
                  <c:v>382</c:v>
                </c:pt>
                <c:pt idx="9625">
                  <c:v>386</c:v>
                </c:pt>
                <c:pt idx="9626">
                  <c:v>402</c:v>
                </c:pt>
                <c:pt idx="9627">
                  <c:v>385</c:v>
                </c:pt>
                <c:pt idx="9628">
                  <c:v>387</c:v>
                </c:pt>
                <c:pt idx="9629">
                  <c:v>376</c:v>
                </c:pt>
                <c:pt idx="9630">
                  <c:v>346</c:v>
                </c:pt>
                <c:pt idx="9631">
                  <c:v>352</c:v>
                </c:pt>
                <c:pt idx="9632">
                  <c:v>379</c:v>
                </c:pt>
                <c:pt idx="9633">
                  <c:v>289</c:v>
                </c:pt>
                <c:pt idx="9634">
                  <c:v>311</c:v>
                </c:pt>
                <c:pt idx="9635">
                  <c:v>434</c:v>
                </c:pt>
                <c:pt idx="9636">
                  <c:v>417</c:v>
                </c:pt>
                <c:pt idx="9637">
                  <c:v>493</c:v>
                </c:pt>
                <c:pt idx="9638">
                  <c:v>429</c:v>
                </c:pt>
                <c:pt idx="9639">
                  <c:v>412</c:v>
                </c:pt>
                <c:pt idx="9640">
                  <c:v>459</c:v>
                </c:pt>
                <c:pt idx="9641">
                  <c:v>413</c:v>
                </c:pt>
                <c:pt idx="9642">
                  <c:v>416</c:v>
                </c:pt>
                <c:pt idx="9643">
                  <c:v>341</c:v>
                </c:pt>
                <c:pt idx="9644">
                  <c:v>348</c:v>
                </c:pt>
                <c:pt idx="9645">
                  <c:v>362</c:v>
                </c:pt>
                <c:pt idx="9646">
                  <c:v>395</c:v>
                </c:pt>
                <c:pt idx="9647">
                  <c:v>322</c:v>
                </c:pt>
                <c:pt idx="9648">
                  <c:v>419</c:v>
                </c:pt>
                <c:pt idx="9649">
                  <c:v>430</c:v>
                </c:pt>
                <c:pt idx="9650">
                  <c:v>250</c:v>
                </c:pt>
                <c:pt idx="9651">
                  <c:v>285</c:v>
                </c:pt>
                <c:pt idx="9652">
                  <c:v>296</c:v>
                </c:pt>
                <c:pt idx="9653">
                  <c:v>335</c:v>
                </c:pt>
                <c:pt idx="9654">
                  <c:v>301</c:v>
                </c:pt>
                <c:pt idx="9655">
                  <c:v>310</c:v>
                </c:pt>
                <c:pt idx="9656">
                  <c:v>283</c:v>
                </c:pt>
                <c:pt idx="9657">
                  <c:v>267</c:v>
                </c:pt>
                <c:pt idx="9658">
                  <c:v>310</c:v>
                </c:pt>
                <c:pt idx="9659">
                  <c:v>313</c:v>
                </c:pt>
                <c:pt idx="9660">
                  <c:v>320</c:v>
                </c:pt>
                <c:pt idx="9661">
                  <c:v>289</c:v>
                </c:pt>
                <c:pt idx="9662">
                  <c:v>307</c:v>
                </c:pt>
                <c:pt idx="9663">
                  <c:v>316</c:v>
                </c:pt>
                <c:pt idx="9664">
                  <c:v>304</c:v>
                </c:pt>
                <c:pt idx="9665">
                  <c:v>329</c:v>
                </c:pt>
                <c:pt idx="9666">
                  <c:v>322</c:v>
                </c:pt>
                <c:pt idx="9667">
                  <c:v>366</c:v>
                </c:pt>
                <c:pt idx="9668">
                  <c:v>387</c:v>
                </c:pt>
                <c:pt idx="9669">
                  <c:v>315</c:v>
                </c:pt>
                <c:pt idx="9670">
                  <c:v>384</c:v>
                </c:pt>
                <c:pt idx="9671">
                  <c:v>288</c:v>
                </c:pt>
                <c:pt idx="9672">
                  <c:v>313</c:v>
                </c:pt>
                <c:pt idx="9673">
                  <c:v>298</c:v>
                </c:pt>
                <c:pt idx="9674">
                  <c:v>337</c:v>
                </c:pt>
                <c:pt idx="9675">
                  <c:v>353</c:v>
                </c:pt>
                <c:pt idx="9676">
                  <c:v>279</c:v>
                </c:pt>
                <c:pt idx="9677">
                  <c:v>265</c:v>
                </c:pt>
                <c:pt idx="9678">
                  <c:v>269</c:v>
                </c:pt>
                <c:pt idx="9679">
                  <c:v>703</c:v>
                </c:pt>
                <c:pt idx="9680">
                  <c:v>1225</c:v>
                </c:pt>
                <c:pt idx="9681">
                  <c:v>468</c:v>
                </c:pt>
                <c:pt idx="9682">
                  <c:v>595</c:v>
                </c:pt>
                <c:pt idx="9683">
                  <c:v>585</c:v>
                </c:pt>
                <c:pt idx="9684">
                  <c:v>566</c:v>
                </c:pt>
                <c:pt idx="9685">
                  <c:v>327</c:v>
                </c:pt>
                <c:pt idx="9686">
                  <c:v>350</c:v>
                </c:pt>
                <c:pt idx="9687">
                  <c:v>382</c:v>
                </c:pt>
                <c:pt idx="9688">
                  <c:v>389</c:v>
                </c:pt>
                <c:pt idx="9689">
                  <c:v>496</c:v>
                </c:pt>
                <c:pt idx="9690">
                  <c:v>350</c:v>
                </c:pt>
                <c:pt idx="9691">
                  <c:v>321</c:v>
                </c:pt>
                <c:pt idx="9692">
                  <c:v>390</c:v>
                </c:pt>
                <c:pt idx="9693">
                  <c:v>351</c:v>
                </c:pt>
                <c:pt idx="9694">
                  <c:v>352</c:v>
                </c:pt>
                <c:pt idx="9695">
                  <c:v>439</c:v>
                </c:pt>
                <c:pt idx="9696">
                  <c:v>390</c:v>
                </c:pt>
                <c:pt idx="9697">
                  <c:v>392</c:v>
                </c:pt>
                <c:pt idx="9698">
                  <c:v>476</c:v>
                </c:pt>
                <c:pt idx="9699">
                  <c:v>456</c:v>
                </c:pt>
                <c:pt idx="9700">
                  <c:v>407</c:v>
                </c:pt>
                <c:pt idx="9701">
                  <c:v>387</c:v>
                </c:pt>
                <c:pt idx="9702">
                  <c:v>350</c:v>
                </c:pt>
                <c:pt idx="9703">
                  <c:v>359</c:v>
                </c:pt>
                <c:pt idx="9704">
                  <c:v>333</c:v>
                </c:pt>
                <c:pt idx="9705">
                  <c:v>258</c:v>
                </c:pt>
                <c:pt idx="9706">
                  <c:v>277</c:v>
                </c:pt>
                <c:pt idx="9707">
                  <c:v>329</c:v>
                </c:pt>
                <c:pt idx="9708">
                  <c:v>354</c:v>
                </c:pt>
                <c:pt idx="9709">
                  <c:v>331</c:v>
                </c:pt>
                <c:pt idx="9710">
                  <c:v>320</c:v>
                </c:pt>
                <c:pt idx="9711">
                  <c:v>277</c:v>
                </c:pt>
                <c:pt idx="9712">
                  <c:v>296</c:v>
                </c:pt>
                <c:pt idx="9713">
                  <c:v>241</c:v>
                </c:pt>
                <c:pt idx="9714">
                  <c:v>271</c:v>
                </c:pt>
                <c:pt idx="9715">
                  <c:v>196</c:v>
                </c:pt>
                <c:pt idx="9716">
                  <c:v>201</c:v>
                </c:pt>
                <c:pt idx="9717">
                  <c:v>236</c:v>
                </c:pt>
                <c:pt idx="9718">
                  <c:v>244</c:v>
                </c:pt>
                <c:pt idx="9719">
                  <c:v>350</c:v>
                </c:pt>
                <c:pt idx="9720">
                  <c:v>322</c:v>
                </c:pt>
                <c:pt idx="9721">
                  <c:v>315</c:v>
                </c:pt>
                <c:pt idx="9722">
                  <c:v>369</c:v>
                </c:pt>
                <c:pt idx="9723">
                  <c:v>370</c:v>
                </c:pt>
                <c:pt idx="9724">
                  <c:v>343</c:v>
                </c:pt>
                <c:pt idx="9725">
                  <c:v>457</c:v>
                </c:pt>
                <c:pt idx="9726">
                  <c:v>303</c:v>
                </c:pt>
                <c:pt idx="9727">
                  <c:v>225</c:v>
                </c:pt>
                <c:pt idx="9728">
                  <c:v>256</c:v>
                </c:pt>
                <c:pt idx="9729">
                  <c:v>335</c:v>
                </c:pt>
                <c:pt idx="9730">
                  <c:v>329</c:v>
                </c:pt>
                <c:pt idx="9731">
                  <c:v>313</c:v>
                </c:pt>
                <c:pt idx="9732">
                  <c:v>298</c:v>
                </c:pt>
                <c:pt idx="9733">
                  <c:v>267</c:v>
                </c:pt>
                <c:pt idx="9734">
                  <c:v>247</c:v>
                </c:pt>
                <c:pt idx="9735">
                  <c:v>229</c:v>
                </c:pt>
                <c:pt idx="9736">
                  <c:v>276</c:v>
                </c:pt>
                <c:pt idx="9737">
                  <c:v>443</c:v>
                </c:pt>
                <c:pt idx="9738">
                  <c:v>583</c:v>
                </c:pt>
                <c:pt idx="9739">
                  <c:v>563</c:v>
                </c:pt>
                <c:pt idx="9740">
                  <c:v>462</c:v>
                </c:pt>
                <c:pt idx="9741">
                  <c:v>393</c:v>
                </c:pt>
                <c:pt idx="9742">
                  <c:v>426</c:v>
                </c:pt>
                <c:pt idx="9743">
                  <c:v>369</c:v>
                </c:pt>
                <c:pt idx="9744">
                  <c:v>331</c:v>
                </c:pt>
                <c:pt idx="9745">
                  <c:v>393</c:v>
                </c:pt>
                <c:pt idx="9746">
                  <c:v>348</c:v>
                </c:pt>
                <c:pt idx="9747">
                  <c:v>813</c:v>
                </c:pt>
                <c:pt idx="9748">
                  <c:v>2905</c:v>
                </c:pt>
                <c:pt idx="9749">
                  <c:v>536</c:v>
                </c:pt>
                <c:pt idx="9750">
                  <c:v>477</c:v>
                </c:pt>
                <c:pt idx="9751">
                  <c:v>421</c:v>
                </c:pt>
                <c:pt idx="9752">
                  <c:v>470</c:v>
                </c:pt>
                <c:pt idx="9753">
                  <c:v>545</c:v>
                </c:pt>
                <c:pt idx="9754">
                  <c:v>515</c:v>
                </c:pt>
                <c:pt idx="9755">
                  <c:v>533</c:v>
                </c:pt>
                <c:pt idx="9756">
                  <c:v>423</c:v>
                </c:pt>
                <c:pt idx="9757">
                  <c:v>482</c:v>
                </c:pt>
                <c:pt idx="9758">
                  <c:v>540</c:v>
                </c:pt>
                <c:pt idx="9759">
                  <c:v>492</c:v>
                </c:pt>
                <c:pt idx="9760">
                  <c:v>438</c:v>
                </c:pt>
                <c:pt idx="9761">
                  <c:v>513</c:v>
                </c:pt>
                <c:pt idx="9762">
                  <c:v>390</c:v>
                </c:pt>
                <c:pt idx="9763">
                  <c:v>408</c:v>
                </c:pt>
                <c:pt idx="9764">
                  <c:v>371</c:v>
                </c:pt>
                <c:pt idx="9765">
                  <c:v>442</c:v>
                </c:pt>
                <c:pt idx="9766">
                  <c:v>461</c:v>
                </c:pt>
                <c:pt idx="9767">
                  <c:v>458</c:v>
                </c:pt>
                <c:pt idx="9768">
                  <c:v>439</c:v>
                </c:pt>
                <c:pt idx="9769">
                  <c:v>378</c:v>
                </c:pt>
                <c:pt idx="9770">
                  <c:v>435</c:v>
                </c:pt>
                <c:pt idx="9771">
                  <c:v>396</c:v>
                </c:pt>
                <c:pt idx="9772">
                  <c:v>403</c:v>
                </c:pt>
                <c:pt idx="9773">
                  <c:v>399</c:v>
                </c:pt>
                <c:pt idx="9774">
                  <c:v>359</c:v>
                </c:pt>
                <c:pt idx="9775">
                  <c:v>407</c:v>
                </c:pt>
                <c:pt idx="9776">
                  <c:v>341</c:v>
                </c:pt>
                <c:pt idx="9777">
                  <c:v>317</c:v>
                </c:pt>
                <c:pt idx="9778">
                  <c:v>392</c:v>
                </c:pt>
                <c:pt idx="9779">
                  <c:v>359</c:v>
                </c:pt>
                <c:pt idx="9780">
                  <c:v>437</c:v>
                </c:pt>
                <c:pt idx="9781">
                  <c:v>477</c:v>
                </c:pt>
                <c:pt idx="9782">
                  <c:v>506</c:v>
                </c:pt>
                <c:pt idx="9783">
                  <c:v>448</c:v>
                </c:pt>
                <c:pt idx="9784">
                  <c:v>344</c:v>
                </c:pt>
                <c:pt idx="9785">
                  <c:v>426</c:v>
                </c:pt>
                <c:pt idx="9786">
                  <c:v>391</c:v>
                </c:pt>
                <c:pt idx="9787">
                  <c:v>451</c:v>
                </c:pt>
                <c:pt idx="9788">
                  <c:v>465</c:v>
                </c:pt>
                <c:pt idx="9789">
                  <c:v>445</c:v>
                </c:pt>
                <c:pt idx="9790">
                  <c:v>426</c:v>
                </c:pt>
                <c:pt idx="9791">
                  <c:v>474</c:v>
                </c:pt>
                <c:pt idx="9792">
                  <c:v>423</c:v>
                </c:pt>
                <c:pt idx="9793">
                  <c:v>473</c:v>
                </c:pt>
                <c:pt idx="9794">
                  <c:v>519</c:v>
                </c:pt>
                <c:pt idx="9795">
                  <c:v>417</c:v>
                </c:pt>
                <c:pt idx="9796">
                  <c:v>404</c:v>
                </c:pt>
                <c:pt idx="9797">
                  <c:v>327</c:v>
                </c:pt>
                <c:pt idx="9798">
                  <c:v>345</c:v>
                </c:pt>
                <c:pt idx="9799">
                  <c:v>398</c:v>
                </c:pt>
                <c:pt idx="9800">
                  <c:v>441</c:v>
                </c:pt>
                <c:pt idx="9801">
                  <c:v>361</c:v>
                </c:pt>
                <c:pt idx="9802">
                  <c:v>276</c:v>
                </c:pt>
                <c:pt idx="9803">
                  <c:v>289</c:v>
                </c:pt>
                <c:pt idx="9804">
                  <c:v>234</c:v>
                </c:pt>
                <c:pt idx="9805">
                  <c:v>424</c:v>
                </c:pt>
                <c:pt idx="9806">
                  <c:v>926</c:v>
                </c:pt>
                <c:pt idx="9807">
                  <c:v>425</c:v>
                </c:pt>
                <c:pt idx="9808">
                  <c:v>388</c:v>
                </c:pt>
                <c:pt idx="9809">
                  <c:v>283</c:v>
                </c:pt>
                <c:pt idx="9810">
                  <c:v>313</c:v>
                </c:pt>
                <c:pt idx="9811">
                  <c:v>330</c:v>
                </c:pt>
                <c:pt idx="9812">
                  <c:v>305</c:v>
                </c:pt>
                <c:pt idx="9813">
                  <c:v>383</c:v>
                </c:pt>
                <c:pt idx="9814">
                  <c:v>569</c:v>
                </c:pt>
                <c:pt idx="9815">
                  <c:v>324</c:v>
                </c:pt>
                <c:pt idx="9816">
                  <c:v>359</c:v>
                </c:pt>
                <c:pt idx="9817">
                  <c:v>382</c:v>
                </c:pt>
                <c:pt idx="9818">
                  <c:v>313</c:v>
                </c:pt>
                <c:pt idx="9819">
                  <c:v>296</c:v>
                </c:pt>
                <c:pt idx="9820">
                  <c:v>324</c:v>
                </c:pt>
                <c:pt idx="9821">
                  <c:v>277</c:v>
                </c:pt>
                <c:pt idx="9822">
                  <c:v>424</c:v>
                </c:pt>
                <c:pt idx="9823">
                  <c:v>657</c:v>
                </c:pt>
                <c:pt idx="9824">
                  <c:v>684</c:v>
                </c:pt>
                <c:pt idx="9825">
                  <c:v>468</c:v>
                </c:pt>
                <c:pt idx="9826">
                  <c:v>313</c:v>
                </c:pt>
                <c:pt idx="9827">
                  <c:v>195</c:v>
                </c:pt>
                <c:pt idx="9828">
                  <c:v>221</c:v>
                </c:pt>
                <c:pt idx="9829">
                  <c:v>198</c:v>
                </c:pt>
                <c:pt idx="9830">
                  <c:v>276</c:v>
                </c:pt>
                <c:pt idx="9831">
                  <c:v>404</c:v>
                </c:pt>
                <c:pt idx="9832">
                  <c:v>336</c:v>
                </c:pt>
                <c:pt idx="9833">
                  <c:v>369</c:v>
                </c:pt>
                <c:pt idx="9834">
                  <c:v>342</c:v>
                </c:pt>
                <c:pt idx="9835">
                  <c:v>368</c:v>
                </c:pt>
                <c:pt idx="9836">
                  <c:v>282</c:v>
                </c:pt>
                <c:pt idx="9837">
                  <c:v>280</c:v>
                </c:pt>
                <c:pt idx="9838">
                  <c:v>235</c:v>
                </c:pt>
                <c:pt idx="9839">
                  <c:v>298</c:v>
                </c:pt>
                <c:pt idx="9840">
                  <c:v>316</c:v>
                </c:pt>
                <c:pt idx="9841">
                  <c:v>351</c:v>
                </c:pt>
                <c:pt idx="9842">
                  <c:v>304</c:v>
                </c:pt>
                <c:pt idx="9843">
                  <c:v>240</c:v>
                </c:pt>
                <c:pt idx="9844">
                  <c:v>283</c:v>
                </c:pt>
                <c:pt idx="9845">
                  <c:v>318</c:v>
                </c:pt>
                <c:pt idx="9846">
                  <c:v>303</c:v>
                </c:pt>
                <c:pt idx="9847">
                  <c:v>351</c:v>
                </c:pt>
                <c:pt idx="9848">
                  <c:v>334</c:v>
                </c:pt>
                <c:pt idx="9849">
                  <c:v>305</c:v>
                </c:pt>
                <c:pt idx="9850">
                  <c:v>300</c:v>
                </c:pt>
                <c:pt idx="9851">
                  <c:v>272</c:v>
                </c:pt>
                <c:pt idx="9852">
                  <c:v>284</c:v>
                </c:pt>
                <c:pt idx="9853">
                  <c:v>250</c:v>
                </c:pt>
                <c:pt idx="9854">
                  <c:v>311</c:v>
                </c:pt>
                <c:pt idx="9855">
                  <c:v>334</c:v>
                </c:pt>
                <c:pt idx="9856">
                  <c:v>269</c:v>
                </c:pt>
                <c:pt idx="9857">
                  <c:v>353</c:v>
                </c:pt>
                <c:pt idx="9858">
                  <c:v>227</c:v>
                </c:pt>
                <c:pt idx="9859">
                  <c:v>273</c:v>
                </c:pt>
                <c:pt idx="9860">
                  <c:v>272</c:v>
                </c:pt>
                <c:pt idx="9861">
                  <c:v>292</c:v>
                </c:pt>
                <c:pt idx="9862">
                  <c:v>344</c:v>
                </c:pt>
                <c:pt idx="9863">
                  <c:v>289</c:v>
                </c:pt>
                <c:pt idx="9864">
                  <c:v>242</c:v>
                </c:pt>
                <c:pt idx="9865">
                  <c:v>221</c:v>
                </c:pt>
                <c:pt idx="9866">
                  <c:v>227</c:v>
                </c:pt>
                <c:pt idx="9867">
                  <c:v>257</c:v>
                </c:pt>
                <c:pt idx="9868">
                  <c:v>330</c:v>
                </c:pt>
                <c:pt idx="9869">
                  <c:v>340</c:v>
                </c:pt>
                <c:pt idx="9870">
                  <c:v>261</c:v>
                </c:pt>
                <c:pt idx="9871">
                  <c:v>266</c:v>
                </c:pt>
                <c:pt idx="9872">
                  <c:v>242</c:v>
                </c:pt>
                <c:pt idx="9873">
                  <c:v>280</c:v>
                </c:pt>
                <c:pt idx="9874">
                  <c:v>248</c:v>
                </c:pt>
                <c:pt idx="9875">
                  <c:v>247</c:v>
                </c:pt>
                <c:pt idx="9876">
                  <c:v>223</c:v>
                </c:pt>
                <c:pt idx="9877">
                  <c:v>256</c:v>
                </c:pt>
                <c:pt idx="9878">
                  <c:v>217</c:v>
                </c:pt>
                <c:pt idx="9879">
                  <c:v>250</c:v>
                </c:pt>
                <c:pt idx="9880">
                  <c:v>284</c:v>
                </c:pt>
                <c:pt idx="9881">
                  <c:v>370</c:v>
                </c:pt>
                <c:pt idx="9882">
                  <c:v>371</c:v>
                </c:pt>
                <c:pt idx="9883">
                  <c:v>381</c:v>
                </c:pt>
                <c:pt idx="9884">
                  <c:v>362</c:v>
                </c:pt>
                <c:pt idx="9885">
                  <c:v>244</c:v>
                </c:pt>
                <c:pt idx="9886">
                  <c:v>259</c:v>
                </c:pt>
                <c:pt idx="9887">
                  <c:v>142</c:v>
                </c:pt>
                <c:pt idx="9888">
                  <c:v>74</c:v>
                </c:pt>
                <c:pt idx="9889">
                  <c:v>66</c:v>
                </c:pt>
                <c:pt idx="9890">
                  <c:v>66</c:v>
                </c:pt>
                <c:pt idx="9891">
                  <c:v>182</c:v>
                </c:pt>
                <c:pt idx="9892">
                  <c:v>263</c:v>
                </c:pt>
                <c:pt idx="9893">
                  <c:v>231</c:v>
                </c:pt>
                <c:pt idx="9894">
                  <c:v>266</c:v>
                </c:pt>
                <c:pt idx="9895">
                  <c:v>292</c:v>
                </c:pt>
                <c:pt idx="9896">
                  <c:v>349</c:v>
                </c:pt>
                <c:pt idx="9897">
                  <c:v>251</c:v>
                </c:pt>
                <c:pt idx="9898">
                  <c:v>228</c:v>
                </c:pt>
                <c:pt idx="9899">
                  <c:v>309</c:v>
                </c:pt>
                <c:pt idx="9900">
                  <c:v>279</c:v>
                </c:pt>
                <c:pt idx="9901">
                  <c:v>329</c:v>
                </c:pt>
                <c:pt idx="9902">
                  <c:v>278</c:v>
                </c:pt>
                <c:pt idx="9903">
                  <c:v>281</c:v>
                </c:pt>
                <c:pt idx="9904">
                  <c:v>298</c:v>
                </c:pt>
                <c:pt idx="9905">
                  <c:v>280</c:v>
                </c:pt>
                <c:pt idx="9906">
                  <c:v>301</c:v>
                </c:pt>
                <c:pt idx="9907">
                  <c:v>291</c:v>
                </c:pt>
                <c:pt idx="9908">
                  <c:v>289</c:v>
                </c:pt>
                <c:pt idx="9909">
                  <c:v>206</c:v>
                </c:pt>
                <c:pt idx="9910">
                  <c:v>122</c:v>
                </c:pt>
                <c:pt idx="9911">
                  <c:v>131</c:v>
                </c:pt>
                <c:pt idx="9912">
                  <c:v>114</c:v>
                </c:pt>
                <c:pt idx="9913">
                  <c:v>103</c:v>
                </c:pt>
                <c:pt idx="9914">
                  <c:v>107</c:v>
                </c:pt>
                <c:pt idx="9915">
                  <c:v>146</c:v>
                </c:pt>
                <c:pt idx="9916">
                  <c:v>96</c:v>
                </c:pt>
                <c:pt idx="9917">
                  <c:v>104</c:v>
                </c:pt>
                <c:pt idx="9918">
                  <c:v>107</c:v>
                </c:pt>
                <c:pt idx="9919">
                  <c:v>119</c:v>
                </c:pt>
                <c:pt idx="9920">
                  <c:v>138</c:v>
                </c:pt>
                <c:pt idx="9921">
                  <c:v>150</c:v>
                </c:pt>
                <c:pt idx="9922">
                  <c:v>113</c:v>
                </c:pt>
                <c:pt idx="9923">
                  <c:v>104</c:v>
                </c:pt>
                <c:pt idx="9924">
                  <c:v>1311</c:v>
                </c:pt>
                <c:pt idx="9925">
                  <c:v>134</c:v>
                </c:pt>
                <c:pt idx="9926">
                  <c:v>120</c:v>
                </c:pt>
                <c:pt idx="9927">
                  <c:v>142</c:v>
                </c:pt>
                <c:pt idx="9928">
                  <c:v>95</c:v>
                </c:pt>
                <c:pt idx="9929">
                  <c:v>349</c:v>
                </c:pt>
                <c:pt idx="9930">
                  <c:v>239</c:v>
                </c:pt>
                <c:pt idx="9931">
                  <c:v>163</c:v>
                </c:pt>
                <c:pt idx="9932">
                  <c:v>164</c:v>
                </c:pt>
                <c:pt idx="9933">
                  <c:v>199</c:v>
                </c:pt>
                <c:pt idx="9934">
                  <c:v>122</c:v>
                </c:pt>
                <c:pt idx="9935">
                  <c:v>109</c:v>
                </c:pt>
                <c:pt idx="9936">
                  <c:v>114</c:v>
                </c:pt>
                <c:pt idx="9937">
                  <c:v>171</c:v>
                </c:pt>
                <c:pt idx="9938">
                  <c:v>119</c:v>
                </c:pt>
                <c:pt idx="9939">
                  <c:v>114</c:v>
                </c:pt>
                <c:pt idx="9940">
                  <c:v>96</c:v>
                </c:pt>
                <c:pt idx="9941">
                  <c:v>201</c:v>
                </c:pt>
                <c:pt idx="9942">
                  <c:v>115</c:v>
                </c:pt>
                <c:pt idx="9943">
                  <c:v>108</c:v>
                </c:pt>
                <c:pt idx="9944">
                  <c:v>110</c:v>
                </c:pt>
                <c:pt idx="9945">
                  <c:v>97</c:v>
                </c:pt>
                <c:pt idx="9946">
                  <c:v>108</c:v>
                </c:pt>
                <c:pt idx="9947">
                  <c:v>128</c:v>
                </c:pt>
                <c:pt idx="9948">
                  <c:v>97</c:v>
                </c:pt>
                <c:pt idx="9949">
                  <c:v>61</c:v>
                </c:pt>
                <c:pt idx="9950">
                  <c:v>74</c:v>
                </c:pt>
                <c:pt idx="9951">
                  <c:v>71</c:v>
                </c:pt>
                <c:pt idx="9952">
                  <c:v>104</c:v>
                </c:pt>
                <c:pt idx="9953">
                  <c:v>110</c:v>
                </c:pt>
                <c:pt idx="9954">
                  <c:v>138</c:v>
                </c:pt>
                <c:pt idx="9955">
                  <c:v>108</c:v>
                </c:pt>
                <c:pt idx="9956">
                  <c:v>100</c:v>
                </c:pt>
                <c:pt idx="9957">
                  <c:v>143</c:v>
                </c:pt>
                <c:pt idx="9958">
                  <c:v>167</c:v>
                </c:pt>
                <c:pt idx="9959">
                  <c:v>111</c:v>
                </c:pt>
                <c:pt idx="9960">
                  <c:v>106</c:v>
                </c:pt>
                <c:pt idx="9961">
                  <c:v>169</c:v>
                </c:pt>
                <c:pt idx="9962">
                  <c:v>123</c:v>
                </c:pt>
                <c:pt idx="9963">
                  <c:v>107</c:v>
                </c:pt>
                <c:pt idx="9964">
                  <c:v>151</c:v>
                </c:pt>
                <c:pt idx="9965">
                  <c:v>143</c:v>
                </c:pt>
                <c:pt idx="9966">
                  <c:v>138</c:v>
                </c:pt>
                <c:pt idx="9967">
                  <c:v>117</c:v>
                </c:pt>
                <c:pt idx="9968">
                  <c:v>113</c:v>
                </c:pt>
                <c:pt idx="9969">
                  <c:v>91</c:v>
                </c:pt>
                <c:pt idx="9970">
                  <c:v>90</c:v>
                </c:pt>
                <c:pt idx="9971">
                  <c:v>127</c:v>
                </c:pt>
                <c:pt idx="9972">
                  <c:v>120</c:v>
                </c:pt>
                <c:pt idx="9973">
                  <c:v>107</c:v>
                </c:pt>
                <c:pt idx="9974">
                  <c:v>150</c:v>
                </c:pt>
                <c:pt idx="9975">
                  <c:v>132</c:v>
                </c:pt>
                <c:pt idx="9976">
                  <c:v>188</c:v>
                </c:pt>
                <c:pt idx="9977">
                  <c:v>91</c:v>
                </c:pt>
                <c:pt idx="9978">
                  <c:v>78</c:v>
                </c:pt>
                <c:pt idx="9979">
                  <c:v>82</c:v>
                </c:pt>
                <c:pt idx="9980">
                  <c:v>169</c:v>
                </c:pt>
                <c:pt idx="9981">
                  <c:v>112</c:v>
                </c:pt>
                <c:pt idx="9982">
                  <c:v>126</c:v>
                </c:pt>
                <c:pt idx="9983">
                  <c:v>118</c:v>
                </c:pt>
                <c:pt idx="9984">
                  <c:v>92</c:v>
                </c:pt>
                <c:pt idx="9985">
                  <c:v>76</c:v>
                </c:pt>
                <c:pt idx="9986">
                  <c:v>124</c:v>
                </c:pt>
                <c:pt idx="9987">
                  <c:v>115</c:v>
                </c:pt>
                <c:pt idx="9988">
                  <c:v>199</c:v>
                </c:pt>
                <c:pt idx="9989">
                  <c:v>240</c:v>
                </c:pt>
                <c:pt idx="9990">
                  <c:v>274</c:v>
                </c:pt>
                <c:pt idx="9991">
                  <c:v>282</c:v>
                </c:pt>
                <c:pt idx="9992">
                  <c:v>269</c:v>
                </c:pt>
                <c:pt idx="9993">
                  <c:v>355</c:v>
                </c:pt>
                <c:pt idx="9994">
                  <c:v>397</c:v>
                </c:pt>
                <c:pt idx="9995">
                  <c:v>387</c:v>
                </c:pt>
                <c:pt idx="9996">
                  <c:v>240</c:v>
                </c:pt>
                <c:pt idx="9997">
                  <c:v>134</c:v>
                </c:pt>
                <c:pt idx="9998">
                  <c:v>85</c:v>
                </c:pt>
                <c:pt idx="9999">
                  <c:v>88</c:v>
                </c:pt>
                <c:pt idx="10000">
                  <c:v>94</c:v>
                </c:pt>
                <c:pt idx="10001">
                  <c:v>79</c:v>
                </c:pt>
                <c:pt idx="10002">
                  <c:v>149</c:v>
                </c:pt>
                <c:pt idx="10003">
                  <c:v>89</c:v>
                </c:pt>
                <c:pt idx="10004">
                  <c:v>84</c:v>
                </c:pt>
                <c:pt idx="10005">
                  <c:v>102</c:v>
                </c:pt>
                <c:pt idx="10006">
                  <c:v>115</c:v>
                </c:pt>
                <c:pt idx="10007">
                  <c:v>75</c:v>
                </c:pt>
                <c:pt idx="10008">
                  <c:v>94</c:v>
                </c:pt>
                <c:pt idx="10009">
                  <c:v>81</c:v>
                </c:pt>
                <c:pt idx="10010">
                  <c:v>228</c:v>
                </c:pt>
                <c:pt idx="10011">
                  <c:v>129</c:v>
                </c:pt>
                <c:pt idx="10012">
                  <c:v>93</c:v>
                </c:pt>
                <c:pt idx="10013">
                  <c:v>145</c:v>
                </c:pt>
                <c:pt idx="10014">
                  <c:v>117</c:v>
                </c:pt>
                <c:pt idx="10015">
                  <c:v>55</c:v>
                </c:pt>
                <c:pt idx="10016">
                  <c:v>71</c:v>
                </c:pt>
                <c:pt idx="10017">
                  <c:v>107</c:v>
                </c:pt>
                <c:pt idx="10018">
                  <c:v>132</c:v>
                </c:pt>
                <c:pt idx="10019">
                  <c:v>81</c:v>
                </c:pt>
                <c:pt idx="10020">
                  <c:v>75</c:v>
                </c:pt>
                <c:pt idx="10021">
                  <c:v>96</c:v>
                </c:pt>
                <c:pt idx="10022">
                  <c:v>109</c:v>
                </c:pt>
                <c:pt idx="10023">
                  <c:v>75</c:v>
                </c:pt>
                <c:pt idx="10024">
                  <c:v>95</c:v>
                </c:pt>
                <c:pt idx="10025">
                  <c:v>83</c:v>
                </c:pt>
                <c:pt idx="10026">
                  <c:v>67</c:v>
                </c:pt>
                <c:pt idx="10027">
                  <c:v>101</c:v>
                </c:pt>
                <c:pt idx="10028">
                  <c:v>70</c:v>
                </c:pt>
                <c:pt idx="10029">
                  <c:v>97</c:v>
                </c:pt>
                <c:pt idx="10030">
                  <c:v>85</c:v>
                </c:pt>
                <c:pt idx="10031">
                  <c:v>86</c:v>
                </c:pt>
                <c:pt idx="10032">
                  <c:v>159</c:v>
                </c:pt>
                <c:pt idx="10033">
                  <c:v>165</c:v>
                </c:pt>
                <c:pt idx="10034">
                  <c:v>111</c:v>
                </c:pt>
                <c:pt idx="10035">
                  <c:v>75</c:v>
                </c:pt>
                <c:pt idx="10036">
                  <c:v>86</c:v>
                </c:pt>
                <c:pt idx="10037">
                  <c:v>85</c:v>
                </c:pt>
                <c:pt idx="10038">
                  <c:v>74</c:v>
                </c:pt>
                <c:pt idx="10039">
                  <c:v>125</c:v>
                </c:pt>
                <c:pt idx="10040">
                  <c:v>208</c:v>
                </c:pt>
                <c:pt idx="10041">
                  <c:v>209</c:v>
                </c:pt>
                <c:pt idx="10042">
                  <c:v>156</c:v>
                </c:pt>
                <c:pt idx="10043">
                  <c:v>162</c:v>
                </c:pt>
                <c:pt idx="10044">
                  <c:v>187</c:v>
                </c:pt>
                <c:pt idx="10045">
                  <c:v>183</c:v>
                </c:pt>
                <c:pt idx="10046">
                  <c:v>183</c:v>
                </c:pt>
                <c:pt idx="10047">
                  <c:v>196</c:v>
                </c:pt>
                <c:pt idx="10048">
                  <c:v>165</c:v>
                </c:pt>
                <c:pt idx="10049">
                  <c:v>106</c:v>
                </c:pt>
                <c:pt idx="10050">
                  <c:v>154</c:v>
                </c:pt>
                <c:pt idx="10051">
                  <c:v>137</c:v>
                </c:pt>
                <c:pt idx="10052">
                  <c:v>132</c:v>
                </c:pt>
                <c:pt idx="10053">
                  <c:v>116</c:v>
                </c:pt>
                <c:pt idx="10054">
                  <c:v>96</c:v>
                </c:pt>
                <c:pt idx="10055">
                  <c:v>87</c:v>
                </c:pt>
                <c:pt idx="10056">
                  <c:v>67</c:v>
                </c:pt>
                <c:pt idx="10057">
                  <c:v>116</c:v>
                </c:pt>
                <c:pt idx="10058">
                  <c:v>124</c:v>
                </c:pt>
                <c:pt idx="10059">
                  <c:v>82</c:v>
                </c:pt>
                <c:pt idx="10060">
                  <c:v>69</c:v>
                </c:pt>
                <c:pt idx="10061">
                  <c:v>60</c:v>
                </c:pt>
                <c:pt idx="10062">
                  <c:v>271</c:v>
                </c:pt>
                <c:pt idx="10063">
                  <c:v>334</c:v>
                </c:pt>
                <c:pt idx="10064">
                  <c:v>234</c:v>
                </c:pt>
                <c:pt idx="10065">
                  <c:v>219</c:v>
                </c:pt>
                <c:pt idx="10066">
                  <c:v>210</c:v>
                </c:pt>
                <c:pt idx="10067">
                  <c:v>229</c:v>
                </c:pt>
                <c:pt idx="10068">
                  <c:v>152</c:v>
                </c:pt>
                <c:pt idx="10069">
                  <c:v>175</c:v>
                </c:pt>
                <c:pt idx="10070">
                  <c:v>118</c:v>
                </c:pt>
                <c:pt idx="10071">
                  <c:v>139</c:v>
                </c:pt>
                <c:pt idx="10072">
                  <c:v>178</c:v>
                </c:pt>
                <c:pt idx="10073">
                  <c:v>210</c:v>
                </c:pt>
                <c:pt idx="10074">
                  <c:v>268</c:v>
                </c:pt>
                <c:pt idx="10075">
                  <c:v>226</c:v>
                </c:pt>
                <c:pt idx="10076">
                  <c:v>255</c:v>
                </c:pt>
                <c:pt idx="10077">
                  <c:v>192</c:v>
                </c:pt>
                <c:pt idx="10078">
                  <c:v>254</c:v>
                </c:pt>
                <c:pt idx="10079">
                  <c:v>233</c:v>
                </c:pt>
                <c:pt idx="10080">
                  <c:v>209</c:v>
                </c:pt>
                <c:pt idx="10081">
                  <c:v>215</c:v>
                </c:pt>
                <c:pt idx="10082">
                  <c:v>174</c:v>
                </c:pt>
                <c:pt idx="10083">
                  <c:v>276</c:v>
                </c:pt>
                <c:pt idx="10084">
                  <c:v>182</c:v>
                </c:pt>
                <c:pt idx="10085">
                  <c:v>155</c:v>
                </c:pt>
                <c:pt idx="10086">
                  <c:v>162</c:v>
                </c:pt>
                <c:pt idx="10087">
                  <c:v>257</c:v>
                </c:pt>
                <c:pt idx="10088">
                  <c:v>174</c:v>
                </c:pt>
                <c:pt idx="10089">
                  <c:v>261</c:v>
                </c:pt>
                <c:pt idx="10090">
                  <c:v>434</c:v>
                </c:pt>
                <c:pt idx="10091">
                  <c:v>391</c:v>
                </c:pt>
                <c:pt idx="10092">
                  <c:v>360</c:v>
                </c:pt>
                <c:pt idx="10093">
                  <c:v>377</c:v>
                </c:pt>
                <c:pt idx="10094">
                  <c:v>355</c:v>
                </c:pt>
                <c:pt idx="10095">
                  <c:v>366</c:v>
                </c:pt>
                <c:pt idx="10096">
                  <c:v>282</c:v>
                </c:pt>
                <c:pt idx="10097">
                  <c:v>348</c:v>
                </c:pt>
                <c:pt idx="10098">
                  <c:v>379</c:v>
                </c:pt>
                <c:pt idx="10099">
                  <c:v>403</c:v>
                </c:pt>
                <c:pt idx="10100">
                  <c:v>339</c:v>
                </c:pt>
                <c:pt idx="10101">
                  <c:v>295</c:v>
                </c:pt>
                <c:pt idx="10102">
                  <c:v>320</c:v>
                </c:pt>
                <c:pt idx="10103">
                  <c:v>380</c:v>
                </c:pt>
                <c:pt idx="10104">
                  <c:v>470</c:v>
                </c:pt>
                <c:pt idx="10105">
                  <c:v>463</c:v>
                </c:pt>
                <c:pt idx="10106">
                  <c:v>485</c:v>
                </c:pt>
                <c:pt idx="10107">
                  <c:v>489</c:v>
                </c:pt>
                <c:pt idx="10108">
                  <c:v>493</c:v>
                </c:pt>
                <c:pt idx="10109">
                  <c:v>575</c:v>
                </c:pt>
                <c:pt idx="10110">
                  <c:v>474</c:v>
                </c:pt>
                <c:pt idx="10111">
                  <c:v>462</c:v>
                </c:pt>
                <c:pt idx="10112">
                  <c:v>257</c:v>
                </c:pt>
                <c:pt idx="10113">
                  <c:v>276</c:v>
                </c:pt>
                <c:pt idx="10114">
                  <c:v>409</c:v>
                </c:pt>
                <c:pt idx="10115">
                  <c:v>280</c:v>
                </c:pt>
                <c:pt idx="10116">
                  <c:v>257</c:v>
                </c:pt>
                <c:pt idx="10117">
                  <c:v>251</c:v>
                </c:pt>
                <c:pt idx="10118">
                  <c:v>245</c:v>
                </c:pt>
                <c:pt idx="10119">
                  <c:v>282</c:v>
                </c:pt>
                <c:pt idx="10120">
                  <c:v>317</c:v>
                </c:pt>
                <c:pt idx="10121">
                  <c:v>324</c:v>
                </c:pt>
                <c:pt idx="10122">
                  <c:v>318</c:v>
                </c:pt>
                <c:pt idx="10123">
                  <c:v>464</c:v>
                </c:pt>
                <c:pt idx="10124">
                  <c:v>624</c:v>
                </c:pt>
                <c:pt idx="10125">
                  <c:v>624</c:v>
                </c:pt>
                <c:pt idx="10126">
                  <c:v>156</c:v>
                </c:pt>
                <c:pt idx="10127">
                  <c:v>111</c:v>
                </c:pt>
                <c:pt idx="10128">
                  <c:v>104</c:v>
                </c:pt>
                <c:pt idx="10129">
                  <c:v>84</c:v>
                </c:pt>
                <c:pt idx="10130">
                  <c:v>75</c:v>
                </c:pt>
                <c:pt idx="10131">
                  <c:v>76</c:v>
                </c:pt>
                <c:pt idx="10132">
                  <c:v>116</c:v>
                </c:pt>
                <c:pt idx="10133">
                  <c:v>74</c:v>
                </c:pt>
                <c:pt idx="10134">
                  <c:v>72</c:v>
                </c:pt>
                <c:pt idx="10135">
                  <c:v>86</c:v>
                </c:pt>
                <c:pt idx="10136">
                  <c:v>86</c:v>
                </c:pt>
                <c:pt idx="10137">
                  <c:v>125</c:v>
                </c:pt>
                <c:pt idx="10138">
                  <c:v>104</c:v>
                </c:pt>
                <c:pt idx="10139">
                  <c:v>118</c:v>
                </c:pt>
                <c:pt idx="10140">
                  <c:v>136</c:v>
                </c:pt>
                <c:pt idx="10141">
                  <c:v>103</c:v>
                </c:pt>
                <c:pt idx="10142">
                  <c:v>91</c:v>
                </c:pt>
                <c:pt idx="10143">
                  <c:v>109</c:v>
                </c:pt>
                <c:pt idx="10144">
                  <c:v>90</c:v>
                </c:pt>
                <c:pt idx="10145">
                  <c:v>99</c:v>
                </c:pt>
                <c:pt idx="10146">
                  <c:v>110</c:v>
                </c:pt>
                <c:pt idx="10147">
                  <c:v>181</c:v>
                </c:pt>
                <c:pt idx="10148">
                  <c:v>104</c:v>
                </c:pt>
                <c:pt idx="10149">
                  <c:v>137</c:v>
                </c:pt>
                <c:pt idx="10150">
                  <c:v>128</c:v>
                </c:pt>
                <c:pt idx="10151">
                  <c:v>131</c:v>
                </c:pt>
                <c:pt idx="10152">
                  <c:v>90</c:v>
                </c:pt>
                <c:pt idx="10153">
                  <c:v>206</c:v>
                </c:pt>
                <c:pt idx="10154">
                  <c:v>194</c:v>
                </c:pt>
                <c:pt idx="10155">
                  <c:v>131</c:v>
                </c:pt>
                <c:pt idx="10156">
                  <c:v>178</c:v>
                </c:pt>
                <c:pt idx="10157">
                  <c:v>164</c:v>
                </c:pt>
                <c:pt idx="10158">
                  <c:v>253</c:v>
                </c:pt>
                <c:pt idx="10159">
                  <c:v>193</c:v>
                </c:pt>
                <c:pt idx="10160">
                  <c:v>201</c:v>
                </c:pt>
                <c:pt idx="10161">
                  <c:v>218</c:v>
                </c:pt>
                <c:pt idx="10162">
                  <c:v>223</c:v>
                </c:pt>
                <c:pt idx="10163">
                  <c:v>192</c:v>
                </c:pt>
                <c:pt idx="10164">
                  <c:v>268</c:v>
                </c:pt>
                <c:pt idx="10165">
                  <c:v>177</c:v>
                </c:pt>
                <c:pt idx="10166">
                  <c:v>183</c:v>
                </c:pt>
                <c:pt idx="10167">
                  <c:v>210</c:v>
                </c:pt>
                <c:pt idx="10168">
                  <c:v>146</c:v>
                </c:pt>
                <c:pt idx="10169">
                  <c:v>162</c:v>
                </c:pt>
                <c:pt idx="10170">
                  <c:v>190</c:v>
                </c:pt>
                <c:pt idx="10171">
                  <c:v>207</c:v>
                </c:pt>
                <c:pt idx="10172">
                  <c:v>201</c:v>
                </c:pt>
                <c:pt idx="10173">
                  <c:v>195</c:v>
                </c:pt>
                <c:pt idx="10174">
                  <c:v>259</c:v>
                </c:pt>
                <c:pt idx="10175">
                  <c:v>141</c:v>
                </c:pt>
                <c:pt idx="10176">
                  <c:v>121</c:v>
                </c:pt>
                <c:pt idx="10177">
                  <c:v>149</c:v>
                </c:pt>
                <c:pt idx="10178">
                  <c:v>205</c:v>
                </c:pt>
                <c:pt idx="10179">
                  <c:v>165</c:v>
                </c:pt>
                <c:pt idx="10180">
                  <c:v>150</c:v>
                </c:pt>
                <c:pt idx="10181">
                  <c:v>131</c:v>
                </c:pt>
                <c:pt idx="10182">
                  <c:v>234</c:v>
                </c:pt>
                <c:pt idx="10183">
                  <c:v>279</c:v>
                </c:pt>
                <c:pt idx="10184">
                  <c:v>179</c:v>
                </c:pt>
                <c:pt idx="10185">
                  <c:v>289</c:v>
                </c:pt>
                <c:pt idx="10186">
                  <c:v>668</c:v>
                </c:pt>
                <c:pt idx="10187">
                  <c:v>620</c:v>
                </c:pt>
                <c:pt idx="10188">
                  <c:v>657</c:v>
                </c:pt>
                <c:pt idx="10189">
                  <c:v>707</c:v>
                </c:pt>
                <c:pt idx="10190">
                  <c:v>1346</c:v>
                </c:pt>
                <c:pt idx="10191">
                  <c:v>708</c:v>
                </c:pt>
                <c:pt idx="10192">
                  <c:v>568</c:v>
                </c:pt>
                <c:pt idx="10193">
                  <c:v>474</c:v>
                </c:pt>
                <c:pt idx="10194">
                  <c:v>470</c:v>
                </c:pt>
                <c:pt idx="10195">
                  <c:v>415</c:v>
                </c:pt>
                <c:pt idx="10196">
                  <c:v>524</c:v>
                </c:pt>
                <c:pt idx="10197">
                  <c:v>460</c:v>
                </c:pt>
                <c:pt idx="10198">
                  <c:v>376</c:v>
                </c:pt>
                <c:pt idx="10199">
                  <c:v>375</c:v>
                </c:pt>
                <c:pt idx="10200">
                  <c:v>333</c:v>
                </c:pt>
                <c:pt idx="10201">
                  <c:v>335</c:v>
                </c:pt>
                <c:pt idx="10202">
                  <c:v>348</c:v>
                </c:pt>
                <c:pt idx="10203">
                  <c:v>271</c:v>
                </c:pt>
                <c:pt idx="10204">
                  <c:v>260</c:v>
                </c:pt>
                <c:pt idx="10205">
                  <c:v>300</c:v>
                </c:pt>
                <c:pt idx="10206">
                  <c:v>242</c:v>
                </c:pt>
                <c:pt idx="10207">
                  <c:v>231</c:v>
                </c:pt>
                <c:pt idx="10208">
                  <c:v>243</c:v>
                </c:pt>
                <c:pt idx="10209">
                  <c:v>223</c:v>
                </c:pt>
                <c:pt idx="10210">
                  <c:v>192</c:v>
                </c:pt>
                <c:pt idx="10211">
                  <c:v>235</c:v>
                </c:pt>
                <c:pt idx="10212">
                  <c:v>238</c:v>
                </c:pt>
                <c:pt idx="10213">
                  <c:v>213</c:v>
                </c:pt>
                <c:pt idx="10214">
                  <c:v>280</c:v>
                </c:pt>
                <c:pt idx="10215">
                  <c:v>201</c:v>
                </c:pt>
                <c:pt idx="10216">
                  <c:v>190</c:v>
                </c:pt>
                <c:pt idx="10217">
                  <c:v>217</c:v>
                </c:pt>
                <c:pt idx="10218">
                  <c:v>215</c:v>
                </c:pt>
                <c:pt idx="10219">
                  <c:v>203</c:v>
                </c:pt>
                <c:pt idx="10220">
                  <c:v>209</c:v>
                </c:pt>
                <c:pt idx="10221">
                  <c:v>193</c:v>
                </c:pt>
                <c:pt idx="10222">
                  <c:v>201</c:v>
                </c:pt>
                <c:pt idx="10223">
                  <c:v>220</c:v>
                </c:pt>
                <c:pt idx="10224">
                  <c:v>227</c:v>
                </c:pt>
                <c:pt idx="10225">
                  <c:v>254</c:v>
                </c:pt>
                <c:pt idx="10226">
                  <c:v>235</c:v>
                </c:pt>
                <c:pt idx="10227">
                  <c:v>278</c:v>
                </c:pt>
                <c:pt idx="10228">
                  <c:v>235</c:v>
                </c:pt>
                <c:pt idx="10229">
                  <c:v>213</c:v>
                </c:pt>
                <c:pt idx="10230">
                  <c:v>197</c:v>
                </c:pt>
                <c:pt idx="10231">
                  <c:v>177</c:v>
                </c:pt>
                <c:pt idx="10232">
                  <c:v>180</c:v>
                </c:pt>
                <c:pt idx="10233">
                  <c:v>248</c:v>
                </c:pt>
                <c:pt idx="10234">
                  <c:v>290</c:v>
                </c:pt>
                <c:pt idx="10235">
                  <c:v>303</c:v>
                </c:pt>
                <c:pt idx="10236">
                  <c:v>164</c:v>
                </c:pt>
                <c:pt idx="10237">
                  <c:v>179</c:v>
                </c:pt>
                <c:pt idx="10238">
                  <c:v>188</c:v>
                </c:pt>
                <c:pt idx="10239">
                  <c:v>182</c:v>
                </c:pt>
                <c:pt idx="10240">
                  <c:v>243</c:v>
                </c:pt>
                <c:pt idx="10241">
                  <c:v>166</c:v>
                </c:pt>
                <c:pt idx="10242">
                  <c:v>92</c:v>
                </c:pt>
                <c:pt idx="10243">
                  <c:v>173</c:v>
                </c:pt>
                <c:pt idx="10244">
                  <c:v>137</c:v>
                </c:pt>
                <c:pt idx="10245">
                  <c:v>145</c:v>
                </c:pt>
                <c:pt idx="10246">
                  <c:v>136</c:v>
                </c:pt>
                <c:pt idx="10247">
                  <c:v>153</c:v>
                </c:pt>
                <c:pt idx="10248">
                  <c:v>157</c:v>
                </c:pt>
                <c:pt idx="10249">
                  <c:v>147</c:v>
                </c:pt>
                <c:pt idx="10250">
                  <c:v>314</c:v>
                </c:pt>
                <c:pt idx="10251">
                  <c:v>133</c:v>
                </c:pt>
                <c:pt idx="10252">
                  <c:v>159</c:v>
                </c:pt>
                <c:pt idx="10253">
                  <c:v>183</c:v>
                </c:pt>
                <c:pt idx="10254">
                  <c:v>151</c:v>
                </c:pt>
                <c:pt idx="10255">
                  <c:v>149</c:v>
                </c:pt>
                <c:pt idx="10256">
                  <c:v>91</c:v>
                </c:pt>
                <c:pt idx="10257">
                  <c:v>179</c:v>
                </c:pt>
                <c:pt idx="10258">
                  <c:v>164</c:v>
                </c:pt>
                <c:pt idx="10259">
                  <c:v>119</c:v>
                </c:pt>
                <c:pt idx="10260">
                  <c:v>101</c:v>
                </c:pt>
                <c:pt idx="10261">
                  <c:v>107</c:v>
                </c:pt>
                <c:pt idx="10262">
                  <c:v>110</c:v>
                </c:pt>
                <c:pt idx="10263">
                  <c:v>108</c:v>
                </c:pt>
                <c:pt idx="10264">
                  <c:v>87</c:v>
                </c:pt>
                <c:pt idx="10265">
                  <c:v>103</c:v>
                </c:pt>
                <c:pt idx="10266">
                  <c:v>103</c:v>
                </c:pt>
                <c:pt idx="10267">
                  <c:v>73</c:v>
                </c:pt>
                <c:pt idx="10268">
                  <c:v>68</c:v>
                </c:pt>
                <c:pt idx="10269">
                  <c:v>86</c:v>
                </c:pt>
                <c:pt idx="10270">
                  <c:v>180</c:v>
                </c:pt>
                <c:pt idx="10271">
                  <c:v>103</c:v>
                </c:pt>
                <c:pt idx="10272">
                  <c:v>84</c:v>
                </c:pt>
                <c:pt idx="10273">
                  <c:v>99</c:v>
                </c:pt>
                <c:pt idx="10274">
                  <c:v>82</c:v>
                </c:pt>
                <c:pt idx="10275">
                  <c:v>85</c:v>
                </c:pt>
                <c:pt idx="10276">
                  <c:v>100</c:v>
                </c:pt>
                <c:pt idx="10277">
                  <c:v>84</c:v>
                </c:pt>
                <c:pt idx="10278">
                  <c:v>100</c:v>
                </c:pt>
                <c:pt idx="10279">
                  <c:v>80</c:v>
                </c:pt>
                <c:pt idx="10280">
                  <c:v>93</c:v>
                </c:pt>
                <c:pt idx="10281">
                  <c:v>89</c:v>
                </c:pt>
                <c:pt idx="10282">
                  <c:v>86</c:v>
                </c:pt>
                <c:pt idx="10283">
                  <c:v>109</c:v>
                </c:pt>
                <c:pt idx="10284">
                  <c:v>106</c:v>
                </c:pt>
                <c:pt idx="10285">
                  <c:v>66</c:v>
                </c:pt>
                <c:pt idx="10286">
                  <c:v>75</c:v>
                </c:pt>
                <c:pt idx="10287">
                  <c:v>69</c:v>
                </c:pt>
                <c:pt idx="10288">
                  <c:v>339</c:v>
                </c:pt>
                <c:pt idx="10289">
                  <c:v>220</c:v>
                </c:pt>
                <c:pt idx="10290">
                  <c:v>120</c:v>
                </c:pt>
                <c:pt idx="10291">
                  <c:v>98</c:v>
                </c:pt>
                <c:pt idx="10292">
                  <c:v>123</c:v>
                </c:pt>
                <c:pt idx="10293">
                  <c:v>102</c:v>
                </c:pt>
                <c:pt idx="10294">
                  <c:v>209</c:v>
                </c:pt>
                <c:pt idx="10295">
                  <c:v>183</c:v>
                </c:pt>
                <c:pt idx="10296">
                  <c:v>111</c:v>
                </c:pt>
                <c:pt idx="10297">
                  <c:v>119</c:v>
                </c:pt>
                <c:pt idx="10298">
                  <c:v>107</c:v>
                </c:pt>
                <c:pt idx="10299">
                  <c:v>76</c:v>
                </c:pt>
                <c:pt idx="10300">
                  <c:v>97</c:v>
                </c:pt>
                <c:pt idx="10301">
                  <c:v>79</c:v>
                </c:pt>
                <c:pt idx="10302">
                  <c:v>110</c:v>
                </c:pt>
                <c:pt idx="10303">
                  <c:v>128</c:v>
                </c:pt>
                <c:pt idx="10304">
                  <c:v>95</c:v>
                </c:pt>
                <c:pt idx="10305">
                  <c:v>81</c:v>
                </c:pt>
                <c:pt idx="10306">
                  <c:v>84</c:v>
                </c:pt>
                <c:pt idx="10307">
                  <c:v>110</c:v>
                </c:pt>
                <c:pt idx="10308">
                  <c:v>129</c:v>
                </c:pt>
                <c:pt idx="10309">
                  <c:v>196</c:v>
                </c:pt>
                <c:pt idx="10310">
                  <c:v>138</c:v>
                </c:pt>
                <c:pt idx="10311">
                  <c:v>116</c:v>
                </c:pt>
                <c:pt idx="10312">
                  <c:v>116</c:v>
                </c:pt>
                <c:pt idx="10313">
                  <c:v>94</c:v>
                </c:pt>
                <c:pt idx="10314">
                  <c:v>94</c:v>
                </c:pt>
                <c:pt idx="10315">
                  <c:v>84</c:v>
                </c:pt>
                <c:pt idx="10316">
                  <c:v>119</c:v>
                </c:pt>
                <c:pt idx="10317">
                  <c:v>123</c:v>
                </c:pt>
                <c:pt idx="10318">
                  <c:v>117</c:v>
                </c:pt>
                <c:pt idx="10319">
                  <c:v>166</c:v>
                </c:pt>
                <c:pt idx="10320">
                  <c:v>236</c:v>
                </c:pt>
                <c:pt idx="10321">
                  <c:v>163</c:v>
                </c:pt>
                <c:pt idx="10322">
                  <c:v>227</c:v>
                </c:pt>
                <c:pt idx="10323">
                  <c:v>159</c:v>
                </c:pt>
                <c:pt idx="10324">
                  <c:v>260</c:v>
                </c:pt>
                <c:pt idx="10325">
                  <c:v>497</c:v>
                </c:pt>
                <c:pt idx="10326">
                  <c:v>399</c:v>
                </c:pt>
                <c:pt idx="10327">
                  <c:v>278</c:v>
                </c:pt>
                <c:pt idx="10328">
                  <c:v>224</c:v>
                </c:pt>
                <c:pt idx="10329">
                  <c:v>544</c:v>
                </c:pt>
                <c:pt idx="10330">
                  <c:v>561</c:v>
                </c:pt>
                <c:pt idx="10331">
                  <c:v>628</c:v>
                </c:pt>
                <c:pt idx="10332">
                  <c:v>439</c:v>
                </c:pt>
                <c:pt idx="10333">
                  <c:v>517</c:v>
                </c:pt>
                <c:pt idx="10334">
                  <c:v>388</c:v>
                </c:pt>
                <c:pt idx="10335">
                  <c:v>346</c:v>
                </c:pt>
                <c:pt idx="10336">
                  <c:v>348</c:v>
                </c:pt>
                <c:pt idx="10337">
                  <c:v>448</c:v>
                </c:pt>
                <c:pt idx="10338">
                  <c:v>399</c:v>
                </c:pt>
                <c:pt idx="10339">
                  <c:v>328</c:v>
                </c:pt>
                <c:pt idx="10340">
                  <c:v>319</c:v>
                </c:pt>
                <c:pt idx="10341">
                  <c:v>270</c:v>
                </c:pt>
                <c:pt idx="10342">
                  <c:v>230</c:v>
                </c:pt>
                <c:pt idx="10343">
                  <c:v>304</c:v>
                </c:pt>
                <c:pt idx="10344">
                  <c:v>308</c:v>
                </c:pt>
                <c:pt idx="10345">
                  <c:v>107</c:v>
                </c:pt>
                <c:pt idx="10346">
                  <c:v>106</c:v>
                </c:pt>
                <c:pt idx="10347">
                  <c:v>126</c:v>
                </c:pt>
                <c:pt idx="10348">
                  <c:v>99</c:v>
                </c:pt>
                <c:pt idx="10349">
                  <c:v>135</c:v>
                </c:pt>
                <c:pt idx="10350">
                  <c:v>125</c:v>
                </c:pt>
                <c:pt idx="10351">
                  <c:v>121</c:v>
                </c:pt>
                <c:pt idx="10352">
                  <c:v>688</c:v>
                </c:pt>
                <c:pt idx="10353">
                  <c:v>985</c:v>
                </c:pt>
                <c:pt idx="10354">
                  <c:v>204</c:v>
                </c:pt>
                <c:pt idx="10355">
                  <c:v>202</c:v>
                </c:pt>
                <c:pt idx="10356">
                  <c:v>181</c:v>
                </c:pt>
                <c:pt idx="10357">
                  <c:v>234</c:v>
                </c:pt>
                <c:pt idx="10358">
                  <c:v>167</c:v>
                </c:pt>
                <c:pt idx="10359">
                  <c:v>160</c:v>
                </c:pt>
                <c:pt idx="10360">
                  <c:v>210</c:v>
                </c:pt>
                <c:pt idx="10361">
                  <c:v>149</c:v>
                </c:pt>
                <c:pt idx="10362">
                  <c:v>102</c:v>
                </c:pt>
                <c:pt idx="10363">
                  <c:v>124</c:v>
                </c:pt>
                <c:pt idx="10364">
                  <c:v>93</c:v>
                </c:pt>
                <c:pt idx="10365">
                  <c:v>166</c:v>
                </c:pt>
                <c:pt idx="10366">
                  <c:v>124</c:v>
                </c:pt>
                <c:pt idx="10367">
                  <c:v>131</c:v>
                </c:pt>
                <c:pt idx="10368">
                  <c:v>102</c:v>
                </c:pt>
                <c:pt idx="10369">
                  <c:v>105</c:v>
                </c:pt>
                <c:pt idx="10370">
                  <c:v>126</c:v>
                </c:pt>
                <c:pt idx="10371">
                  <c:v>174</c:v>
                </c:pt>
                <c:pt idx="10372">
                  <c:v>319</c:v>
                </c:pt>
                <c:pt idx="10373">
                  <c:v>380</c:v>
                </c:pt>
                <c:pt idx="10374">
                  <c:v>680</c:v>
                </c:pt>
                <c:pt idx="10375">
                  <c:v>785</c:v>
                </c:pt>
                <c:pt idx="10376">
                  <c:v>714</c:v>
                </c:pt>
                <c:pt idx="10377">
                  <c:v>475</c:v>
                </c:pt>
                <c:pt idx="10378">
                  <c:v>428</c:v>
                </c:pt>
                <c:pt idx="10379">
                  <c:v>527</c:v>
                </c:pt>
                <c:pt idx="10380">
                  <c:v>446</c:v>
                </c:pt>
                <c:pt idx="10381">
                  <c:v>410</c:v>
                </c:pt>
                <c:pt idx="10382">
                  <c:v>371</c:v>
                </c:pt>
                <c:pt idx="10383">
                  <c:v>436</c:v>
                </c:pt>
                <c:pt idx="10384">
                  <c:v>356</c:v>
                </c:pt>
                <c:pt idx="10385">
                  <c:v>314</c:v>
                </c:pt>
                <c:pt idx="10386">
                  <c:v>356</c:v>
                </c:pt>
                <c:pt idx="10387">
                  <c:v>425</c:v>
                </c:pt>
                <c:pt idx="10388">
                  <c:v>449</c:v>
                </c:pt>
                <c:pt idx="10389">
                  <c:v>361</c:v>
                </c:pt>
                <c:pt idx="10390">
                  <c:v>340</c:v>
                </c:pt>
                <c:pt idx="10391">
                  <c:v>386</c:v>
                </c:pt>
                <c:pt idx="10392">
                  <c:v>359</c:v>
                </c:pt>
                <c:pt idx="10393">
                  <c:v>372</c:v>
                </c:pt>
                <c:pt idx="10394">
                  <c:v>378</c:v>
                </c:pt>
                <c:pt idx="10395">
                  <c:v>321</c:v>
                </c:pt>
                <c:pt idx="10396">
                  <c:v>414</c:v>
                </c:pt>
                <c:pt idx="10397">
                  <c:v>351</c:v>
                </c:pt>
                <c:pt idx="10398">
                  <c:v>378</c:v>
                </c:pt>
                <c:pt idx="10399">
                  <c:v>335</c:v>
                </c:pt>
                <c:pt idx="10400">
                  <c:v>318</c:v>
                </c:pt>
                <c:pt idx="10401">
                  <c:v>284</c:v>
                </c:pt>
                <c:pt idx="10402">
                  <c:v>315</c:v>
                </c:pt>
                <c:pt idx="10403">
                  <c:v>259</c:v>
                </c:pt>
                <c:pt idx="10404">
                  <c:v>180</c:v>
                </c:pt>
                <c:pt idx="10405">
                  <c:v>106</c:v>
                </c:pt>
                <c:pt idx="10406">
                  <c:v>86</c:v>
                </c:pt>
                <c:pt idx="10407">
                  <c:v>86</c:v>
                </c:pt>
                <c:pt idx="10408">
                  <c:v>97</c:v>
                </c:pt>
                <c:pt idx="10409">
                  <c:v>82</c:v>
                </c:pt>
                <c:pt idx="10410">
                  <c:v>92</c:v>
                </c:pt>
                <c:pt idx="10411">
                  <c:v>96</c:v>
                </c:pt>
                <c:pt idx="10412">
                  <c:v>101</c:v>
                </c:pt>
                <c:pt idx="10413">
                  <c:v>100</c:v>
                </c:pt>
                <c:pt idx="10414">
                  <c:v>176</c:v>
                </c:pt>
                <c:pt idx="10415">
                  <c:v>154</c:v>
                </c:pt>
                <c:pt idx="10416">
                  <c:v>147</c:v>
                </c:pt>
                <c:pt idx="10417">
                  <c:v>131</c:v>
                </c:pt>
                <c:pt idx="10418">
                  <c:v>93</c:v>
                </c:pt>
                <c:pt idx="10419">
                  <c:v>110</c:v>
                </c:pt>
                <c:pt idx="10420">
                  <c:v>115</c:v>
                </c:pt>
                <c:pt idx="10421">
                  <c:v>126</c:v>
                </c:pt>
                <c:pt idx="10422">
                  <c:v>130</c:v>
                </c:pt>
                <c:pt idx="10423">
                  <c:v>129</c:v>
                </c:pt>
                <c:pt idx="10424">
                  <c:v>124</c:v>
                </c:pt>
                <c:pt idx="10425">
                  <c:v>81</c:v>
                </c:pt>
                <c:pt idx="10426">
                  <c:v>97</c:v>
                </c:pt>
                <c:pt idx="10427">
                  <c:v>118</c:v>
                </c:pt>
                <c:pt idx="10428">
                  <c:v>110</c:v>
                </c:pt>
                <c:pt idx="10429">
                  <c:v>115</c:v>
                </c:pt>
                <c:pt idx="10430">
                  <c:v>212</c:v>
                </c:pt>
                <c:pt idx="10431">
                  <c:v>183</c:v>
                </c:pt>
                <c:pt idx="10432">
                  <c:v>321</c:v>
                </c:pt>
                <c:pt idx="10433">
                  <c:v>308</c:v>
                </c:pt>
                <c:pt idx="10434">
                  <c:v>227</c:v>
                </c:pt>
                <c:pt idx="10435">
                  <c:v>223</c:v>
                </c:pt>
                <c:pt idx="10436">
                  <c:v>193</c:v>
                </c:pt>
                <c:pt idx="10437">
                  <c:v>222</c:v>
                </c:pt>
                <c:pt idx="10438">
                  <c:v>200</c:v>
                </c:pt>
                <c:pt idx="10439">
                  <c:v>94</c:v>
                </c:pt>
                <c:pt idx="10440">
                  <c:v>65</c:v>
                </c:pt>
                <c:pt idx="10441">
                  <c:v>117</c:v>
                </c:pt>
                <c:pt idx="10442">
                  <c:v>430</c:v>
                </c:pt>
                <c:pt idx="10443">
                  <c:v>260</c:v>
                </c:pt>
                <c:pt idx="10444">
                  <c:v>187</c:v>
                </c:pt>
                <c:pt idx="10445">
                  <c:v>161</c:v>
                </c:pt>
                <c:pt idx="10446">
                  <c:v>152</c:v>
                </c:pt>
                <c:pt idx="10447">
                  <c:v>116</c:v>
                </c:pt>
                <c:pt idx="10448">
                  <c:v>154</c:v>
                </c:pt>
                <c:pt idx="10449">
                  <c:v>168</c:v>
                </c:pt>
                <c:pt idx="10450">
                  <c:v>175</c:v>
                </c:pt>
                <c:pt idx="10451">
                  <c:v>118</c:v>
                </c:pt>
                <c:pt idx="10452">
                  <c:v>108</c:v>
                </c:pt>
                <c:pt idx="10453">
                  <c:v>92</c:v>
                </c:pt>
                <c:pt idx="10454">
                  <c:v>80</c:v>
                </c:pt>
                <c:pt idx="10455">
                  <c:v>84</c:v>
                </c:pt>
                <c:pt idx="10456">
                  <c:v>104</c:v>
                </c:pt>
                <c:pt idx="10457">
                  <c:v>105</c:v>
                </c:pt>
                <c:pt idx="10458">
                  <c:v>80</c:v>
                </c:pt>
                <c:pt idx="10459">
                  <c:v>138</c:v>
                </c:pt>
                <c:pt idx="10460">
                  <c:v>155</c:v>
                </c:pt>
                <c:pt idx="10461">
                  <c:v>180</c:v>
                </c:pt>
                <c:pt idx="10462">
                  <c:v>184</c:v>
                </c:pt>
                <c:pt idx="10463">
                  <c:v>190</c:v>
                </c:pt>
                <c:pt idx="10464">
                  <c:v>162</c:v>
                </c:pt>
                <c:pt idx="10465">
                  <c:v>349</c:v>
                </c:pt>
                <c:pt idx="10466">
                  <c:v>254</c:v>
                </c:pt>
                <c:pt idx="10467">
                  <c:v>208</c:v>
                </c:pt>
                <c:pt idx="10468">
                  <c:v>195</c:v>
                </c:pt>
                <c:pt idx="10469">
                  <c:v>215</c:v>
                </c:pt>
                <c:pt idx="10470">
                  <c:v>307</c:v>
                </c:pt>
                <c:pt idx="10471">
                  <c:v>135</c:v>
                </c:pt>
                <c:pt idx="10472">
                  <c:v>131</c:v>
                </c:pt>
                <c:pt idx="10473">
                  <c:v>118</c:v>
                </c:pt>
                <c:pt idx="10474">
                  <c:v>133</c:v>
                </c:pt>
                <c:pt idx="10475">
                  <c:v>86</c:v>
                </c:pt>
                <c:pt idx="10476">
                  <c:v>106</c:v>
                </c:pt>
                <c:pt idx="10477">
                  <c:v>104</c:v>
                </c:pt>
                <c:pt idx="10478">
                  <c:v>101</c:v>
                </c:pt>
                <c:pt idx="10479">
                  <c:v>223</c:v>
                </c:pt>
                <c:pt idx="10480">
                  <c:v>202</c:v>
                </c:pt>
                <c:pt idx="10481">
                  <c:v>137</c:v>
                </c:pt>
                <c:pt idx="10482">
                  <c:v>112</c:v>
                </c:pt>
                <c:pt idx="10483">
                  <c:v>106</c:v>
                </c:pt>
                <c:pt idx="10484">
                  <c:v>126</c:v>
                </c:pt>
                <c:pt idx="10485">
                  <c:v>111</c:v>
                </c:pt>
                <c:pt idx="10486">
                  <c:v>194</c:v>
                </c:pt>
                <c:pt idx="10487">
                  <c:v>225</c:v>
                </c:pt>
                <c:pt idx="10488">
                  <c:v>180</c:v>
                </c:pt>
                <c:pt idx="10489">
                  <c:v>154</c:v>
                </c:pt>
                <c:pt idx="10490">
                  <c:v>135</c:v>
                </c:pt>
                <c:pt idx="10491">
                  <c:v>150</c:v>
                </c:pt>
                <c:pt idx="10492">
                  <c:v>127</c:v>
                </c:pt>
                <c:pt idx="10493">
                  <c:v>231</c:v>
                </c:pt>
                <c:pt idx="10494">
                  <c:v>153</c:v>
                </c:pt>
                <c:pt idx="10495">
                  <c:v>152</c:v>
                </c:pt>
                <c:pt idx="10496">
                  <c:v>152</c:v>
                </c:pt>
                <c:pt idx="10497">
                  <c:v>152</c:v>
                </c:pt>
                <c:pt idx="10498">
                  <c:v>130</c:v>
                </c:pt>
                <c:pt idx="10499">
                  <c:v>308</c:v>
                </c:pt>
                <c:pt idx="10500">
                  <c:v>179</c:v>
                </c:pt>
                <c:pt idx="10501">
                  <c:v>151</c:v>
                </c:pt>
                <c:pt idx="10502">
                  <c:v>140</c:v>
                </c:pt>
                <c:pt idx="10503">
                  <c:v>194</c:v>
                </c:pt>
                <c:pt idx="10504">
                  <c:v>162</c:v>
                </c:pt>
                <c:pt idx="10505">
                  <c:v>150</c:v>
                </c:pt>
                <c:pt idx="10506">
                  <c:v>163</c:v>
                </c:pt>
                <c:pt idx="10507">
                  <c:v>165</c:v>
                </c:pt>
                <c:pt idx="10508">
                  <c:v>183</c:v>
                </c:pt>
                <c:pt idx="10509">
                  <c:v>179</c:v>
                </c:pt>
                <c:pt idx="10510">
                  <c:v>161</c:v>
                </c:pt>
                <c:pt idx="10511">
                  <c:v>140</c:v>
                </c:pt>
                <c:pt idx="10512">
                  <c:v>171</c:v>
                </c:pt>
                <c:pt idx="10513">
                  <c:v>102</c:v>
                </c:pt>
                <c:pt idx="10514">
                  <c:v>220</c:v>
                </c:pt>
                <c:pt idx="10515">
                  <c:v>186</c:v>
                </c:pt>
                <c:pt idx="10516">
                  <c:v>145</c:v>
                </c:pt>
                <c:pt idx="10517">
                  <c:v>138</c:v>
                </c:pt>
                <c:pt idx="10518">
                  <c:v>213</c:v>
                </c:pt>
                <c:pt idx="10519">
                  <c:v>249</c:v>
                </c:pt>
                <c:pt idx="10520">
                  <c:v>460</c:v>
                </c:pt>
                <c:pt idx="10521">
                  <c:v>88</c:v>
                </c:pt>
                <c:pt idx="10522">
                  <c:v>127</c:v>
                </c:pt>
                <c:pt idx="10523">
                  <c:v>104</c:v>
                </c:pt>
                <c:pt idx="10524">
                  <c:v>89</c:v>
                </c:pt>
                <c:pt idx="10525">
                  <c:v>187</c:v>
                </c:pt>
                <c:pt idx="10526">
                  <c:v>126</c:v>
                </c:pt>
                <c:pt idx="10527">
                  <c:v>112</c:v>
                </c:pt>
                <c:pt idx="10528">
                  <c:v>95</c:v>
                </c:pt>
                <c:pt idx="10529">
                  <c:v>83</c:v>
                </c:pt>
                <c:pt idx="10530">
                  <c:v>93</c:v>
                </c:pt>
                <c:pt idx="10531">
                  <c:v>106</c:v>
                </c:pt>
                <c:pt idx="10532">
                  <c:v>128</c:v>
                </c:pt>
                <c:pt idx="10533">
                  <c:v>153</c:v>
                </c:pt>
                <c:pt idx="10534">
                  <c:v>175</c:v>
                </c:pt>
                <c:pt idx="10535">
                  <c:v>161</c:v>
                </c:pt>
                <c:pt idx="10536">
                  <c:v>127</c:v>
                </c:pt>
                <c:pt idx="10537">
                  <c:v>146</c:v>
                </c:pt>
                <c:pt idx="10538">
                  <c:v>158</c:v>
                </c:pt>
                <c:pt idx="10539">
                  <c:v>161</c:v>
                </c:pt>
                <c:pt idx="10540">
                  <c:v>153</c:v>
                </c:pt>
                <c:pt idx="10541">
                  <c:v>266</c:v>
                </c:pt>
                <c:pt idx="10542">
                  <c:v>263</c:v>
                </c:pt>
                <c:pt idx="10543">
                  <c:v>260</c:v>
                </c:pt>
                <c:pt idx="10544">
                  <c:v>271</c:v>
                </c:pt>
                <c:pt idx="10545">
                  <c:v>230</c:v>
                </c:pt>
                <c:pt idx="10546">
                  <c:v>112</c:v>
                </c:pt>
                <c:pt idx="10547">
                  <c:v>90</c:v>
                </c:pt>
                <c:pt idx="10548">
                  <c:v>129</c:v>
                </c:pt>
                <c:pt idx="10549">
                  <c:v>127</c:v>
                </c:pt>
                <c:pt idx="10550">
                  <c:v>164</c:v>
                </c:pt>
                <c:pt idx="10551">
                  <c:v>159</c:v>
                </c:pt>
                <c:pt idx="10552">
                  <c:v>107</c:v>
                </c:pt>
                <c:pt idx="10553">
                  <c:v>109</c:v>
                </c:pt>
                <c:pt idx="10554">
                  <c:v>125</c:v>
                </c:pt>
                <c:pt idx="10555">
                  <c:v>92</c:v>
                </c:pt>
                <c:pt idx="10556">
                  <c:v>114</c:v>
                </c:pt>
                <c:pt idx="10557">
                  <c:v>178</c:v>
                </c:pt>
                <c:pt idx="10558">
                  <c:v>150</c:v>
                </c:pt>
                <c:pt idx="10559">
                  <c:v>119</c:v>
                </c:pt>
                <c:pt idx="10560">
                  <c:v>92</c:v>
                </c:pt>
                <c:pt idx="10561">
                  <c:v>122</c:v>
                </c:pt>
                <c:pt idx="10562">
                  <c:v>231</c:v>
                </c:pt>
                <c:pt idx="10563">
                  <c:v>112</c:v>
                </c:pt>
                <c:pt idx="10564">
                  <c:v>131</c:v>
                </c:pt>
                <c:pt idx="10565">
                  <c:v>91</c:v>
                </c:pt>
                <c:pt idx="10566">
                  <c:v>126</c:v>
                </c:pt>
                <c:pt idx="10567">
                  <c:v>118</c:v>
                </c:pt>
                <c:pt idx="10568">
                  <c:v>108</c:v>
                </c:pt>
                <c:pt idx="10569">
                  <c:v>262</c:v>
                </c:pt>
                <c:pt idx="10570">
                  <c:v>172</c:v>
                </c:pt>
                <c:pt idx="10571">
                  <c:v>186</c:v>
                </c:pt>
                <c:pt idx="10572">
                  <c:v>192</c:v>
                </c:pt>
                <c:pt idx="10573">
                  <c:v>189</c:v>
                </c:pt>
                <c:pt idx="10574">
                  <c:v>174</c:v>
                </c:pt>
                <c:pt idx="10575">
                  <c:v>166</c:v>
                </c:pt>
                <c:pt idx="10576">
                  <c:v>310</c:v>
                </c:pt>
                <c:pt idx="10577">
                  <c:v>335</c:v>
                </c:pt>
                <c:pt idx="10578">
                  <c:v>277</c:v>
                </c:pt>
                <c:pt idx="10579">
                  <c:v>247</c:v>
                </c:pt>
                <c:pt idx="10580">
                  <c:v>241</c:v>
                </c:pt>
                <c:pt idx="10581">
                  <c:v>324</c:v>
                </c:pt>
                <c:pt idx="10582">
                  <c:v>261</c:v>
                </c:pt>
                <c:pt idx="10583">
                  <c:v>283</c:v>
                </c:pt>
                <c:pt idx="10584">
                  <c:v>360</c:v>
                </c:pt>
                <c:pt idx="10585">
                  <c:v>406</c:v>
                </c:pt>
                <c:pt idx="10586">
                  <c:v>423</c:v>
                </c:pt>
                <c:pt idx="10587">
                  <c:v>408</c:v>
                </c:pt>
                <c:pt idx="10588">
                  <c:v>393</c:v>
                </c:pt>
                <c:pt idx="10589">
                  <c:v>347</c:v>
                </c:pt>
                <c:pt idx="10590">
                  <c:v>351</c:v>
                </c:pt>
                <c:pt idx="10591">
                  <c:v>378</c:v>
                </c:pt>
                <c:pt idx="10592">
                  <c:v>344</c:v>
                </c:pt>
                <c:pt idx="10593">
                  <c:v>373</c:v>
                </c:pt>
                <c:pt idx="10594">
                  <c:v>323</c:v>
                </c:pt>
                <c:pt idx="10595">
                  <c:v>307</c:v>
                </c:pt>
                <c:pt idx="10596">
                  <c:v>272</c:v>
                </c:pt>
                <c:pt idx="10597">
                  <c:v>315</c:v>
                </c:pt>
                <c:pt idx="10598">
                  <c:v>319</c:v>
                </c:pt>
                <c:pt idx="10599">
                  <c:v>398</c:v>
                </c:pt>
                <c:pt idx="10600">
                  <c:v>369</c:v>
                </c:pt>
                <c:pt idx="10601">
                  <c:v>351</c:v>
                </c:pt>
                <c:pt idx="10602">
                  <c:v>338</c:v>
                </c:pt>
                <c:pt idx="10603">
                  <c:v>361</c:v>
                </c:pt>
                <c:pt idx="10604">
                  <c:v>299</c:v>
                </c:pt>
                <c:pt idx="10605">
                  <c:v>314</c:v>
                </c:pt>
                <c:pt idx="10606">
                  <c:v>352</c:v>
                </c:pt>
                <c:pt idx="10607">
                  <c:v>343</c:v>
                </c:pt>
                <c:pt idx="10608">
                  <c:v>317</c:v>
                </c:pt>
                <c:pt idx="10609">
                  <c:v>379</c:v>
                </c:pt>
                <c:pt idx="10610">
                  <c:v>368</c:v>
                </c:pt>
                <c:pt idx="10611">
                  <c:v>376</c:v>
                </c:pt>
                <c:pt idx="10612">
                  <c:v>258</c:v>
                </c:pt>
                <c:pt idx="10613">
                  <c:v>190</c:v>
                </c:pt>
                <c:pt idx="10614">
                  <c:v>172</c:v>
                </c:pt>
                <c:pt idx="10615">
                  <c:v>216</c:v>
                </c:pt>
                <c:pt idx="10616">
                  <c:v>228</c:v>
                </c:pt>
                <c:pt idx="10617">
                  <c:v>173</c:v>
                </c:pt>
                <c:pt idx="10618">
                  <c:v>157</c:v>
                </c:pt>
                <c:pt idx="10619">
                  <c:v>144</c:v>
                </c:pt>
                <c:pt idx="10620">
                  <c:v>158</c:v>
                </c:pt>
                <c:pt idx="10621">
                  <c:v>156</c:v>
                </c:pt>
                <c:pt idx="10622">
                  <c:v>138</c:v>
                </c:pt>
                <c:pt idx="10623">
                  <c:v>156</c:v>
                </c:pt>
                <c:pt idx="10624">
                  <c:v>155</c:v>
                </c:pt>
                <c:pt idx="10625">
                  <c:v>193</c:v>
                </c:pt>
                <c:pt idx="10626">
                  <c:v>180</c:v>
                </c:pt>
                <c:pt idx="10627">
                  <c:v>168</c:v>
                </c:pt>
                <c:pt idx="10628">
                  <c:v>109</c:v>
                </c:pt>
                <c:pt idx="10629">
                  <c:v>121</c:v>
                </c:pt>
                <c:pt idx="10630">
                  <c:v>119</c:v>
                </c:pt>
                <c:pt idx="10631">
                  <c:v>111</c:v>
                </c:pt>
                <c:pt idx="10632">
                  <c:v>101</c:v>
                </c:pt>
                <c:pt idx="10633">
                  <c:v>223</c:v>
                </c:pt>
                <c:pt idx="10634">
                  <c:v>151</c:v>
                </c:pt>
                <c:pt idx="10635">
                  <c:v>132</c:v>
                </c:pt>
                <c:pt idx="10636">
                  <c:v>108</c:v>
                </c:pt>
                <c:pt idx="10637">
                  <c:v>129</c:v>
                </c:pt>
                <c:pt idx="10638">
                  <c:v>162</c:v>
                </c:pt>
                <c:pt idx="10639">
                  <c:v>152</c:v>
                </c:pt>
                <c:pt idx="10640">
                  <c:v>142</c:v>
                </c:pt>
                <c:pt idx="10641">
                  <c:v>131</c:v>
                </c:pt>
                <c:pt idx="10642">
                  <c:v>121</c:v>
                </c:pt>
                <c:pt idx="10643">
                  <c:v>148</c:v>
                </c:pt>
                <c:pt idx="10644">
                  <c:v>126</c:v>
                </c:pt>
                <c:pt idx="10645">
                  <c:v>137</c:v>
                </c:pt>
                <c:pt idx="10646">
                  <c:v>86</c:v>
                </c:pt>
                <c:pt idx="10647">
                  <c:v>80</c:v>
                </c:pt>
                <c:pt idx="10648">
                  <c:v>91</c:v>
                </c:pt>
                <c:pt idx="10649">
                  <c:v>71</c:v>
                </c:pt>
                <c:pt idx="10650">
                  <c:v>99</c:v>
                </c:pt>
                <c:pt idx="10651">
                  <c:v>114</c:v>
                </c:pt>
                <c:pt idx="10652">
                  <c:v>75</c:v>
                </c:pt>
                <c:pt idx="10653">
                  <c:v>70</c:v>
                </c:pt>
                <c:pt idx="10654">
                  <c:v>108</c:v>
                </c:pt>
                <c:pt idx="10655">
                  <c:v>71</c:v>
                </c:pt>
                <c:pt idx="10656">
                  <c:v>67</c:v>
                </c:pt>
                <c:pt idx="10657">
                  <c:v>79</c:v>
                </c:pt>
                <c:pt idx="10658">
                  <c:v>75</c:v>
                </c:pt>
                <c:pt idx="10659">
                  <c:v>116</c:v>
                </c:pt>
                <c:pt idx="10660">
                  <c:v>94</c:v>
                </c:pt>
                <c:pt idx="10661">
                  <c:v>86</c:v>
                </c:pt>
                <c:pt idx="10662">
                  <c:v>84</c:v>
                </c:pt>
                <c:pt idx="10663">
                  <c:v>66</c:v>
                </c:pt>
                <c:pt idx="10664">
                  <c:v>78</c:v>
                </c:pt>
                <c:pt idx="10665">
                  <c:v>52</c:v>
                </c:pt>
                <c:pt idx="10666">
                  <c:v>74</c:v>
                </c:pt>
                <c:pt idx="10667">
                  <c:v>76</c:v>
                </c:pt>
                <c:pt idx="10668">
                  <c:v>80</c:v>
                </c:pt>
                <c:pt idx="10669">
                  <c:v>72</c:v>
                </c:pt>
                <c:pt idx="10670">
                  <c:v>43</c:v>
                </c:pt>
                <c:pt idx="10671">
                  <c:v>70</c:v>
                </c:pt>
                <c:pt idx="10672">
                  <c:v>66</c:v>
                </c:pt>
                <c:pt idx="10673">
                  <c:v>63</c:v>
                </c:pt>
                <c:pt idx="10674">
                  <c:v>66</c:v>
                </c:pt>
                <c:pt idx="10675">
                  <c:v>60</c:v>
                </c:pt>
                <c:pt idx="10676">
                  <c:v>64</c:v>
                </c:pt>
                <c:pt idx="10677">
                  <c:v>55</c:v>
                </c:pt>
                <c:pt idx="10678">
                  <c:v>68</c:v>
                </c:pt>
                <c:pt idx="10679">
                  <c:v>207</c:v>
                </c:pt>
                <c:pt idx="10680">
                  <c:v>121</c:v>
                </c:pt>
                <c:pt idx="10681">
                  <c:v>229</c:v>
                </c:pt>
                <c:pt idx="10682">
                  <c:v>159</c:v>
                </c:pt>
                <c:pt idx="10683">
                  <c:v>170</c:v>
                </c:pt>
                <c:pt idx="10684">
                  <c:v>142</c:v>
                </c:pt>
                <c:pt idx="10685">
                  <c:v>144</c:v>
                </c:pt>
                <c:pt idx="10686">
                  <c:v>137</c:v>
                </c:pt>
                <c:pt idx="10687">
                  <c:v>170</c:v>
                </c:pt>
                <c:pt idx="10688">
                  <c:v>144</c:v>
                </c:pt>
                <c:pt idx="10689">
                  <c:v>130</c:v>
                </c:pt>
                <c:pt idx="10690">
                  <c:v>162</c:v>
                </c:pt>
                <c:pt idx="10691">
                  <c:v>148</c:v>
                </c:pt>
                <c:pt idx="10692">
                  <c:v>184</c:v>
                </c:pt>
                <c:pt idx="10693">
                  <c:v>154</c:v>
                </c:pt>
                <c:pt idx="10694">
                  <c:v>172</c:v>
                </c:pt>
                <c:pt idx="10695">
                  <c:v>155</c:v>
                </c:pt>
                <c:pt idx="10696">
                  <c:v>160</c:v>
                </c:pt>
                <c:pt idx="10697">
                  <c:v>176</c:v>
                </c:pt>
                <c:pt idx="10698">
                  <c:v>181</c:v>
                </c:pt>
                <c:pt idx="10699">
                  <c:v>133</c:v>
                </c:pt>
                <c:pt idx="10700">
                  <c:v>105</c:v>
                </c:pt>
                <c:pt idx="10701">
                  <c:v>195</c:v>
                </c:pt>
                <c:pt idx="10702">
                  <c:v>122</c:v>
                </c:pt>
                <c:pt idx="10703">
                  <c:v>121</c:v>
                </c:pt>
                <c:pt idx="10704">
                  <c:v>141</c:v>
                </c:pt>
                <c:pt idx="10705">
                  <c:v>144</c:v>
                </c:pt>
                <c:pt idx="10706">
                  <c:v>117</c:v>
                </c:pt>
                <c:pt idx="10707">
                  <c:v>139</c:v>
                </c:pt>
                <c:pt idx="10708">
                  <c:v>89</c:v>
                </c:pt>
                <c:pt idx="10709">
                  <c:v>110</c:v>
                </c:pt>
                <c:pt idx="10710">
                  <c:v>116</c:v>
                </c:pt>
                <c:pt idx="10711">
                  <c:v>99</c:v>
                </c:pt>
                <c:pt idx="10712">
                  <c:v>100</c:v>
                </c:pt>
                <c:pt idx="10713">
                  <c:v>127</c:v>
                </c:pt>
                <c:pt idx="10714">
                  <c:v>115</c:v>
                </c:pt>
                <c:pt idx="10715">
                  <c:v>96</c:v>
                </c:pt>
                <c:pt idx="10716">
                  <c:v>75</c:v>
                </c:pt>
                <c:pt idx="10717">
                  <c:v>160</c:v>
                </c:pt>
                <c:pt idx="10718">
                  <c:v>243</c:v>
                </c:pt>
                <c:pt idx="10719">
                  <c:v>166</c:v>
                </c:pt>
                <c:pt idx="10720">
                  <c:v>151</c:v>
                </c:pt>
                <c:pt idx="10721">
                  <c:v>134</c:v>
                </c:pt>
                <c:pt idx="10722">
                  <c:v>168</c:v>
                </c:pt>
                <c:pt idx="10723">
                  <c:v>185</c:v>
                </c:pt>
                <c:pt idx="10724">
                  <c:v>172</c:v>
                </c:pt>
                <c:pt idx="10725">
                  <c:v>147</c:v>
                </c:pt>
                <c:pt idx="10726">
                  <c:v>170</c:v>
                </c:pt>
                <c:pt idx="10727">
                  <c:v>149</c:v>
                </c:pt>
                <c:pt idx="10728">
                  <c:v>187</c:v>
                </c:pt>
                <c:pt idx="10729">
                  <c:v>212</c:v>
                </c:pt>
                <c:pt idx="10730">
                  <c:v>168</c:v>
                </c:pt>
                <c:pt idx="10731">
                  <c:v>228</c:v>
                </c:pt>
                <c:pt idx="10732">
                  <c:v>279</c:v>
                </c:pt>
                <c:pt idx="10733">
                  <c:v>178</c:v>
                </c:pt>
                <c:pt idx="10734">
                  <c:v>139</c:v>
                </c:pt>
                <c:pt idx="10735">
                  <c:v>146</c:v>
                </c:pt>
                <c:pt idx="10736">
                  <c:v>141</c:v>
                </c:pt>
                <c:pt idx="10737">
                  <c:v>150</c:v>
                </c:pt>
                <c:pt idx="10738">
                  <c:v>180</c:v>
                </c:pt>
                <c:pt idx="10739">
                  <c:v>174</c:v>
                </c:pt>
                <c:pt idx="10740">
                  <c:v>134</c:v>
                </c:pt>
                <c:pt idx="10741">
                  <c:v>121</c:v>
                </c:pt>
                <c:pt idx="10742">
                  <c:v>101</c:v>
                </c:pt>
                <c:pt idx="10743">
                  <c:v>108</c:v>
                </c:pt>
                <c:pt idx="10744">
                  <c:v>136</c:v>
                </c:pt>
                <c:pt idx="10745">
                  <c:v>150</c:v>
                </c:pt>
                <c:pt idx="10746">
                  <c:v>169</c:v>
                </c:pt>
                <c:pt idx="10747">
                  <c:v>222</c:v>
                </c:pt>
                <c:pt idx="10748">
                  <c:v>184</c:v>
                </c:pt>
                <c:pt idx="10749">
                  <c:v>170</c:v>
                </c:pt>
                <c:pt idx="10750">
                  <c:v>165</c:v>
                </c:pt>
                <c:pt idx="10751">
                  <c:v>145</c:v>
                </c:pt>
                <c:pt idx="10752">
                  <c:v>109</c:v>
                </c:pt>
                <c:pt idx="10753">
                  <c:v>176</c:v>
                </c:pt>
                <c:pt idx="10754">
                  <c:v>139</c:v>
                </c:pt>
                <c:pt idx="10755">
                  <c:v>126</c:v>
                </c:pt>
                <c:pt idx="10756">
                  <c:v>125</c:v>
                </c:pt>
                <c:pt idx="10757">
                  <c:v>123</c:v>
                </c:pt>
                <c:pt idx="10758">
                  <c:v>114</c:v>
                </c:pt>
                <c:pt idx="10759">
                  <c:v>107</c:v>
                </c:pt>
                <c:pt idx="10760">
                  <c:v>83</c:v>
                </c:pt>
                <c:pt idx="10761">
                  <c:v>100</c:v>
                </c:pt>
                <c:pt idx="10762">
                  <c:v>83</c:v>
                </c:pt>
                <c:pt idx="10763">
                  <c:v>173</c:v>
                </c:pt>
                <c:pt idx="10764">
                  <c:v>191</c:v>
                </c:pt>
                <c:pt idx="10765">
                  <c:v>158</c:v>
                </c:pt>
                <c:pt idx="10766">
                  <c:v>106</c:v>
                </c:pt>
                <c:pt idx="10767">
                  <c:v>108</c:v>
                </c:pt>
                <c:pt idx="10768">
                  <c:v>104</c:v>
                </c:pt>
                <c:pt idx="10769">
                  <c:v>111</c:v>
                </c:pt>
                <c:pt idx="10770">
                  <c:v>203</c:v>
                </c:pt>
                <c:pt idx="10771">
                  <c:v>387</c:v>
                </c:pt>
                <c:pt idx="10772">
                  <c:v>266</c:v>
                </c:pt>
                <c:pt idx="10773">
                  <c:v>312</c:v>
                </c:pt>
                <c:pt idx="10774">
                  <c:v>235</c:v>
                </c:pt>
                <c:pt idx="10775">
                  <c:v>169</c:v>
                </c:pt>
                <c:pt idx="10776">
                  <c:v>233</c:v>
                </c:pt>
                <c:pt idx="10777">
                  <c:v>183</c:v>
                </c:pt>
                <c:pt idx="10778">
                  <c:v>169</c:v>
                </c:pt>
                <c:pt idx="10779">
                  <c:v>152</c:v>
                </c:pt>
                <c:pt idx="10780">
                  <c:v>144</c:v>
                </c:pt>
                <c:pt idx="10781">
                  <c:v>98</c:v>
                </c:pt>
                <c:pt idx="10782">
                  <c:v>118</c:v>
                </c:pt>
                <c:pt idx="10783">
                  <c:v>116</c:v>
                </c:pt>
                <c:pt idx="10784">
                  <c:v>107</c:v>
                </c:pt>
                <c:pt idx="10785">
                  <c:v>144</c:v>
                </c:pt>
                <c:pt idx="10786">
                  <c:v>122</c:v>
                </c:pt>
                <c:pt idx="10787">
                  <c:v>121</c:v>
                </c:pt>
                <c:pt idx="10788">
                  <c:v>140</c:v>
                </c:pt>
                <c:pt idx="10789">
                  <c:v>165</c:v>
                </c:pt>
                <c:pt idx="10790">
                  <c:v>135</c:v>
                </c:pt>
                <c:pt idx="10791">
                  <c:v>93</c:v>
                </c:pt>
                <c:pt idx="10792">
                  <c:v>172</c:v>
                </c:pt>
                <c:pt idx="10793">
                  <c:v>147</c:v>
                </c:pt>
                <c:pt idx="10794">
                  <c:v>165</c:v>
                </c:pt>
                <c:pt idx="10795">
                  <c:v>163</c:v>
                </c:pt>
                <c:pt idx="10796">
                  <c:v>341</c:v>
                </c:pt>
                <c:pt idx="10797">
                  <c:v>201</c:v>
                </c:pt>
                <c:pt idx="10798">
                  <c:v>214</c:v>
                </c:pt>
                <c:pt idx="10799">
                  <c:v>230</c:v>
                </c:pt>
                <c:pt idx="10800">
                  <c:v>239</c:v>
                </c:pt>
                <c:pt idx="10801">
                  <c:v>430</c:v>
                </c:pt>
                <c:pt idx="10802">
                  <c:v>500</c:v>
                </c:pt>
                <c:pt idx="10803">
                  <c:v>354</c:v>
                </c:pt>
                <c:pt idx="10804">
                  <c:v>299</c:v>
                </c:pt>
                <c:pt idx="10805">
                  <c:v>277</c:v>
                </c:pt>
                <c:pt idx="10806">
                  <c:v>254</c:v>
                </c:pt>
                <c:pt idx="10807">
                  <c:v>208</c:v>
                </c:pt>
                <c:pt idx="10808">
                  <c:v>269</c:v>
                </c:pt>
                <c:pt idx="10809">
                  <c:v>284</c:v>
                </c:pt>
                <c:pt idx="10810">
                  <c:v>180</c:v>
                </c:pt>
                <c:pt idx="10811">
                  <c:v>194</c:v>
                </c:pt>
                <c:pt idx="10812">
                  <c:v>226</c:v>
                </c:pt>
                <c:pt idx="10813">
                  <c:v>188</c:v>
                </c:pt>
                <c:pt idx="10814">
                  <c:v>194</c:v>
                </c:pt>
                <c:pt idx="10815">
                  <c:v>182</c:v>
                </c:pt>
                <c:pt idx="10816">
                  <c:v>258</c:v>
                </c:pt>
                <c:pt idx="10817">
                  <c:v>305</c:v>
                </c:pt>
                <c:pt idx="10818">
                  <c:v>336</c:v>
                </c:pt>
                <c:pt idx="10819">
                  <c:v>493</c:v>
                </c:pt>
                <c:pt idx="10820">
                  <c:v>509</c:v>
                </c:pt>
                <c:pt idx="10821">
                  <c:v>354</c:v>
                </c:pt>
                <c:pt idx="10822">
                  <c:v>437</c:v>
                </c:pt>
                <c:pt idx="10823">
                  <c:v>309</c:v>
                </c:pt>
                <c:pt idx="10824">
                  <c:v>341</c:v>
                </c:pt>
                <c:pt idx="10825">
                  <c:v>342</c:v>
                </c:pt>
                <c:pt idx="10826">
                  <c:v>292</c:v>
                </c:pt>
                <c:pt idx="10827">
                  <c:v>507</c:v>
                </c:pt>
                <c:pt idx="10828">
                  <c:v>422</c:v>
                </c:pt>
                <c:pt idx="10829">
                  <c:v>300</c:v>
                </c:pt>
                <c:pt idx="10830">
                  <c:v>339</c:v>
                </c:pt>
                <c:pt idx="10831">
                  <c:v>282</c:v>
                </c:pt>
                <c:pt idx="10832">
                  <c:v>267</c:v>
                </c:pt>
                <c:pt idx="10833">
                  <c:v>275</c:v>
                </c:pt>
                <c:pt idx="10834">
                  <c:v>224</c:v>
                </c:pt>
                <c:pt idx="10835">
                  <c:v>244</c:v>
                </c:pt>
                <c:pt idx="10836">
                  <c:v>310</c:v>
                </c:pt>
                <c:pt idx="10837">
                  <c:v>211</c:v>
                </c:pt>
                <c:pt idx="10838">
                  <c:v>254</c:v>
                </c:pt>
                <c:pt idx="10839">
                  <c:v>244</c:v>
                </c:pt>
                <c:pt idx="10840">
                  <c:v>226</c:v>
                </c:pt>
                <c:pt idx="10841">
                  <c:v>259</c:v>
                </c:pt>
                <c:pt idx="10842">
                  <c:v>260</c:v>
                </c:pt>
                <c:pt idx="10843">
                  <c:v>205</c:v>
                </c:pt>
                <c:pt idx="10844">
                  <c:v>301</c:v>
                </c:pt>
                <c:pt idx="10845">
                  <c:v>285</c:v>
                </c:pt>
                <c:pt idx="10846">
                  <c:v>258</c:v>
                </c:pt>
                <c:pt idx="10847">
                  <c:v>270</c:v>
                </c:pt>
                <c:pt idx="10848">
                  <c:v>186</c:v>
                </c:pt>
                <c:pt idx="10849">
                  <c:v>197</c:v>
                </c:pt>
                <c:pt idx="10850">
                  <c:v>240</c:v>
                </c:pt>
                <c:pt idx="10851">
                  <c:v>273</c:v>
                </c:pt>
                <c:pt idx="10852">
                  <c:v>244</c:v>
                </c:pt>
                <c:pt idx="10853">
                  <c:v>255</c:v>
                </c:pt>
                <c:pt idx="10854">
                  <c:v>237</c:v>
                </c:pt>
                <c:pt idx="10855">
                  <c:v>210</c:v>
                </c:pt>
                <c:pt idx="10856">
                  <c:v>213</c:v>
                </c:pt>
                <c:pt idx="10857">
                  <c:v>190</c:v>
                </c:pt>
                <c:pt idx="10858">
                  <c:v>199</c:v>
                </c:pt>
                <c:pt idx="10859">
                  <c:v>295</c:v>
                </c:pt>
                <c:pt idx="10860">
                  <c:v>329</c:v>
                </c:pt>
                <c:pt idx="10861">
                  <c:v>268</c:v>
                </c:pt>
                <c:pt idx="10862">
                  <c:v>279</c:v>
                </c:pt>
                <c:pt idx="10863">
                  <c:v>259</c:v>
                </c:pt>
                <c:pt idx="10864">
                  <c:v>223</c:v>
                </c:pt>
                <c:pt idx="10865">
                  <c:v>252</c:v>
                </c:pt>
                <c:pt idx="10866">
                  <c:v>259</c:v>
                </c:pt>
                <c:pt idx="10867">
                  <c:v>221</c:v>
                </c:pt>
                <c:pt idx="10868">
                  <c:v>213</c:v>
                </c:pt>
                <c:pt idx="10869">
                  <c:v>233</c:v>
                </c:pt>
                <c:pt idx="10870">
                  <c:v>297</c:v>
                </c:pt>
                <c:pt idx="10871">
                  <c:v>215</c:v>
                </c:pt>
                <c:pt idx="10872">
                  <c:v>159</c:v>
                </c:pt>
                <c:pt idx="10873">
                  <c:v>203</c:v>
                </c:pt>
                <c:pt idx="10874">
                  <c:v>188</c:v>
                </c:pt>
                <c:pt idx="10875">
                  <c:v>177</c:v>
                </c:pt>
                <c:pt idx="10876">
                  <c:v>176</c:v>
                </c:pt>
                <c:pt idx="10877">
                  <c:v>152</c:v>
                </c:pt>
                <c:pt idx="10878">
                  <c:v>134</c:v>
                </c:pt>
                <c:pt idx="10879">
                  <c:v>146</c:v>
                </c:pt>
                <c:pt idx="10880">
                  <c:v>220</c:v>
                </c:pt>
                <c:pt idx="10881">
                  <c:v>175</c:v>
                </c:pt>
                <c:pt idx="10882">
                  <c:v>173</c:v>
                </c:pt>
                <c:pt idx="10883">
                  <c:v>156</c:v>
                </c:pt>
                <c:pt idx="10884">
                  <c:v>143</c:v>
                </c:pt>
                <c:pt idx="10885">
                  <c:v>155</c:v>
                </c:pt>
                <c:pt idx="10886">
                  <c:v>149</c:v>
                </c:pt>
                <c:pt idx="10887">
                  <c:v>191</c:v>
                </c:pt>
                <c:pt idx="10888">
                  <c:v>173</c:v>
                </c:pt>
                <c:pt idx="10889">
                  <c:v>87</c:v>
                </c:pt>
                <c:pt idx="10890">
                  <c:v>85</c:v>
                </c:pt>
                <c:pt idx="10891">
                  <c:v>76</c:v>
                </c:pt>
                <c:pt idx="10892">
                  <c:v>85</c:v>
                </c:pt>
                <c:pt idx="10893">
                  <c:v>71</c:v>
                </c:pt>
                <c:pt idx="10894">
                  <c:v>86</c:v>
                </c:pt>
                <c:pt idx="10895">
                  <c:v>74</c:v>
                </c:pt>
                <c:pt idx="10896">
                  <c:v>77</c:v>
                </c:pt>
                <c:pt idx="10897">
                  <c:v>86</c:v>
                </c:pt>
                <c:pt idx="10898">
                  <c:v>72</c:v>
                </c:pt>
                <c:pt idx="10899">
                  <c:v>177</c:v>
                </c:pt>
                <c:pt idx="10900">
                  <c:v>222</c:v>
                </c:pt>
                <c:pt idx="10901">
                  <c:v>215</c:v>
                </c:pt>
                <c:pt idx="10902">
                  <c:v>198</c:v>
                </c:pt>
                <c:pt idx="10903">
                  <c:v>197</c:v>
                </c:pt>
                <c:pt idx="10904">
                  <c:v>189</c:v>
                </c:pt>
                <c:pt idx="10905">
                  <c:v>151</c:v>
                </c:pt>
                <c:pt idx="10906">
                  <c:v>166</c:v>
                </c:pt>
                <c:pt idx="10907">
                  <c:v>231</c:v>
                </c:pt>
                <c:pt idx="10908">
                  <c:v>241</c:v>
                </c:pt>
                <c:pt idx="10909">
                  <c:v>213</c:v>
                </c:pt>
                <c:pt idx="10910">
                  <c:v>197</c:v>
                </c:pt>
                <c:pt idx="10911">
                  <c:v>157</c:v>
                </c:pt>
                <c:pt idx="10912">
                  <c:v>195</c:v>
                </c:pt>
                <c:pt idx="10913">
                  <c:v>210</c:v>
                </c:pt>
                <c:pt idx="10914">
                  <c:v>195</c:v>
                </c:pt>
                <c:pt idx="10915">
                  <c:v>148</c:v>
                </c:pt>
                <c:pt idx="10916">
                  <c:v>189</c:v>
                </c:pt>
                <c:pt idx="10917">
                  <c:v>186</c:v>
                </c:pt>
                <c:pt idx="10918">
                  <c:v>199</c:v>
                </c:pt>
                <c:pt idx="10919">
                  <c:v>200</c:v>
                </c:pt>
                <c:pt idx="10920">
                  <c:v>161</c:v>
                </c:pt>
                <c:pt idx="10921">
                  <c:v>206</c:v>
                </c:pt>
                <c:pt idx="10922">
                  <c:v>228</c:v>
                </c:pt>
                <c:pt idx="10923">
                  <c:v>236</c:v>
                </c:pt>
                <c:pt idx="10924">
                  <c:v>225</c:v>
                </c:pt>
                <c:pt idx="10925">
                  <c:v>210</c:v>
                </c:pt>
                <c:pt idx="10926">
                  <c:v>200</c:v>
                </c:pt>
                <c:pt idx="10927">
                  <c:v>188</c:v>
                </c:pt>
                <c:pt idx="10928">
                  <c:v>197</c:v>
                </c:pt>
                <c:pt idx="10929">
                  <c:v>199</c:v>
                </c:pt>
                <c:pt idx="10930">
                  <c:v>167</c:v>
                </c:pt>
                <c:pt idx="10931">
                  <c:v>196</c:v>
                </c:pt>
                <c:pt idx="10932">
                  <c:v>211</c:v>
                </c:pt>
                <c:pt idx="10933">
                  <c:v>178</c:v>
                </c:pt>
                <c:pt idx="10934">
                  <c:v>190</c:v>
                </c:pt>
                <c:pt idx="10935">
                  <c:v>235</c:v>
                </c:pt>
                <c:pt idx="10936">
                  <c:v>206</c:v>
                </c:pt>
                <c:pt idx="10937">
                  <c:v>171</c:v>
                </c:pt>
                <c:pt idx="10938">
                  <c:v>159</c:v>
                </c:pt>
                <c:pt idx="10939">
                  <c:v>172</c:v>
                </c:pt>
                <c:pt idx="10940">
                  <c:v>159</c:v>
                </c:pt>
                <c:pt idx="10941">
                  <c:v>179</c:v>
                </c:pt>
                <c:pt idx="10942">
                  <c:v>161</c:v>
                </c:pt>
                <c:pt idx="10943">
                  <c:v>165</c:v>
                </c:pt>
                <c:pt idx="10944">
                  <c:v>132</c:v>
                </c:pt>
                <c:pt idx="10945">
                  <c:v>185</c:v>
                </c:pt>
                <c:pt idx="10946">
                  <c:v>179</c:v>
                </c:pt>
                <c:pt idx="10947">
                  <c:v>139</c:v>
                </c:pt>
                <c:pt idx="10948">
                  <c:v>163</c:v>
                </c:pt>
                <c:pt idx="10949">
                  <c:v>152</c:v>
                </c:pt>
                <c:pt idx="10950">
                  <c:v>181</c:v>
                </c:pt>
                <c:pt idx="10951">
                  <c:v>132</c:v>
                </c:pt>
                <c:pt idx="10952">
                  <c:v>133</c:v>
                </c:pt>
                <c:pt idx="10953">
                  <c:v>159</c:v>
                </c:pt>
                <c:pt idx="10954">
                  <c:v>183</c:v>
                </c:pt>
                <c:pt idx="10955">
                  <c:v>168</c:v>
                </c:pt>
                <c:pt idx="10956">
                  <c:v>176</c:v>
                </c:pt>
                <c:pt idx="10957">
                  <c:v>168</c:v>
                </c:pt>
                <c:pt idx="10958">
                  <c:v>172</c:v>
                </c:pt>
                <c:pt idx="10959">
                  <c:v>161</c:v>
                </c:pt>
                <c:pt idx="10960">
                  <c:v>190</c:v>
                </c:pt>
                <c:pt idx="10961">
                  <c:v>148</c:v>
                </c:pt>
                <c:pt idx="10962">
                  <c:v>143</c:v>
                </c:pt>
                <c:pt idx="10963">
                  <c:v>143</c:v>
                </c:pt>
                <c:pt idx="10964">
                  <c:v>128</c:v>
                </c:pt>
                <c:pt idx="10965">
                  <c:v>144</c:v>
                </c:pt>
                <c:pt idx="10966">
                  <c:v>115</c:v>
                </c:pt>
                <c:pt idx="10967">
                  <c:v>150</c:v>
                </c:pt>
                <c:pt idx="10968">
                  <c:v>180</c:v>
                </c:pt>
                <c:pt idx="10969">
                  <c:v>176</c:v>
                </c:pt>
                <c:pt idx="10970">
                  <c:v>175</c:v>
                </c:pt>
                <c:pt idx="10971">
                  <c:v>173</c:v>
                </c:pt>
                <c:pt idx="10972">
                  <c:v>248</c:v>
                </c:pt>
                <c:pt idx="10973">
                  <c:v>958</c:v>
                </c:pt>
                <c:pt idx="10974">
                  <c:v>583</c:v>
                </c:pt>
                <c:pt idx="10975">
                  <c:v>576</c:v>
                </c:pt>
                <c:pt idx="10976">
                  <c:v>540</c:v>
                </c:pt>
                <c:pt idx="10977">
                  <c:v>550</c:v>
                </c:pt>
                <c:pt idx="10978">
                  <c:v>469</c:v>
                </c:pt>
                <c:pt idx="10979">
                  <c:v>481</c:v>
                </c:pt>
                <c:pt idx="10980">
                  <c:v>491</c:v>
                </c:pt>
                <c:pt idx="10981">
                  <c:v>247</c:v>
                </c:pt>
                <c:pt idx="10982">
                  <c:v>138</c:v>
                </c:pt>
                <c:pt idx="10983">
                  <c:v>217</c:v>
                </c:pt>
                <c:pt idx="10984">
                  <c:v>279</c:v>
                </c:pt>
                <c:pt idx="10985">
                  <c:v>328</c:v>
                </c:pt>
                <c:pt idx="10986">
                  <c:v>247</c:v>
                </c:pt>
                <c:pt idx="10987">
                  <c:v>236</c:v>
                </c:pt>
                <c:pt idx="10988">
                  <c:v>273</c:v>
                </c:pt>
                <c:pt idx="10989">
                  <c:v>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A504-46C0-A320-6E73DC29A8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27281208"/>
        <c:axId val="327279240"/>
      </c:lineChart>
      <c:dateAx>
        <c:axId val="327281208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27279240"/>
        <c:crosses val="autoZero"/>
        <c:auto val="1"/>
        <c:lblOffset val="100"/>
        <c:baseTimeUnit val="days"/>
      </c:dateAx>
      <c:valAx>
        <c:axId val="3272792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2728120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burgerkingph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Sheet1!$A$2:$A$5504</c:f>
              <c:numCache>
                <c:formatCode>m/d/yyyy</c:formatCode>
                <c:ptCount val="5503"/>
                <c:pt idx="0">
                  <c:v>40179</c:v>
                </c:pt>
                <c:pt idx="1">
                  <c:v>40180</c:v>
                </c:pt>
                <c:pt idx="2">
                  <c:v>40181</c:v>
                </c:pt>
                <c:pt idx="3">
                  <c:v>40182</c:v>
                </c:pt>
                <c:pt idx="4">
                  <c:v>40183</c:v>
                </c:pt>
                <c:pt idx="5">
                  <c:v>40184</c:v>
                </c:pt>
                <c:pt idx="6">
                  <c:v>40185</c:v>
                </c:pt>
                <c:pt idx="7">
                  <c:v>40186</c:v>
                </c:pt>
                <c:pt idx="8">
                  <c:v>40187</c:v>
                </c:pt>
                <c:pt idx="9">
                  <c:v>40188</c:v>
                </c:pt>
                <c:pt idx="10">
                  <c:v>40189</c:v>
                </c:pt>
                <c:pt idx="11">
                  <c:v>40190</c:v>
                </c:pt>
                <c:pt idx="12">
                  <c:v>40191</c:v>
                </c:pt>
                <c:pt idx="13">
                  <c:v>40192</c:v>
                </c:pt>
                <c:pt idx="14">
                  <c:v>40193</c:v>
                </c:pt>
                <c:pt idx="15">
                  <c:v>40194</c:v>
                </c:pt>
                <c:pt idx="16">
                  <c:v>40195</c:v>
                </c:pt>
                <c:pt idx="17">
                  <c:v>40196</c:v>
                </c:pt>
                <c:pt idx="18">
                  <c:v>40197</c:v>
                </c:pt>
                <c:pt idx="19">
                  <c:v>40198</c:v>
                </c:pt>
                <c:pt idx="20">
                  <c:v>40199</c:v>
                </c:pt>
                <c:pt idx="21">
                  <c:v>40200</c:v>
                </c:pt>
                <c:pt idx="22">
                  <c:v>40201</c:v>
                </c:pt>
                <c:pt idx="23">
                  <c:v>40202</c:v>
                </c:pt>
                <c:pt idx="24">
                  <c:v>40203</c:v>
                </c:pt>
                <c:pt idx="25">
                  <c:v>40204</c:v>
                </c:pt>
                <c:pt idx="26">
                  <c:v>40205</c:v>
                </c:pt>
                <c:pt idx="27">
                  <c:v>40206</c:v>
                </c:pt>
                <c:pt idx="28">
                  <c:v>40207</c:v>
                </c:pt>
                <c:pt idx="29">
                  <c:v>40208</c:v>
                </c:pt>
                <c:pt idx="30">
                  <c:v>40209</c:v>
                </c:pt>
                <c:pt idx="31">
                  <c:v>40210</c:v>
                </c:pt>
                <c:pt idx="32">
                  <c:v>40211</c:v>
                </c:pt>
                <c:pt idx="33">
                  <c:v>40212</c:v>
                </c:pt>
                <c:pt idx="34">
                  <c:v>40213</c:v>
                </c:pt>
                <c:pt idx="35">
                  <c:v>40214</c:v>
                </c:pt>
                <c:pt idx="36">
                  <c:v>40215</c:v>
                </c:pt>
                <c:pt idx="37">
                  <c:v>40216</c:v>
                </c:pt>
                <c:pt idx="38">
                  <c:v>40217</c:v>
                </c:pt>
                <c:pt idx="39">
                  <c:v>40218</c:v>
                </c:pt>
                <c:pt idx="40">
                  <c:v>40219</c:v>
                </c:pt>
                <c:pt idx="41">
                  <c:v>40220</c:v>
                </c:pt>
                <c:pt idx="42">
                  <c:v>40221</c:v>
                </c:pt>
                <c:pt idx="43">
                  <c:v>40222</c:v>
                </c:pt>
                <c:pt idx="44">
                  <c:v>40223</c:v>
                </c:pt>
                <c:pt idx="45">
                  <c:v>40224</c:v>
                </c:pt>
                <c:pt idx="46">
                  <c:v>40225</c:v>
                </c:pt>
                <c:pt idx="47">
                  <c:v>40226</c:v>
                </c:pt>
                <c:pt idx="48">
                  <c:v>40227</c:v>
                </c:pt>
                <c:pt idx="49">
                  <c:v>40228</c:v>
                </c:pt>
                <c:pt idx="50">
                  <c:v>40229</c:v>
                </c:pt>
                <c:pt idx="51">
                  <c:v>40230</c:v>
                </c:pt>
                <c:pt idx="52">
                  <c:v>40231</c:v>
                </c:pt>
                <c:pt idx="53">
                  <c:v>40232</c:v>
                </c:pt>
                <c:pt idx="54">
                  <c:v>40233</c:v>
                </c:pt>
                <c:pt idx="55">
                  <c:v>40234</c:v>
                </c:pt>
                <c:pt idx="56">
                  <c:v>40235</c:v>
                </c:pt>
                <c:pt idx="57">
                  <c:v>40236</c:v>
                </c:pt>
                <c:pt idx="58">
                  <c:v>40237</c:v>
                </c:pt>
                <c:pt idx="59">
                  <c:v>40238</c:v>
                </c:pt>
                <c:pt idx="60">
                  <c:v>40239</c:v>
                </c:pt>
                <c:pt idx="61">
                  <c:v>40240</c:v>
                </c:pt>
                <c:pt idx="62">
                  <c:v>40241</c:v>
                </c:pt>
                <c:pt idx="63">
                  <c:v>40242</c:v>
                </c:pt>
                <c:pt idx="64">
                  <c:v>40243</c:v>
                </c:pt>
                <c:pt idx="65">
                  <c:v>40244</c:v>
                </c:pt>
                <c:pt idx="66">
                  <c:v>40245</c:v>
                </c:pt>
                <c:pt idx="67">
                  <c:v>40246</c:v>
                </c:pt>
                <c:pt idx="68">
                  <c:v>40247</c:v>
                </c:pt>
                <c:pt idx="69">
                  <c:v>40248</c:v>
                </c:pt>
                <c:pt idx="70">
                  <c:v>40249</c:v>
                </c:pt>
                <c:pt idx="71">
                  <c:v>40250</c:v>
                </c:pt>
                <c:pt idx="72">
                  <c:v>40251</c:v>
                </c:pt>
                <c:pt idx="73">
                  <c:v>40252</c:v>
                </c:pt>
                <c:pt idx="74">
                  <c:v>40253</c:v>
                </c:pt>
                <c:pt idx="75">
                  <c:v>40254</c:v>
                </c:pt>
                <c:pt idx="76">
                  <c:v>40255</c:v>
                </c:pt>
                <c:pt idx="77">
                  <c:v>40256</c:v>
                </c:pt>
                <c:pt idx="78">
                  <c:v>40257</c:v>
                </c:pt>
                <c:pt idx="79">
                  <c:v>40258</c:v>
                </c:pt>
                <c:pt idx="80">
                  <c:v>40259</c:v>
                </c:pt>
                <c:pt idx="81">
                  <c:v>40260</c:v>
                </c:pt>
                <c:pt idx="82">
                  <c:v>40261</c:v>
                </c:pt>
                <c:pt idx="83">
                  <c:v>40262</c:v>
                </c:pt>
                <c:pt idx="84">
                  <c:v>40263</c:v>
                </c:pt>
                <c:pt idx="85">
                  <c:v>40264</c:v>
                </c:pt>
                <c:pt idx="86">
                  <c:v>40265</c:v>
                </c:pt>
                <c:pt idx="87">
                  <c:v>40266</c:v>
                </c:pt>
                <c:pt idx="88">
                  <c:v>40267</c:v>
                </c:pt>
                <c:pt idx="89">
                  <c:v>40268</c:v>
                </c:pt>
                <c:pt idx="90">
                  <c:v>40269</c:v>
                </c:pt>
                <c:pt idx="91">
                  <c:v>40270</c:v>
                </c:pt>
                <c:pt idx="92">
                  <c:v>40271</c:v>
                </c:pt>
                <c:pt idx="93">
                  <c:v>40272</c:v>
                </c:pt>
                <c:pt idx="94">
                  <c:v>40273</c:v>
                </c:pt>
                <c:pt idx="95">
                  <c:v>40274</c:v>
                </c:pt>
                <c:pt idx="96">
                  <c:v>40275</c:v>
                </c:pt>
                <c:pt idx="97">
                  <c:v>40276</c:v>
                </c:pt>
                <c:pt idx="98">
                  <c:v>40277</c:v>
                </c:pt>
                <c:pt idx="99">
                  <c:v>40278</c:v>
                </c:pt>
                <c:pt idx="100">
                  <c:v>40279</c:v>
                </c:pt>
                <c:pt idx="101">
                  <c:v>40280</c:v>
                </c:pt>
                <c:pt idx="102">
                  <c:v>40281</c:v>
                </c:pt>
                <c:pt idx="103">
                  <c:v>40282</c:v>
                </c:pt>
                <c:pt idx="104">
                  <c:v>40283</c:v>
                </c:pt>
                <c:pt idx="105">
                  <c:v>40284</c:v>
                </c:pt>
                <c:pt idx="106">
                  <c:v>40285</c:v>
                </c:pt>
                <c:pt idx="107">
                  <c:v>40286</c:v>
                </c:pt>
                <c:pt idx="108">
                  <c:v>40287</c:v>
                </c:pt>
                <c:pt idx="109">
                  <c:v>40288</c:v>
                </c:pt>
                <c:pt idx="110">
                  <c:v>40289</c:v>
                </c:pt>
                <c:pt idx="111">
                  <c:v>40290</c:v>
                </c:pt>
                <c:pt idx="112">
                  <c:v>40291</c:v>
                </c:pt>
                <c:pt idx="113">
                  <c:v>40292</c:v>
                </c:pt>
                <c:pt idx="114">
                  <c:v>40293</c:v>
                </c:pt>
                <c:pt idx="115">
                  <c:v>40294</c:v>
                </c:pt>
                <c:pt idx="116">
                  <c:v>40295</c:v>
                </c:pt>
                <c:pt idx="117">
                  <c:v>40296</c:v>
                </c:pt>
                <c:pt idx="118">
                  <c:v>40297</c:v>
                </c:pt>
                <c:pt idx="119">
                  <c:v>40298</c:v>
                </c:pt>
                <c:pt idx="120">
                  <c:v>40299</c:v>
                </c:pt>
                <c:pt idx="121">
                  <c:v>40300</c:v>
                </c:pt>
                <c:pt idx="122">
                  <c:v>40301</c:v>
                </c:pt>
                <c:pt idx="123">
                  <c:v>40302</c:v>
                </c:pt>
                <c:pt idx="124">
                  <c:v>40303</c:v>
                </c:pt>
                <c:pt idx="125">
                  <c:v>40304</c:v>
                </c:pt>
                <c:pt idx="126">
                  <c:v>40305</c:v>
                </c:pt>
                <c:pt idx="127">
                  <c:v>40306</c:v>
                </c:pt>
                <c:pt idx="128">
                  <c:v>40307</c:v>
                </c:pt>
                <c:pt idx="129">
                  <c:v>40308</c:v>
                </c:pt>
                <c:pt idx="130">
                  <c:v>40309</c:v>
                </c:pt>
                <c:pt idx="131">
                  <c:v>40310</c:v>
                </c:pt>
                <c:pt idx="132">
                  <c:v>40311</c:v>
                </c:pt>
                <c:pt idx="133">
                  <c:v>40312</c:v>
                </c:pt>
                <c:pt idx="134">
                  <c:v>40313</c:v>
                </c:pt>
                <c:pt idx="135">
                  <c:v>40314</c:v>
                </c:pt>
                <c:pt idx="136">
                  <c:v>40315</c:v>
                </c:pt>
                <c:pt idx="137">
                  <c:v>40316</c:v>
                </c:pt>
                <c:pt idx="138">
                  <c:v>40317</c:v>
                </c:pt>
                <c:pt idx="139">
                  <c:v>40318</c:v>
                </c:pt>
                <c:pt idx="140">
                  <c:v>40319</c:v>
                </c:pt>
                <c:pt idx="141">
                  <c:v>40320</c:v>
                </c:pt>
                <c:pt idx="142">
                  <c:v>40321</c:v>
                </c:pt>
                <c:pt idx="143">
                  <c:v>40322</c:v>
                </c:pt>
                <c:pt idx="144">
                  <c:v>40323</c:v>
                </c:pt>
                <c:pt idx="145">
                  <c:v>40324</c:v>
                </c:pt>
                <c:pt idx="146">
                  <c:v>40325</c:v>
                </c:pt>
                <c:pt idx="147">
                  <c:v>40326</c:v>
                </c:pt>
                <c:pt idx="148">
                  <c:v>40327</c:v>
                </c:pt>
                <c:pt idx="149">
                  <c:v>40328</c:v>
                </c:pt>
                <c:pt idx="150">
                  <c:v>40329</c:v>
                </c:pt>
                <c:pt idx="151">
                  <c:v>40330</c:v>
                </c:pt>
                <c:pt idx="152">
                  <c:v>40331</c:v>
                </c:pt>
                <c:pt idx="153">
                  <c:v>40332</c:v>
                </c:pt>
                <c:pt idx="154">
                  <c:v>40333</c:v>
                </c:pt>
                <c:pt idx="155">
                  <c:v>40334</c:v>
                </c:pt>
                <c:pt idx="156">
                  <c:v>40335</c:v>
                </c:pt>
                <c:pt idx="157">
                  <c:v>40336</c:v>
                </c:pt>
                <c:pt idx="158">
                  <c:v>40337</c:v>
                </c:pt>
                <c:pt idx="159">
                  <c:v>40338</c:v>
                </c:pt>
                <c:pt idx="160">
                  <c:v>40339</c:v>
                </c:pt>
                <c:pt idx="161">
                  <c:v>40340</c:v>
                </c:pt>
                <c:pt idx="162">
                  <c:v>40341</c:v>
                </c:pt>
                <c:pt idx="163">
                  <c:v>40342</c:v>
                </c:pt>
                <c:pt idx="164">
                  <c:v>40343</c:v>
                </c:pt>
                <c:pt idx="165">
                  <c:v>40344</c:v>
                </c:pt>
                <c:pt idx="166">
                  <c:v>40345</c:v>
                </c:pt>
                <c:pt idx="167">
                  <c:v>40346</c:v>
                </c:pt>
                <c:pt idx="168">
                  <c:v>40347</c:v>
                </c:pt>
                <c:pt idx="169">
                  <c:v>40348</c:v>
                </c:pt>
                <c:pt idx="170">
                  <c:v>40349</c:v>
                </c:pt>
                <c:pt idx="171">
                  <c:v>40350</c:v>
                </c:pt>
                <c:pt idx="172">
                  <c:v>40351</c:v>
                </c:pt>
                <c:pt idx="173">
                  <c:v>40352</c:v>
                </c:pt>
                <c:pt idx="174">
                  <c:v>40353</c:v>
                </c:pt>
                <c:pt idx="175">
                  <c:v>40354</c:v>
                </c:pt>
                <c:pt idx="176">
                  <c:v>40355</c:v>
                </c:pt>
                <c:pt idx="177">
                  <c:v>40356</c:v>
                </c:pt>
                <c:pt idx="178">
                  <c:v>40357</c:v>
                </c:pt>
                <c:pt idx="179">
                  <c:v>40358</c:v>
                </c:pt>
                <c:pt idx="180">
                  <c:v>40359</c:v>
                </c:pt>
                <c:pt idx="181">
                  <c:v>40360</c:v>
                </c:pt>
                <c:pt idx="182">
                  <c:v>40361</c:v>
                </c:pt>
                <c:pt idx="183">
                  <c:v>40362</c:v>
                </c:pt>
                <c:pt idx="184">
                  <c:v>40363</c:v>
                </c:pt>
                <c:pt idx="185">
                  <c:v>40364</c:v>
                </c:pt>
                <c:pt idx="186">
                  <c:v>40365</c:v>
                </c:pt>
                <c:pt idx="187">
                  <c:v>40366</c:v>
                </c:pt>
                <c:pt idx="188">
                  <c:v>40367</c:v>
                </c:pt>
                <c:pt idx="189">
                  <c:v>40368</c:v>
                </c:pt>
                <c:pt idx="190">
                  <c:v>40369</c:v>
                </c:pt>
                <c:pt idx="191">
                  <c:v>40370</c:v>
                </c:pt>
                <c:pt idx="192">
                  <c:v>40371</c:v>
                </c:pt>
                <c:pt idx="193">
                  <c:v>40372</c:v>
                </c:pt>
                <c:pt idx="194">
                  <c:v>40373</c:v>
                </c:pt>
                <c:pt idx="195">
                  <c:v>40374</c:v>
                </c:pt>
                <c:pt idx="196">
                  <c:v>40375</c:v>
                </c:pt>
                <c:pt idx="197">
                  <c:v>40376</c:v>
                </c:pt>
                <c:pt idx="198">
                  <c:v>40377</c:v>
                </c:pt>
                <c:pt idx="199">
                  <c:v>40378</c:v>
                </c:pt>
                <c:pt idx="200">
                  <c:v>40379</c:v>
                </c:pt>
                <c:pt idx="201">
                  <c:v>40380</c:v>
                </c:pt>
                <c:pt idx="202">
                  <c:v>40381</c:v>
                </c:pt>
                <c:pt idx="203">
                  <c:v>40382</c:v>
                </c:pt>
                <c:pt idx="204">
                  <c:v>40383</c:v>
                </c:pt>
                <c:pt idx="205">
                  <c:v>40384</c:v>
                </c:pt>
                <c:pt idx="206">
                  <c:v>40385</c:v>
                </c:pt>
                <c:pt idx="207">
                  <c:v>40386</c:v>
                </c:pt>
                <c:pt idx="208">
                  <c:v>40387</c:v>
                </c:pt>
                <c:pt idx="209">
                  <c:v>40388</c:v>
                </c:pt>
                <c:pt idx="210">
                  <c:v>40389</c:v>
                </c:pt>
                <c:pt idx="211">
                  <c:v>40390</c:v>
                </c:pt>
                <c:pt idx="212">
                  <c:v>40391</c:v>
                </c:pt>
                <c:pt idx="213">
                  <c:v>40392</c:v>
                </c:pt>
                <c:pt idx="214">
                  <c:v>40393</c:v>
                </c:pt>
                <c:pt idx="215">
                  <c:v>40394</c:v>
                </c:pt>
                <c:pt idx="216">
                  <c:v>40395</c:v>
                </c:pt>
                <c:pt idx="217">
                  <c:v>40396</c:v>
                </c:pt>
                <c:pt idx="218">
                  <c:v>40397</c:v>
                </c:pt>
                <c:pt idx="219">
                  <c:v>40398</c:v>
                </c:pt>
                <c:pt idx="220">
                  <c:v>40399</c:v>
                </c:pt>
                <c:pt idx="221">
                  <c:v>40400</c:v>
                </c:pt>
                <c:pt idx="222">
                  <c:v>40401</c:v>
                </c:pt>
                <c:pt idx="223">
                  <c:v>40402</c:v>
                </c:pt>
                <c:pt idx="224">
                  <c:v>40403</c:v>
                </c:pt>
                <c:pt idx="225">
                  <c:v>40404</c:v>
                </c:pt>
                <c:pt idx="226">
                  <c:v>40405</c:v>
                </c:pt>
                <c:pt idx="227">
                  <c:v>40406</c:v>
                </c:pt>
                <c:pt idx="228">
                  <c:v>40407</c:v>
                </c:pt>
                <c:pt idx="229">
                  <c:v>40408</c:v>
                </c:pt>
                <c:pt idx="230">
                  <c:v>40409</c:v>
                </c:pt>
                <c:pt idx="231">
                  <c:v>40410</c:v>
                </c:pt>
                <c:pt idx="232">
                  <c:v>40411</c:v>
                </c:pt>
                <c:pt idx="233">
                  <c:v>40412</c:v>
                </c:pt>
                <c:pt idx="234">
                  <c:v>40413</c:v>
                </c:pt>
                <c:pt idx="235">
                  <c:v>40414</c:v>
                </c:pt>
                <c:pt idx="236">
                  <c:v>40415</c:v>
                </c:pt>
                <c:pt idx="237">
                  <c:v>40416</c:v>
                </c:pt>
                <c:pt idx="238">
                  <c:v>40417</c:v>
                </c:pt>
                <c:pt idx="239">
                  <c:v>40418</c:v>
                </c:pt>
                <c:pt idx="240">
                  <c:v>40419</c:v>
                </c:pt>
                <c:pt idx="241">
                  <c:v>40420</c:v>
                </c:pt>
                <c:pt idx="242">
                  <c:v>40421</c:v>
                </c:pt>
                <c:pt idx="243">
                  <c:v>40422</c:v>
                </c:pt>
                <c:pt idx="244">
                  <c:v>40423</c:v>
                </c:pt>
                <c:pt idx="245">
                  <c:v>40424</c:v>
                </c:pt>
                <c:pt idx="246">
                  <c:v>40425</c:v>
                </c:pt>
                <c:pt idx="247">
                  <c:v>40426</c:v>
                </c:pt>
                <c:pt idx="248">
                  <c:v>40427</c:v>
                </c:pt>
                <c:pt idx="249">
                  <c:v>40428</c:v>
                </c:pt>
                <c:pt idx="250">
                  <c:v>40429</c:v>
                </c:pt>
                <c:pt idx="251">
                  <c:v>40430</c:v>
                </c:pt>
                <c:pt idx="252">
                  <c:v>40431</c:v>
                </c:pt>
                <c:pt idx="253">
                  <c:v>40432</c:v>
                </c:pt>
                <c:pt idx="254">
                  <c:v>40433</c:v>
                </c:pt>
                <c:pt idx="255">
                  <c:v>40434</c:v>
                </c:pt>
                <c:pt idx="256">
                  <c:v>40435</c:v>
                </c:pt>
                <c:pt idx="257">
                  <c:v>40436</c:v>
                </c:pt>
                <c:pt idx="258">
                  <c:v>40437</c:v>
                </c:pt>
                <c:pt idx="259">
                  <c:v>40438</c:v>
                </c:pt>
                <c:pt idx="260">
                  <c:v>40439</c:v>
                </c:pt>
                <c:pt idx="261">
                  <c:v>40440</c:v>
                </c:pt>
                <c:pt idx="262">
                  <c:v>40441</c:v>
                </c:pt>
                <c:pt idx="263">
                  <c:v>40442</c:v>
                </c:pt>
                <c:pt idx="264">
                  <c:v>40443</c:v>
                </c:pt>
                <c:pt idx="265">
                  <c:v>40444</c:v>
                </c:pt>
                <c:pt idx="266">
                  <c:v>40445</c:v>
                </c:pt>
                <c:pt idx="267">
                  <c:v>40446</c:v>
                </c:pt>
                <c:pt idx="268">
                  <c:v>40447</c:v>
                </c:pt>
                <c:pt idx="269">
                  <c:v>40448</c:v>
                </c:pt>
                <c:pt idx="270">
                  <c:v>40449</c:v>
                </c:pt>
                <c:pt idx="271">
                  <c:v>40450</c:v>
                </c:pt>
                <c:pt idx="272">
                  <c:v>40451</c:v>
                </c:pt>
                <c:pt idx="273">
                  <c:v>40452</c:v>
                </c:pt>
                <c:pt idx="274">
                  <c:v>40453</c:v>
                </c:pt>
                <c:pt idx="275">
                  <c:v>40454</c:v>
                </c:pt>
                <c:pt idx="276">
                  <c:v>40455</c:v>
                </c:pt>
                <c:pt idx="277">
                  <c:v>40456</c:v>
                </c:pt>
                <c:pt idx="278">
                  <c:v>40457</c:v>
                </c:pt>
                <c:pt idx="279">
                  <c:v>40458</c:v>
                </c:pt>
                <c:pt idx="280">
                  <c:v>40459</c:v>
                </c:pt>
                <c:pt idx="281">
                  <c:v>40460</c:v>
                </c:pt>
                <c:pt idx="282">
                  <c:v>40461</c:v>
                </c:pt>
                <c:pt idx="283">
                  <c:v>40462</c:v>
                </c:pt>
                <c:pt idx="284">
                  <c:v>40463</c:v>
                </c:pt>
                <c:pt idx="285">
                  <c:v>40464</c:v>
                </c:pt>
                <c:pt idx="286">
                  <c:v>40465</c:v>
                </c:pt>
                <c:pt idx="287">
                  <c:v>40466</c:v>
                </c:pt>
                <c:pt idx="288">
                  <c:v>40467</c:v>
                </c:pt>
                <c:pt idx="289">
                  <c:v>40468</c:v>
                </c:pt>
                <c:pt idx="290">
                  <c:v>40469</c:v>
                </c:pt>
                <c:pt idx="291">
                  <c:v>40470</c:v>
                </c:pt>
                <c:pt idx="292">
                  <c:v>40471</c:v>
                </c:pt>
                <c:pt idx="293">
                  <c:v>40472</c:v>
                </c:pt>
                <c:pt idx="294">
                  <c:v>40473</c:v>
                </c:pt>
                <c:pt idx="295">
                  <c:v>40474</c:v>
                </c:pt>
                <c:pt idx="296">
                  <c:v>40475</c:v>
                </c:pt>
                <c:pt idx="297">
                  <c:v>40476</c:v>
                </c:pt>
                <c:pt idx="298">
                  <c:v>40477</c:v>
                </c:pt>
                <c:pt idx="299">
                  <c:v>40478</c:v>
                </c:pt>
                <c:pt idx="300">
                  <c:v>40479</c:v>
                </c:pt>
                <c:pt idx="301">
                  <c:v>40480</c:v>
                </c:pt>
                <c:pt idx="302">
                  <c:v>40481</c:v>
                </c:pt>
                <c:pt idx="303">
                  <c:v>40482</c:v>
                </c:pt>
                <c:pt idx="304">
                  <c:v>40483</c:v>
                </c:pt>
                <c:pt idx="305">
                  <c:v>40484</c:v>
                </c:pt>
                <c:pt idx="306">
                  <c:v>40485</c:v>
                </c:pt>
                <c:pt idx="307">
                  <c:v>40486</c:v>
                </c:pt>
                <c:pt idx="308">
                  <c:v>40487</c:v>
                </c:pt>
                <c:pt idx="309">
                  <c:v>40488</c:v>
                </c:pt>
                <c:pt idx="310">
                  <c:v>40489</c:v>
                </c:pt>
                <c:pt idx="311">
                  <c:v>40490</c:v>
                </c:pt>
                <c:pt idx="312">
                  <c:v>40491</c:v>
                </c:pt>
                <c:pt idx="313">
                  <c:v>40492</c:v>
                </c:pt>
                <c:pt idx="314">
                  <c:v>40493</c:v>
                </c:pt>
                <c:pt idx="315">
                  <c:v>40494</c:v>
                </c:pt>
                <c:pt idx="316">
                  <c:v>40495</c:v>
                </c:pt>
                <c:pt idx="317">
                  <c:v>40496</c:v>
                </c:pt>
                <c:pt idx="318">
                  <c:v>40497</c:v>
                </c:pt>
                <c:pt idx="319">
                  <c:v>40498</c:v>
                </c:pt>
                <c:pt idx="320">
                  <c:v>40499</c:v>
                </c:pt>
                <c:pt idx="321">
                  <c:v>40500</c:v>
                </c:pt>
                <c:pt idx="322">
                  <c:v>40501</c:v>
                </c:pt>
                <c:pt idx="323">
                  <c:v>40502</c:v>
                </c:pt>
                <c:pt idx="324">
                  <c:v>40503</c:v>
                </c:pt>
                <c:pt idx="325">
                  <c:v>40504</c:v>
                </c:pt>
                <c:pt idx="326">
                  <c:v>40505</c:v>
                </c:pt>
                <c:pt idx="327">
                  <c:v>40506</c:v>
                </c:pt>
                <c:pt idx="328">
                  <c:v>40507</c:v>
                </c:pt>
                <c:pt idx="329">
                  <c:v>40508</c:v>
                </c:pt>
                <c:pt idx="330">
                  <c:v>40509</c:v>
                </c:pt>
                <c:pt idx="331">
                  <c:v>40510</c:v>
                </c:pt>
                <c:pt idx="332">
                  <c:v>40511</c:v>
                </c:pt>
                <c:pt idx="333">
                  <c:v>40512</c:v>
                </c:pt>
                <c:pt idx="334">
                  <c:v>40513</c:v>
                </c:pt>
                <c:pt idx="335">
                  <c:v>40514</c:v>
                </c:pt>
                <c:pt idx="336">
                  <c:v>40515</c:v>
                </c:pt>
                <c:pt idx="337">
                  <c:v>40516</c:v>
                </c:pt>
                <c:pt idx="338">
                  <c:v>40517</c:v>
                </c:pt>
                <c:pt idx="339">
                  <c:v>40518</c:v>
                </c:pt>
                <c:pt idx="340">
                  <c:v>40519</c:v>
                </c:pt>
                <c:pt idx="341">
                  <c:v>40520</c:v>
                </c:pt>
                <c:pt idx="342">
                  <c:v>40521</c:v>
                </c:pt>
                <c:pt idx="343">
                  <c:v>40522</c:v>
                </c:pt>
                <c:pt idx="344">
                  <c:v>40523</c:v>
                </c:pt>
                <c:pt idx="345">
                  <c:v>40524</c:v>
                </c:pt>
                <c:pt idx="346">
                  <c:v>40525</c:v>
                </c:pt>
                <c:pt idx="347">
                  <c:v>40526</c:v>
                </c:pt>
                <c:pt idx="348">
                  <c:v>40527</c:v>
                </c:pt>
                <c:pt idx="349">
                  <c:v>40528</c:v>
                </c:pt>
                <c:pt idx="350">
                  <c:v>40529</c:v>
                </c:pt>
                <c:pt idx="351">
                  <c:v>40530</c:v>
                </c:pt>
                <c:pt idx="352">
                  <c:v>40531</c:v>
                </c:pt>
                <c:pt idx="353">
                  <c:v>40532</c:v>
                </c:pt>
                <c:pt idx="354">
                  <c:v>40533</c:v>
                </c:pt>
                <c:pt idx="355">
                  <c:v>40534</c:v>
                </c:pt>
                <c:pt idx="356">
                  <c:v>40535</c:v>
                </c:pt>
                <c:pt idx="357">
                  <c:v>40536</c:v>
                </c:pt>
                <c:pt idx="358">
                  <c:v>40537</c:v>
                </c:pt>
                <c:pt idx="359">
                  <c:v>40538</c:v>
                </c:pt>
                <c:pt idx="360">
                  <c:v>40539</c:v>
                </c:pt>
                <c:pt idx="361">
                  <c:v>40540</c:v>
                </c:pt>
                <c:pt idx="362">
                  <c:v>40541</c:v>
                </c:pt>
                <c:pt idx="363">
                  <c:v>40542</c:v>
                </c:pt>
                <c:pt idx="364">
                  <c:v>40543</c:v>
                </c:pt>
                <c:pt idx="365">
                  <c:v>40544</c:v>
                </c:pt>
                <c:pt idx="366">
                  <c:v>40545</c:v>
                </c:pt>
                <c:pt idx="367">
                  <c:v>40546</c:v>
                </c:pt>
                <c:pt idx="368">
                  <c:v>40547</c:v>
                </c:pt>
                <c:pt idx="369">
                  <c:v>40548</c:v>
                </c:pt>
                <c:pt idx="370">
                  <c:v>40549</c:v>
                </c:pt>
                <c:pt idx="371">
                  <c:v>40550</c:v>
                </c:pt>
                <c:pt idx="372">
                  <c:v>40551</c:v>
                </c:pt>
                <c:pt idx="373">
                  <c:v>40552</c:v>
                </c:pt>
                <c:pt idx="374">
                  <c:v>40553</c:v>
                </c:pt>
                <c:pt idx="375">
                  <c:v>40554</c:v>
                </c:pt>
                <c:pt idx="376">
                  <c:v>40555</c:v>
                </c:pt>
                <c:pt idx="377">
                  <c:v>40556</c:v>
                </c:pt>
                <c:pt idx="378">
                  <c:v>40557</c:v>
                </c:pt>
                <c:pt idx="379">
                  <c:v>40558</c:v>
                </c:pt>
                <c:pt idx="380">
                  <c:v>40559</c:v>
                </c:pt>
                <c:pt idx="381">
                  <c:v>40560</c:v>
                </c:pt>
                <c:pt idx="382">
                  <c:v>40561</c:v>
                </c:pt>
                <c:pt idx="383">
                  <c:v>40562</c:v>
                </c:pt>
                <c:pt idx="384">
                  <c:v>40563</c:v>
                </c:pt>
                <c:pt idx="385">
                  <c:v>40564</c:v>
                </c:pt>
                <c:pt idx="386">
                  <c:v>40565</c:v>
                </c:pt>
                <c:pt idx="387">
                  <c:v>40566</c:v>
                </c:pt>
                <c:pt idx="388">
                  <c:v>40567</c:v>
                </c:pt>
                <c:pt idx="389">
                  <c:v>40568</c:v>
                </c:pt>
                <c:pt idx="390">
                  <c:v>40569</c:v>
                </c:pt>
                <c:pt idx="391">
                  <c:v>40570</c:v>
                </c:pt>
                <c:pt idx="392">
                  <c:v>40571</c:v>
                </c:pt>
                <c:pt idx="393">
                  <c:v>40572</c:v>
                </c:pt>
                <c:pt idx="394">
                  <c:v>40573</c:v>
                </c:pt>
                <c:pt idx="395">
                  <c:v>40574</c:v>
                </c:pt>
                <c:pt idx="396">
                  <c:v>40575</c:v>
                </c:pt>
                <c:pt idx="397">
                  <c:v>40576</c:v>
                </c:pt>
                <c:pt idx="398">
                  <c:v>40577</c:v>
                </c:pt>
                <c:pt idx="399">
                  <c:v>40578</c:v>
                </c:pt>
                <c:pt idx="400">
                  <c:v>40579</c:v>
                </c:pt>
                <c:pt idx="401">
                  <c:v>40580</c:v>
                </c:pt>
                <c:pt idx="402">
                  <c:v>40581</c:v>
                </c:pt>
                <c:pt idx="403">
                  <c:v>40582</c:v>
                </c:pt>
                <c:pt idx="404">
                  <c:v>40583</c:v>
                </c:pt>
                <c:pt idx="405">
                  <c:v>40584</c:v>
                </c:pt>
                <c:pt idx="406">
                  <c:v>40585</c:v>
                </c:pt>
                <c:pt idx="407">
                  <c:v>40586</c:v>
                </c:pt>
                <c:pt idx="408">
                  <c:v>40587</c:v>
                </c:pt>
                <c:pt idx="409">
                  <c:v>40588</c:v>
                </c:pt>
                <c:pt idx="410">
                  <c:v>40589</c:v>
                </c:pt>
                <c:pt idx="411">
                  <c:v>40590</c:v>
                </c:pt>
                <c:pt idx="412">
                  <c:v>40591</c:v>
                </c:pt>
                <c:pt idx="413">
                  <c:v>40592</c:v>
                </c:pt>
                <c:pt idx="414">
                  <c:v>40593</c:v>
                </c:pt>
                <c:pt idx="415">
                  <c:v>40594</c:v>
                </c:pt>
                <c:pt idx="416">
                  <c:v>40595</c:v>
                </c:pt>
                <c:pt idx="417">
                  <c:v>40596</c:v>
                </c:pt>
                <c:pt idx="418">
                  <c:v>40597</c:v>
                </c:pt>
                <c:pt idx="419">
                  <c:v>40598</c:v>
                </c:pt>
                <c:pt idx="420">
                  <c:v>40599</c:v>
                </c:pt>
                <c:pt idx="421">
                  <c:v>40600</c:v>
                </c:pt>
                <c:pt idx="422">
                  <c:v>40601</c:v>
                </c:pt>
                <c:pt idx="423">
                  <c:v>40602</c:v>
                </c:pt>
                <c:pt idx="424">
                  <c:v>40603</c:v>
                </c:pt>
                <c:pt idx="425">
                  <c:v>40604</c:v>
                </c:pt>
                <c:pt idx="426">
                  <c:v>40605</c:v>
                </c:pt>
                <c:pt idx="427">
                  <c:v>40606</c:v>
                </c:pt>
                <c:pt idx="428">
                  <c:v>40607</c:v>
                </c:pt>
                <c:pt idx="429">
                  <c:v>40608</c:v>
                </c:pt>
                <c:pt idx="430">
                  <c:v>40609</c:v>
                </c:pt>
                <c:pt idx="431">
                  <c:v>40610</c:v>
                </c:pt>
                <c:pt idx="432">
                  <c:v>40611</c:v>
                </c:pt>
                <c:pt idx="433">
                  <c:v>40612</c:v>
                </c:pt>
                <c:pt idx="434">
                  <c:v>40613</c:v>
                </c:pt>
                <c:pt idx="435">
                  <c:v>40614</c:v>
                </c:pt>
                <c:pt idx="436">
                  <c:v>40615</c:v>
                </c:pt>
                <c:pt idx="437">
                  <c:v>40616</c:v>
                </c:pt>
                <c:pt idx="438">
                  <c:v>40617</c:v>
                </c:pt>
                <c:pt idx="439">
                  <c:v>40618</c:v>
                </c:pt>
                <c:pt idx="440">
                  <c:v>40619</c:v>
                </c:pt>
                <c:pt idx="441">
                  <c:v>40620</c:v>
                </c:pt>
                <c:pt idx="442">
                  <c:v>40621</c:v>
                </c:pt>
                <c:pt idx="443">
                  <c:v>40622</c:v>
                </c:pt>
                <c:pt idx="444">
                  <c:v>40623</c:v>
                </c:pt>
                <c:pt idx="445">
                  <c:v>40624</c:v>
                </c:pt>
                <c:pt idx="446">
                  <c:v>40625</c:v>
                </c:pt>
                <c:pt idx="447">
                  <c:v>40626</c:v>
                </c:pt>
                <c:pt idx="448">
                  <c:v>40627</c:v>
                </c:pt>
                <c:pt idx="449">
                  <c:v>40628</c:v>
                </c:pt>
                <c:pt idx="450">
                  <c:v>40629</c:v>
                </c:pt>
                <c:pt idx="451">
                  <c:v>40630</c:v>
                </c:pt>
                <c:pt idx="452">
                  <c:v>40631</c:v>
                </c:pt>
                <c:pt idx="453">
                  <c:v>40632</c:v>
                </c:pt>
                <c:pt idx="454">
                  <c:v>40633</c:v>
                </c:pt>
                <c:pt idx="455">
                  <c:v>40634</c:v>
                </c:pt>
                <c:pt idx="456">
                  <c:v>40635</c:v>
                </c:pt>
                <c:pt idx="457">
                  <c:v>40636</c:v>
                </c:pt>
                <c:pt idx="458">
                  <c:v>40637</c:v>
                </c:pt>
                <c:pt idx="459">
                  <c:v>40638</c:v>
                </c:pt>
                <c:pt idx="460">
                  <c:v>40639</c:v>
                </c:pt>
                <c:pt idx="461">
                  <c:v>40640</c:v>
                </c:pt>
                <c:pt idx="462">
                  <c:v>40641</c:v>
                </c:pt>
                <c:pt idx="463">
                  <c:v>40642</c:v>
                </c:pt>
                <c:pt idx="464">
                  <c:v>40643</c:v>
                </c:pt>
                <c:pt idx="465">
                  <c:v>40644</c:v>
                </c:pt>
                <c:pt idx="466">
                  <c:v>40645</c:v>
                </c:pt>
                <c:pt idx="467">
                  <c:v>40646</c:v>
                </c:pt>
                <c:pt idx="468">
                  <c:v>40647</c:v>
                </c:pt>
                <c:pt idx="469">
                  <c:v>40648</c:v>
                </c:pt>
                <c:pt idx="470">
                  <c:v>40649</c:v>
                </c:pt>
                <c:pt idx="471">
                  <c:v>40650</c:v>
                </c:pt>
                <c:pt idx="472">
                  <c:v>40651</c:v>
                </c:pt>
                <c:pt idx="473">
                  <c:v>40652</c:v>
                </c:pt>
                <c:pt idx="474">
                  <c:v>40653</c:v>
                </c:pt>
                <c:pt idx="475">
                  <c:v>40654</c:v>
                </c:pt>
                <c:pt idx="476">
                  <c:v>40655</c:v>
                </c:pt>
                <c:pt idx="477">
                  <c:v>40656</c:v>
                </c:pt>
                <c:pt idx="478">
                  <c:v>40657</c:v>
                </c:pt>
                <c:pt idx="479">
                  <c:v>40658</c:v>
                </c:pt>
                <c:pt idx="480">
                  <c:v>40659</c:v>
                </c:pt>
                <c:pt idx="481">
                  <c:v>40660</c:v>
                </c:pt>
                <c:pt idx="482">
                  <c:v>40661</c:v>
                </c:pt>
                <c:pt idx="483">
                  <c:v>40662</c:v>
                </c:pt>
                <c:pt idx="484">
                  <c:v>40663</c:v>
                </c:pt>
                <c:pt idx="485">
                  <c:v>40664</c:v>
                </c:pt>
                <c:pt idx="486">
                  <c:v>40665</c:v>
                </c:pt>
                <c:pt idx="487">
                  <c:v>40666</c:v>
                </c:pt>
                <c:pt idx="488">
                  <c:v>40667</c:v>
                </c:pt>
                <c:pt idx="489">
                  <c:v>40668</c:v>
                </c:pt>
                <c:pt idx="490">
                  <c:v>40669</c:v>
                </c:pt>
                <c:pt idx="491">
                  <c:v>40670</c:v>
                </c:pt>
                <c:pt idx="492">
                  <c:v>40671</c:v>
                </c:pt>
                <c:pt idx="493">
                  <c:v>40672</c:v>
                </c:pt>
                <c:pt idx="494">
                  <c:v>40673</c:v>
                </c:pt>
                <c:pt idx="495">
                  <c:v>40674</c:v>
                </c:pt>
                <c:pt idx="496">
                  <c:v>40675</c:v>
                </c:pt>
                <c:pt idx="497">
                  <c:v>40676</c:v>
                </c:pt>
                <c:pt idx="498">
                  <c:v>40677</c:v>
                </c:pt>
                <c:pt idx="499">
                  <c:v>40678</c:v>
                </c:pt>
                <c:pt idx="500">
                  <c:v>40679</c:v>
                </c:pt>
                <c:pt idx="501">
                  <c:v>40680</c:v>
                </c:pt>
                <c:pt idx="502">
                  <c:v>40681</c:v>
                </c:pt>
                <c:pt idx="503">
                  <c:v>40682</c:v>
                </c:pt>
                <c:pt idx="504">
                  <c:v>40683</c:v>
                </c:pt>
                <c:pt idx="505">
                  <c:v>40684</c:v>
                </c:pt>
                <c:pt idx="506">
                  <c:v>40685</c:v>
                </c:pt>
                <c:pt idx="507">
                  <c:v>40686</c:v>
                </c:pt>
                <c:pt idx="508">
                  <c:v>40687</c:v>
                </c:pt>
                <c:pt idx="509">
                  <c:v>40688</c:v>
                </c:pt>
                <c:pt idx="510">
                  <c:v>40689</c:v>
                </c:pt>
                <c:pt idx="511">
                  <c:v>40690</c:v>
                </c:pt>
                <c:pt idx="512">
                  <c:v>40691</c:v>
                </c:pt>
                <c:pt idx="513">
                  <c:v>40692</c:v>
                </c:pt>
                <c:pt idx="514">
                  <c:v>40693</c:v>
                </c:pt>
                <c:pt idx="515">
                  <c:v>40694</c:v>
                </c:pt>
                <c:pt idx="516">
                  <c:v>40695</c:v>
                </c:pt>
                <c:pt idx="517">
                  <c:v>40696</c:v>
                </c:pt>
                <c:pt idx="518">
                  <c:v>40697</c:v>
                </c:pt>
                <c:pt idx="519">
                  <c:v>40698</c:v>
                </c:pt>
                <c:pt idx="520">
                  <c:v>40699</c:v>
                </c:pt>
                <c:pt idx="521">
                  <c:v>40700</c:v>
                </c:pt>
                <c:pt idx="522">
                  <c:v>40701</c:v>
                </c:pt>
                <c:pt idx="523">
                  <c:v>40702</c:v>
                </c:pt>
                <c:pt idx="524">
                  <c:v>40703</c:v>
                </c:pt>
                <c:pt idx="525">
                  <c:v>40704</c:v>
                </c:pt>
                <c:pt idx="526">
                  <c:v>40705</c:v>
                </c:pt>
                <c:pt idx="527">
                  <c:v>40706</c:v>
                </c:pt>
                <c:pt idx="528">
                  <c:v>40707</c:v>
                </c:pt>
                <c:pt idx="529">
                  <c:v>40708</c:v>
                </c:pt>
                <c:pt idx="530">
                  <c:v>40709</c:v>
                </c:pt>
                <c:pt idx="531">
                  <c:v>40710</c:v>
                </c:pt>
                <c:pt idx="532">
                  <c:v>40711</c:v>
                </c:pt>
                <c:pt idx="533">
                  <c:v>40712</c:v>
                </c:pt>
                <c:pt idx="534">
                  <c:v>40713</c:v>
                </c:pt>
                <c:pt idx="535">
                  <c:v>40714</c:v>
                </c:pt>
                <c:pt idx="536">
                  <c:v>40715</c:v>
                </c:pt>
                <c:pt idx="537">
                  <c:v>40716</c:v>
                </c:pt>
                <c:pt idx="538">
                  <c:v>40717</c:v>
                </c:pt>
                <c:pt idx="539">
                  <c:v>40718</c:v>
                </c:pt>
                <c:pt idx="540">
                  <c:v>40719</c:v>
                </c:pt>
                <c:pt idx="541">
                  <c:v>40720</c:v>
                </c:pt>
                <c:pt idx="542">
                  <c:v>40721</c:v>
                </c:pt>
                <c:pt idx="543">
                  <c:v>40722</c:v>
                </c:pt>
                <c:pt idx="544">
                  <c:v>40723</c:v>
                </c:pt>
                <c:pt idx="545">
                  <c:v>40724</c:v>
                </c:pt>
                <c:pt idx="546">
                  <c:v>40725</c:v>
                </c:pt>
                <c:pt idx="547">
                  <c:v>40726</c:v>
                </c:pt>
                <c:pt idx="548">
                  <c:v>40727</c:v>
                </c:pt>
                <c:pt idx="549">
                  <c:v>40728</c:v>
                </c:pt>
                <c:pt idx="550">
                  <c:v>40729</c:v>
                </c:pt>
                <c:pt idx="551">
                  <c:v>40730</c:v>
                </c:pt>
                <c:pt idx="552">
                  <c:v>40731</c:v>
                </c:pt>
                <c:pt idx="553">
                  <c:v>40732</c:v>
                </c:pt>
                <c:pt idx="554">
                  <c:v>40733</c:v>
                </c:pt>
                <c:pt idx="555">
                  <c:v>40734</c:v>
                </c:pt>
                <c:pt idx="556">
                  <c:v>40735</c:v>
                </c:pt>
                <c:pt idx="557">
                  <c:v>40736</c:v>
                </c:pt>
                <c:pt idx="558">
                  <c:v>40737</c:v>
                </c:pt>
                <c:pt idx="559">
                  <c:v>40738</c:v>
                </c:pt>
                <c:pt idx="560">
                  <c:v>40739</c:v>
                </c:pt>
                <c:pt idx="561">
                  <c:v>40740</c:v>
                </c:pt>
                <c:pt idx="562">
                  <c:v>40741</c:v>
                </c:pt>
                <c:pt idx="563">
                  <c:v>40742</c:v>
                </c:pt>
                <c:pt idx="564">
                  <c:v>40743</c:v>
                </c:pt>
                <c:pt idx="565">
                  <c:v>40744</c:v>
                </c:pt>
                <c:pt idx="566">
                  <c:v>40745</c:v>
                </c:pt>
                <c:pt idx="567">
                  <c:v>40746</c:v>
                </c:pt>
                <c:pt idx="568">
                  <c:v>40747</c:v>
                </c:pt>
                <c:pt idx="569">
                  <c:v>40748</c:v>
                </c:pt>
                <c:pt idx="570">
                  <c:v>40749</c:v>
                </c:pt>
                <c:pt idx="571">
                  <c:v>40750</c:v>
                </c:pt>
                <c:pt idx="572">
                  <c:v>40751</c:v>
                </c:pt>
                <c:pt idx="573">
                  <c:v>40752</c:v>
                </c:pt>
                <c:pt idx="574">
                  <c:v>40753</c:v>
                </c:pt>
                <c:pt idx="575">
                  <c:v>40754</c:v>
                </c:pt>
                <c:pt idx="576">
                  <c:v>40755</c:v>
                </c:pt>
                <c:pt idx="577">
                  <c:v>40756</c:v>
                </c:pt>
                <c:pt idx="578">
                  <c:v>40757</c:v>
                </c:pt>
                <c:pt idx="579">
                  <c:v>40758</c:v>
                </c:pt>
                <c:pt idx="580">
                  <c:v>40759</c:v>
                </c:pt>
                <c:pt idx="581">
                  <c:v>40760</c:v>
                </c:pt>
                <c:pt idx="582">
                  <c:v>40761</c:v>
                </c:pt>
                <c:pt idx="583">
                  <c:v>40762</c:v>
                </c:pt>
                <c:pt idx="584">
                  <c:v>40763</c:v>
                </c:pt>
                <c:pt idx="585">
                  <c:v>40764</c:v>
                </c:pt>
                <c:pt idx="586">
                  <c:v>40765</c:v>
                </c:pt>
                <c:pt idx="587">
                  <c:v>40766</c:v>
                </c:pt>
                <c:pt idx="588">
                  <c:v>40767</c:v>
                </c:pt>
                <c:pt idx="589">
                  <c:v>40768</c:v>
                </c:pt>
                <c:pt idx="590">
                  <c:v>40769</c:v>
                </c:pt>
                <c:pt idx="591">
                  <c:v>40770</c:v>
                </c:pt>
                <c:pt idx="592">
                  <c:v>40771</c:v>
                </c:pt>
                <c:pt idx="593">
                  <c:v>40772</c:v>
                </c:pt>
                <c:pt idx="594">
                  <c:v>40773</c:v>
                </c:pt>
                <c:pt idx="595">
                  <c:v>40774</c:v>
                </c:pt>
                <c:pt idx="596">
                  <c:v>40775</c:v>
                </c:pt>
                <c:pt idx="597">
                  <c:v>40776</c:v>
                </c:pt>
                <c:pt idx="598">
                  <c:v>40777</c:v>
                </c:pt>
                <c:pt idx="599">
                  <c:v>40778</c:v>
                </c:pt>
                <c:pt idx="600">
                  <c:v>40779</c:v>
                </c:pt>
                <c:pt idx="601">
                  <c:v>40780</c:v>
                </c:pt>
                <c:pt idx="602">
                  <c:v>40781</c:v>
                </c:pt>
                <c:pt idx="603">
                  <c:v>40782</c:v>
                </c:pt>
                <c:pt idx="604">
                  <c:v>40783</c:v>
                </c:pt>
                <c:pt idx="605">
                  <c:v>40784</c:v>
                </c:pt>
                <c:pt idx="606">
                  <c:v>40785</c:v>
                </c:pt>
                <c:pt idx="607">
                  <c:v>40786</c:v>
                </c:pt>
                <c:pt idx="608">
                  <c:v>40787</c:v>
                </c:pt>
                <c:pt idx="609">
                  <c:v>40788</c:v>
                </c:pt>
                <c:pt idx="610">
                  <c:v>40789</c:v>
                </c:pt>
                <c:pt idx="611">
                  <c:v>40790</c:v>
                </c:pt>
                <c:pt idx="612">
                  <c:v>40791</c:v>
                </c:pt>
                <c:pt idx="613">
                  <c:v>40792</c:v>
                </c:pt>
                <c:pt idx="614">
                  <c:v>40793</c:v>
                </c:pt>
                <c:pt idx="615">
                  <c:v>40794</c:v>
                </c:pt>
                <c:pt idx="616">
                  <c:v>40795</c:v>
                </c:pt>
                <c:pt idx="617">
                  <c:v>40796</c:v>
                </c:pt>
                <c:pt idx="618">
                  <c:v>40797</c:v>
                </c:pt>
                <c:pt idx="619">
                  <c:v>40798</c:v>
                </c:pt>
                <c:pt idx="620">
                  <c:v>40799</c:v>
                </c:pt>
                <c:pt idx="621">
                  <c:v>40800</c:v>
                </c:pt>
                <c:pt idx="622">
                  <c:v>40801</c:v>
                </c:pt>
                <c:pt idx="623">
                  <c:v>40802</c:v>
                </c:pt>
                <c:pt idx="624">
                  <c:v>40803</c:v>
                </c:pt>
                <c:pt idx="625">
                  <c:v>40804</c:v>
                </c:pt>
                <c:pt idx="626">
                  <c:v>40805</c:v>
                </c:pt>
                <c:pt idx="627">
                  <c:v>40806</c:v>
                </c:pt>
                <c:pt idx="628">
                  <c:v>40807</c:v>
                </c:pt>
                <c:pt idx="629">
                  <c:v>40808</c:v>
                </c:pt>
                <c:pt idx="630">
                  <c:v>40809</c:v>
                </c:pt>
                <c:pt idx="631">
                  <c:v>40810</c:v>
                </c:pt>
                <c:pt idx="632">
                  <c:v>40811</c:v>
                </c:pt>
                <c:pt idx="633">
                  <c:v>40812</c:v>
                </c:pt>
                <c:pt idx="634">
                  <c:v>40813</c:v>
                </c:pt>
                <c:pt idx="635">
                  <c:v>40814</c:v>
                </c:pt>
                <c:pt idx="636">
                  <c:v>40815</c:v>
                </c:pt>
                <c:pt idx="637">
                  <c:v>40816</c:v>
                </c:pt>
                <c:pt idx="638">
                  <c:v>40817</c:v>
                </c:pt>
                <c:pt idx="639">
                  <c:v>40818</c:v>
                </c:pt>
                <c:pt idx="640">
                  <c:v>40819</c:v>
                </c:pt>
                <c:pt idx="641">
                  <c:v>40820</c:v>
                </c:pt>
                <c:pt idx="642">
                  <c:v>40821</c:v>
                </c:pt>
                <c:pt idx="643">
                  <c:v>40822</c:v>
                </c:pt>
                <c:pt idx="644">
                  <c:v>40823</c:v>
                </c:pt>
                <c:pt idx="645">
                  <c:v>40824</c:v>
                </c:pt>
                <c:pt idx="646">
                  <c:v>40825</c:v>
                </c:pt>
                <c:pt idx="647">
                  <c:v>40826</c:v>
                </c:pt>
                <c:pt idx="648">
                  <c:v>40827</c:v>
                </c:pt>
                <c:pt idx="649">
                  <c:v>40828</c:v>
                </c:pt>
                <c:pt idx="650">
                  <c:v>40829</c:v>
                </c:pt>
                <c:pt idx="651">
                  <c:v>40830</c:v>
                </c:pt>
                <c:pt idx="652">
                  <c:v>40831</c:v>
                </c:pt>
                <c:pt idx="653">
                  <c:v>40832</c:v>
                </c:pt>
                <c:pt idx="654">
                  <c:v>40833</c:v>
                </c:pt>
                <c:pt idx="655">
                  <c:v>40834</c:v>
                </c:pt>
                <c:pt idx="656">
                  <c:v>40835</c:v>
                </c:pt>
                <c:pt idx="657">
                  <c:v>40836</c:v>
                </c:pt>
                <c:pt idx="658">
                  <c:v>40837</c:v>
                </c:pt>
                <c:pt idx="659">
                  <c:v>40838</c:v>
                </c:pt>
                <c:pt idx="660">
                  <c:v>40839</c:v>
                </c:pt>
                <c:pt idx="661">
                  <c:v>40840</c:v>
                </c:pt>
                <c:pt idx="662">
                  <c:v>40841</c:v>
                </c:pt>
                <c:pt idx="663">
                  <c:v>40842</c:v>
                </c:pt>
                <c:pt idx="664">
                  <c:v>40843</c:v>
                </c:pt>
                <c:pt idx="665">
                  <c:v>40844</c:v>
                </c:pt>
                <c:pt idx="666">
                  <c:v>40845</c:v>
                </c:pt>
                <c:pt idx="667">
                  <c:v>40846</c:v>
                </c:pt>
                <c:pt idx="668">
                  <c:v>40847</c:v>
                </c:pt>
                <c:pt idx="669">
                  <c:v>40848</c:v>
                </c:pt>
                <c:pt idx="670">
                  <c:v>40849</c:v>
                </c:pt>
                <c:pt idx="671">
                  <c:v>40850</c:v>
                </c:pt>
                <c:pt idx="672">
                  <c:v>40851</c:v>
                </c:pt>
                <c:pt idx="673">
                  <c:v>40852</c:v>
                </c:pt>
                <c:pt idx="674">
                  <c:v>40853</c:v>
                </c:pt>
                <c:pt idx="675">
                  <c:v>40854</c:v>
                </c:pt>
                <c:pt idx="676">
                  <c:v>40855</c:v>
                </c:pt>
                <c:pt idx="677">
                  <c:v>40856</c:v>
                </c:pt>
                <c:pt idx="678">
                  <c:v>40857</c:v>
                </c:pt>
                <c:pt idx="679">
                  <c:v>40858</c:v>
                </c:pt>
                <c:pt idx="680">
                  <c:v>40859</c:v>
                </c:pt>
                <c:pt idx="681">
                  <c:v>40860</c:v>
                </c:pt>
                <c:pt idx="682">
                  <c:v>40861</c:v>
                </c:pt>
                <c:pt idx="683">
                  <c:v>40862</c:v>
                </c:pt>
                <c:pt idx="684">
                  <c:v>40863</c:v>
                </c:pt>
                <c:pt idx="685">
                  <c:v>40864</c:v>
                </c:pt>
                <c:pt idx="686">
                  <c:v>40865</c:v>
                </c:pt>
                <c:pt idx="687">
                  <c:v>40866</c:v>
                </c:pt>
                <c:pt idx="688">
                  <c:v>40867</c:v>
                </c:pt>
                <c:pt idx="689">
                  <c:v>40868</c:v>
                </c:pt>
                <c:pt idx="690">
                  <c:v>40869</c:v>
                </c:pt>
                <c:pt idx="691">
                  <c:v>40870</c:v>
                </c:pt>
                <c:pt idx="692">
                  <c:v>40871</c:v>
                </c:pt>
                <c:pt idx="693">
                  <c:v>40872</c:v>
                </c:pt>
                <c:pt idx="694">
                  <c:v>40873</c:v>
                </c:pt>
                <c:pt idx="695">
                  <c:v>40874</c:v>
                </c:pt>
                <c:pt idx="696">
                  <c:v>40875</c:v>
                </c:pt>
                <c:pt idx="697">
                  <c:v>40876</c:v>
                </c:pt>
                <c:pt idx="698">
                  <c:v>40877</c:v>
                </c:pt>
                <c:pt idx="699">
                  <c:v>40878</c:v>
                </c:pt>
                <c:pt idx="700">
                  <c:v>40879</c:v>
                </c:pt>
                <c:pt idx="701">
                  <c:v>40880</c:v>
                </c:pt>
                <c:pt idx="702">
                  <c:v>40881</c:v>
                </c:pt>
                <c:pt idx="703">
                  <c:v>40882</c:v>
                </c:pt>
                <c:pt idx="704">
                  <c:v>40883</c:v>
                </c:pt>
                <c:pt idx="705">
                  <c:v>40884</c:v>
                </c:pt>
                <c:pt idx="706">
                  <c:v>40885</c:v>
                </c:pt>
                <c:pt idx="707">
                  <c:v>40886</c:v>
                </c:pt>
                <c:pt idx="708">
                  <c:v>40887</c:v>
                </c:pt>
                <c:pt idx="709">
                  <c:v>40888</c:v>
                </c:pt>
                <c:pt idx="710">
                  <c:v>40889</c:v>
                </c:pt>
                <c:pt idx="711">
                  <c:v>40890</c:v>
                </c:pt>
                <c:pt idx="712">
                  <c:v>40891</c:v>
                </c:pt>
                <c:pt idx="713">
                  <c:v>40892</c:v>
                </c:pt>
                <c:pt idx="714">
                  <c:v>40893</c:v>
                </c:pt>
                <c:pt idx="715">
                  <c:v>40894</c:v>
                </c:pt>
                <c:pt idx="716">
                  <c:v>40895</c:v>
                </c:pt>
                <c:pt idx="717">
                  <c:v>40896</c:v>
                </c:pt>
                <c:pt idx="718">
                  <c:v>40897</c:v>
                </c:pt>
                <c:pt idx="719">
                  <c:v>40898</c:v>
                </c:pt>
                <c:pt idx="720">
                  <c:v>40899</c:v>
                </c:pt>
                <c:pt idx="721">
                  <c:v>40900</c:v>
                </c:pt>
                <c:pt idx="722">
                  <c:v>40901</c:v>
                </c:pt>
                <c:pt idx="723">
                  <c:v>40902</c:v>
                </c:pt>
                <c:pt idx="724">
                  <c:v>40903</c:v>
                </c:pt>
                <c:pt idx="725">
                  <c:v>40904</c:v>
                </c:pt>
                <c:pt idx="726">
                  <c:v>40905</c:v>
                </c:pt>
                <c:pt idx="727">
                  <c:v>40906</c:v>
                </c:pt>
                <c:pt idx="728">
                  <c:v>40907</c:v>
                </c:pt>
                <c:pt idx="729">
                  <c:v>40908</c:v>
                </c:pt>
                <c:pt idx="730">
                  <c:v>40909</c:v>
                </c:pt>
                <c:pt idx="731">
                  <c:v>40910</c:v>
                </c:pt>
                <c:pt idx="732">
                  <c:v>40911</c:v>
                </c:pt>
                <c:pt idx="733">
                  <c:v>40912</c:v>
                </c:pt>
                <c:pt idx="734">
                  <c:v>40913</c:v>
                </c:pt>
                <c:pt idx="735">
                  <c:v>40914</c:v>
                </c:pt>
                <c:pt idx="736">
                  <c:v>40915</c:v>
                </c:pt>
                <c:pt idx="737">
                  <c:v>40916</c:v>
                </c:pt>
                <c:pt idx="738">
                  <c:v>40917</c:v>
                </c:pt>
                <c:pt idx="739">
                  <c:v>40918</c:v>
                </c:pt>
                <c:pt idx="740">
                  <c:v>40919</c:v>
                </c:pt>
                <c:pt idx="741">
                  <c:v>40920</c:v>
                </c:pt>
                <c:pt idx="742">
                  <c:v>40921</c:v>
                </c:pt>
                <c:pt idx="743">
                  <c:v>40922</c:v>
                </c:pt>
                <c:pt idx="744">
                  <c:v>40923</c:v>
                </c:pt>
                <c:pt idx="745">
                  <c:v>40924</c:v>
                </c:pt>
                <c:pt idx="746">
                  <c:v>40925</c:v>
                </c:pt>
                <c:pt idx="747">
                  <c:v>40926</c:v>
                </c:pt>
                <c:pt idx="748">
                  <c:v>40927</c:v>
                </c:pt>
                <c:pt idx="749">
                  <c:v>40928</c:v>
                </c:pt>
                <c:pt idx="750">
                  <c:v>40929</c:v>
                </c:pt>
                <c:pt idx="751">
                  <c:v>40930</c:v>
                </c:pt>
                <c:pt idx="752">
                  <c:v>40931</c:v>
                </c:pt>
                <c:pt idx="753">
                  <c:v>40932</c:v>
                </c:pt>
                <c:pt idx="754">
                  <c:v>40933</c:v>
                </c:pt>
                <c:pt idx="755">
                  <c:v>40934</c:v>
                </c:pt>
                <c:pt idx="756">
                  <c:v>40935</c:v>
                </c:pt>
                <c:pt idx="757">
                  <c:v>40936</c:v>
                </c:pt>
                <c:pt idx="758">
                  <c:v>40937</c:v>
                </c:pt>
                <c:pt idx="759">
                  <c:v>40938</c:v>
                </c:pt>
                <c:pt idx="760">
                  <c:v>40939</c:v>
                </c:pt>
                <c:pt idx="761">
                  <c:v>40940</c:v>
                </c:pt>
                <c:pt idx="762">
                  <c:v>40941</c:v>
                </c:pt>
                <c:pt idx="763">
                  <c:v>40942</c:v>
                </c:pt>
                <c:pt idx="764">
                  <c:v>40943</c:v>
                </c:pt>
                <c:pt idx="765">
                  <c:v>40944</c:v>
                </c:pt>
                <c:pt idx="766">
                  <c:v>40945</c:v>
                </c:pt>
                <c:pt idx="767">
                  <c:v>40946</c:v>
                </c:pt>
                <c:pt idx="768">
                  <c:v>40947</c:v>
                </c:pt>
                <c:pt idx="769">
                  <c:v>40948</c:v>
                </c:pt>
                <c:pt idx="770">
                  <c:v>40949</c:v>
                </c:pt>
                <c:pt idx="771">
                  <c:v>40950</c:v>
                </c:pt>
                <c:pt idx="772">
                  <c:v>40951</c:v>
                </c:pt>
                <c:pt idx="773">
                  <c:v>40952</c:v>
                </c:pt>
                <c:pt idx="774">
                  <c:v>40953</c:v>
                </c:pt>
                <c:pt idx="775">
                  <c:v>40954</c:v>
                </c:pt>
                <c:pt idx="776">
                  <c:v>40955</c:v>
                </c:pt>
                <c:pt idx="777">
                  <c:v>40956</c:v>
                </c:pt>
                <c:pt idx="778">
                  <c:v>40957</c:v>
                </c:pt>
                <c:pt idx="779">
                  <c:v>40958</c:v>
                </c:pt>
                <c:pt idx="780">
                  <c:v>40959</c:v>
                </c:pt>
                <c:pt idx="781">
                  <c:v>40960</c:v>
                </c:pt>
                <c:pt idx="782">
                  <c:v>40961</c:v>
                </c:pt>
                <c:pt idx="783">
                  <c:v>40962</c:v>
                </c:pt>
                <c:pt idx="784">
                  <c:v>40963</c:v>
                </c:pt>
                <c:pt idx="785">
                  <c:v>40964</c:v>
                </c:pt>
                <c:pt idx="786">
                  <c:v>40965</c:v>
                </c:pt>
                <c:pt idx="787">
                  <c:v>40966</c:v>
                </c:pt>
                <c:pt idx="788">
                  <c:v>40967</c:v>
                </c:pt>
                <c:pt idx="789">
                  <c:v>40968</c:v>
                </c:pt>
                <c:pt idx="790">
                  <c:v>40969</c:v>
                </c:pt>
                <c:pt idx="791">
                  <c:v>40970</c:v>
                </c:pt>
                <c:pt idx="792">
                  <c:v>40971</c:v>
                </c:pt>
                <c:pt idx="793">
                  <c:v>40972</c:v>
                </c:pt>
                <c:pt idx="794">
                  <c:v>40973</c:v>
                </c:pt>
                <c:pt idx="795">
                  <c:v>40974</c:v>
                </c:pt>
                <c:pt idx="796">
                  <c:v>40975</c:v>
                </c:pt>
                <c:pt idx="797">
                  <c:v>40976</c:v>
                </c:pt>
                <c:pt idx="798">
                  <c:v>40977</c:v>
                </c:pt>
                <c:pt idx="799">
                  <c:v>40978</c:v>
                </c:pt>
                <c:pt idx="800">
                  <c:v>40979</c:v>
                </c:pt>
                <c:pt idx="801">
                  <c:v>40980</c:v>
                </c:pt>
                <c:pt idx="802">
                  <c:v>40981</c:v>
                </c:pt>
                <c:pt idx="803">
                  <c:v>40982</c:v>
                </c:pt>
                <c:pt idx="804">
                  <c:v>40983</c:v>
                </c:pt>
                <c:pt idx="805">
                  <c:v>40984</c:v>
                </c:pt>
                <c:pt idx="806">
                  <c:v>40985</c:v>
                </c:pt>
                <c:pt idx="807">
                  <c:v>40986</c:v>
                </c:pt>
                <c:pt idx="808">
                  <c:v>40987</c:v>
                </c:pt>
                <c:pt idx="809">
                  <c:v>40988</c:v>
                </c:pt>
                <c:pt idx="810">
                  <c:v>40989</c:v>
                </c:pt>
                <c:pt idx="811">
                  <c:v>40990</c:v>
                </c:pt>
                <c:pt idx="812">
                  <c:v>40991</c:v>
                </c:pt>
                <c:pt idx="813">
                  <c:v>40992</c:v>
                </c:pt>
                <c:pt idx="814">
                  <c:v>40993</c:v>
                </c:pt>
                <c:pt idx="815">
                  <c:v>40994</c:v>
                </c:pt>
                <c:pt idx="816">
                  <c:v>40995</c:v>
                </c:pt>
                <c:pt idx="817">
                  <c:v>40996</c:v>
                </c:pt>
                <c:pt idx="818">
                  <c:v>40997</c:v>
                </c:pt>
                <c:pt idx="819">
                  <c:v>40998</c:v>
                </c:pt>
                <c:pt idx="820">
                  <c:v>40999</c:v>
                </c:pt>
                <c:pt idx="821">
                  <c:v>41000</c:v>
                </c:pt>
                <c:pt idx="822">
                  <c:v>41001</c:v>
                </c:pt>
                <c:pt idx="823">
                  <c:v>41002</c:v>
                </c:pt>
                <c:pt idx="824">
                  <c:v>41003</c:v>
                </c:pt>
                <c:pt idx="825">
                  <c:v>41004</c:v>
                </c:pt>
                <c:pt idx="826">
                  <c:v>41005</c:v>
                </c:pt>
                <c:pt idx="827">
                  <c:v>41006</c:v>
                </c:pt>
                <c:pt idx="828">
                  <c:v>41007</c:v>
                </c:pt>
                <c:pt idx="829">
                  <c:v>41008</c:v>
                </c:pt>
                <c:pt idx="830">
                  <c:v>41009</c:v>
                </c:pt>
                <c:pt idx="831">
                  <c:v>41010</c:v>
                </c:pt>
                <c:pt idx="832">
                  <c:v>41011</c:v>
                </c:pt>
                <c:pt idx="833">
                  <c:v>41012</c:v>
                </c:pt>
                <c:pt idx="834">
                  <c:v>41013</c:v>
                </c:pt>
                <c:pt idx="835">
                  <c:v>41014</c:v>
                </c:pt>
                <c:pt idx="836">
                  <c:v>41015</c:v>
                </c:pt>
                <c:pt idx="837">
                  <c:v>41016</c:v>
                </c:pt>
                <c:pt idx="838">
                  <c:v>41017</c:v>
                </c:pt>
                <c:pt idx="839">
                  <c:v>41018</c:v>
                </c:pt>
                <c:pt idx="840">
                  <c:v>41019</c:v>
                </c:pt>
                <c:pt idx="841">
                  <c:v>41020</c:v>
                </c:pt>
                <c:pt idx="842">
                  <c:v>41021</c:v>
                </c:pt>
                <c:pt idx="843">
                  <c:v>41022</c:v>
                </c:pt>
                <c:pt idx="844">
                  <c:v>41023</c:v>
                </c:pt>
                <c:pt idx="845">
                  <c:v>41024</c:v>
                </c:pt>
                <c:pt idx="846">
                  <c:v>41025</c:v>
                </c:pt>
                <c:pt idx="847">
                  <c:v>41026</c:v>
                </c:pt>
                <c:pt idx="848">
                  <c:v>41027</c:v>
                </c:pt>
                <c:pt idx="849">
                  <c:v>41028</c:v>
                </c:pt>
                <c:pt idx="850">
                  <c:v>41029</c:v>
                </c:pt>
                <c:pt idx="851">
                  <c:v>41030</c:v>
                </c:pt>
                <c:pt idx="852">
                  <c:v>41031</c:v>
                </c:pt>
                <c:pt idx="853">
                  <c:v>41032</c:v>
                </c:pt>
                <c:pt idx="854">
                  <c:v>41033</c:v>
                </c:pt>
                <c:pt idx="855">
                  <c:v>41034</c:v>
                </c:pt>
                <c:pt idx="856">
                  <c:v>41035</c:v>
                </c:pt>
                <c:pt idx="857">
                  <c:v>41036</c:v>
                </c:pt>
                <c:pt idx="858">
                  <c:v>41037</c:v>
                </c:pt>
                <c:pt idx="859">
                  <c:v>41038</c:v>
                </c:pt>
                <c:pt idx="860">
                  <c:v>41039</c:v>
                </c:pt>
                <c:pt idx="861">
                  <c:v>41040</c:v>
                </c:pt>
                <c:pt idx="862">
                  <c:v>41041</c:v>
                </c:pt>
                <c:pt idx="863">
                  <c:v>41042</c:v>
                </c:pt>
                <c:pt idx="864">
                  <c:v>41043</c:v>
                </c:pt>
                <c:pt idx="865">
                  <c:v>41044</c:v>
                </c:pt>
                <c:pt idx="866">
                  <c:v>41045</c:v>
                </c:pt>
                <c:pt idx="867">
                  <c:v>41046</c:v>
                </c:pt>
                <c:pt idx="868">
                  <c:v>41047</c:v>
                </c:pt>
                <c:pt idx="869">
                  <c:v>41048</c:v>
                </c:pt>
                <c:pt idx="870">
                  <c:v>41049</c:v>
                </c:pt>
                <c:pt idx="871">
                  <c:v>41050</c:v>
                </c:pt>
                <c:pt idx="872">
                  <c:v>41051</c:v>
                </c:pt>
                <c:pt idx="873">
                  <c:v>41052</c:v>
                </c:pt>
                <c:pt idx="874">
                  <c:v>41053</c:v>
                </c:pt>
                <c:pt idx="875">
                  <c:v>41054</c:v>
                </c:pt>
                <c:pt idx="876">
                  <c:v>41055</c:v>
                </c:pt>
                <c:pt idx="877">
                  <c:v>41056</c:v>
                </c:pt>
                <c:pt idx="878">
                  <c:v>41057</c:v>
                </c:pt>
                <c:pt idx="879">
                  <c:v>41058</c:v>
                </c:pt>
                <c:pt idx="880">
                  <c:v>41059</c:v>
                </c:pt>
                <c:pt idx="881">
                  <c:v>41060</c:v>
                </c:pt>
                <c:pt idx="882">
                  <c:v>41061</c:v>
                </c:pt>
                <c:pt idx="883">
                  <c:v>41062</c:v>
                </c:pt>
                <c:pt idx="884">
                  <c:v>41063</c:v>
                </c:pt>
                <c:pt idx="885">
                  <c:v>41064</c:v>
                </c:pt>
                <c:pt idx="886">
                  <c:v>41065</c:v>
                </c:pt>
                <c:pt idx="887">
                  <c:v>41066</c:v>
                </c:pt>
                <c:pt idx="888">
                  <c:v>41067</c:v>
                </c:pt>
                <c:pt idx="889">
                  <c:v>41068</c:v>
                </c:pt>
                <c:pt idx="890">
                  <c:v>41069</c:v>
                </c:pt>
                <c:pt idx="891">
                  <c:v>41070</c:v>
                </c:pt>
                <c:pt idx="892">
                  <c:v>41071</c:v>
                </c:pt>
                <c:pt idx="893">
                  <c:v>41072</c:v>
                </c:pt>
                <c:pt idx="894">
                  <c:v>41073</c:v>
                </c:pt>
                <c:pt idx="895">
                  <c:v>41074</c:v>
                </c:pt>
                <c:pt idx="896">
                  <c:v>41075</c:v>
                </c:pt>
                <c:pt idx="897">
                  <c:v>41076</c:v>
                </c:pt>
                <c:pt idx="898">
                  <c:v>41077</c:v>
                </c:pt>
                <c:pt idx="899">
                  <c:v>41078</c:v>
                </c:pt>
                <c:pt idx="900">
                  <c:v>41079</c:v>
                </c:pt>
                <c:pt idx="901">
                  <c:v>41080</c:v>
                </c:pt>
                <c:pt idx="902">
                  <c:v>41081</c:v>
                </c:pt>
                <c:pt idx="903">
                  <c:v>41082</c:v>
                </c:pt>
                <c:pt idx="904">
                  <c:v>41083</c:v>
                </c:pt>
                <c:pt idx="905">
                  <c:v>41084</c:v>
                </c:pt>
                <c:pt idx="906">
                  <c:v>41085</c:v>
                </c:pt>
                <c:pt idx="907">
                  <c:v>41086</c:v>
                </c:pt>
                <c:pt idx="908">
                  <c:v>41087</c:v>
                </c:pt>
                <c:pt idx="909">
                  <c:v>41088</c:v>
                </c:pt>
                <c:pt idx="910">
                  <c:v>41089</c:v>
                </c:pt>
                <c:pt idx="911">
                  <c:v>41090</c:v>
                </c:pt>
                <c:pt idx="912">
                  <c:v>41091</c:v>
                </c:pt>
                <c:pt idx="913">
                  <c:v>41092</c:v>
                </c:pt>
                <c:pt idx="914">
                  <c:v>41093</c:v>
                </c:pt>
                <c:pt idx="915">
                  <c:v>41094</c:v>
                </c:pt>
                <c:pt idx="916">
                  <c:v>41095</c:v>
                </c:pt>
                <c:pt idx="917">
                  <c:v>41096</c:v>
                </c:pt>
                <c:pt idx="918">
                  <c:v>41097</c:v>
                </c:pt>
                <c:pt idx="919">
                  <c:v>41098</c:v>
                </c:pt>
                <c:pt idx="920">
                  <c:v>41099</c:v>
                </c:pt>
                <c:pt idx="921">
                  <c:v>41100</c:v>
                </c:pt>
                <c:pt idx="922">
                  <c:v>41101</c:v>
                </c:pt>
                <c:pt idx="923">
                  <c:v>41102</c:v>
                </c:pt>
                <c:pt idx="924">
                  <c:v>41103</c:v>
                </c:pt>
                <c:pt idx="925">
                  <c:v>41104</c:v>
                </c:pt>
                <c:pt idx="926">
                  <c:v>41105</c:v>
                </c:pt>
                <c:pt idx="927">
                  <c:v>41106</c:v>
                </c:pt>
                <c:pt idx="928">
                  <c:v>41107</c:v>
                </c:pt>
                <c:pt idx="929">
                  <c:v>41108</c:v>
                </c:pt>
                <c:pt idx="930">
                  <c:v>41109</c:v>
                </c:pt>
                <c:pt idx="931">
                  <c:v>41110</c:v>
                </c:pt>
                <c:pt idx="932">
                  <c:v>41111</c:v>
                </c:pt>
                <c:pt idx="933">
                  <c:v>41112</c:v>
                </c:pt>
                <c:pt idx="934">
                  <c:v>41113</c:v>
                </c:pt>
                <c:pt idx="935">
                  <c:v>41114</c:v>
                </c:pt>
                <c:pt idx="936">
                  <c:v>41115</c:v>
                </c:pt>
                <c:pt idx="937">
                  <c:v>41116</c:v>
                </c:pt>
                <c:pt idx="938">
                  <c:v>41117</c:v>
                </c:pt>
                <c:pt idx="939">
                  <c:v>41118</c:v>
                </c:pt>
                <c:pt idx="940">
                  <c:v>41119</c:v>
                </c:pt>
                <c:pt idx="941">
                  <c:v>41120</c:v>
                </c:pt>
                <c:pt idx="942">
                  <c:v>41121</c:v>
                </c:pt>
                <c:pt idx="943">
                  <c:v>41122</c:v>
                </c:pt>
                <c:pt idx="944">
                  <c:v>41123</c:v>
                </c:pt>
                <c:pt idx="945">
                  <c:v>41124</c:v>
                </c:pt>
                <c:pt idx="946">
                  <c:v>41125</c:v>
                </c:pt>
                <c:pt idx="947">
                  <c:v>41126</c:v>
                </c:pt>
                <c:pt idx="948">
                  <c:v>41127</c:v>
                </c:pt>
                <c:pt idx="949">
                  <c:v>41128</c:v>
                </c:pt>
                <c:pt idx="950">
                  <c:v>41129</c:v>
                </c:pt>
                <c:pt idx="951">
                  <c:v>41130</c:v>
                </c:pt>
                <c:pt idx="952">
                  <c:v>41131</c:v>
                </c:pt>
                <c:pt idx="953">
                  <c:v>41132</c:v>
                </c:pt>
                <c:pt idx="954">
                  <c:v>41133</c:v>
                </c:pt>
                <c:pt idx="955">
                  <c:v>41134</c:v>
                </c:pt>
                <c:pt idx="956">
                  <c:v>41135</c:v>
                </c:pt>
                <c:pt idx="957">
                  <c:v>41136</c:v>
                </c:pt>
                <c:pt idx="958">
                  <c:v>41137</c:v>
                </c:pt>
                <c:pt idx="959">
                  <c:v>41138</c:v>
                </c:pt>
                <c:pt idx="960">
                  <c:v>41139</c:v>
                </c:pt>
                <c:pt idx="961">
                  <c:v>41140</c:v>
                </c:pt>
                <c:pt idx="962">
                  <c:v>41141</c:v>
                </c:pt>
                <c:pt idx="963">
                  <c:v>41142</c:v>
                </c:pt>
                <c:pt idx="964">
                  <c:v>41143</c:v>
                </c:pt>
                <c:pt idx="965">
                  <c:v>41144</c:v>
                </c:pt>
                <c:pt idx="966">
                  <c:v>41145</c:v>
                </c:pt>
                <c:pt idx="967">
                  <c:v>41146</c:v>
                </c:pt>
                <c:pt idx="968">
                  <c:v>41147</c:v>
                </c:pt>
                <c:pt idx="969">
                  <c:v>41148</c:v>
                </c:pt>
                <c:pt idx="970">
                  <c:v>41149</c:v>
                </c:pt>
                <c:pt idx="971">
                  <c:v>41150</c:v>
                </c:pt>
                <c:pt idx="972">
                  <c:v>41151</c:v>
                </c:pt>
                <c:pt idx="973">
                  <c:v>41152</c:v>
                </c:pt>
                <c:pt idx="974">
                  <c:v>41153</c:v>
                </c:pt>
                <c:pt idx="975">
                  <c:v>41154</c:v>
                </c:pt>
                <c:pt idx="976">
                  <c:v>41155</c:v>
                </c:pt>
                <c:pt idx="977">
                  <c:v>41156</c:v>
                </c:pt>
                <c:pt idx="978">
                  <c:v>41157</c:v>
                </c:pt>
                <c:pt idx="979">
                  <c:v>41158</c:v>
                </c:pt>
                <c:pt idx="980">
                  <c:v>41159</c:v>
                </c:pt>
                <c:pt idx="981">
                  <c:v>41160</c:v>
                </c:pt>
                <c:pt idx="982">
                  <c:v>41161</c:v>
                </c:pt>
                <c:pt idx="983">
                  <c:v>41162</c:v>
                </c:pt>
                <c:pt idx="984">
                  <c:v>41163</c:v>
                </c:pt>
                <c:pt idx="985">
                  <c:v>41164</c:v>
                </c:pt>
                <c:pt idx="986">
                  <c:v>41165</c:v>
                </c:pt>
                <c:pt idx="987">
                  <c:v>41166</c:v>
                </c:pt>
                <c:pt idx="988">
                  <c:v>41167</c:v>
                </c:pt>
                <c:pt idx="989">
                  <c:v>41168</c:v>
                </c:pt>
                <c:pt idx="990">
                  <c:v>41169</c:v>
                </c:pt>
                <c:pt idx="991">
                  <c:v>41170</c:v>
                </c:pt>
                <c:pt idx="992">
                  <c:v>41171</c:v>
                </c:pt>
                <c:pt idx="993">
                  <c:v>41172</c:v>
                </c:pt>
                <c:pt idx="994">
                  <c:v>41173</c:v>
                </c:pt>
                <c:pt idx="995">
                  <c:v>41174</c:v>
                </c:pt>
                <c:pt idx="996">
                  <c:v>41175</c:v>
                </c:pt>
                <c:pt idx="997">
                  <c:v>41176</c:v>
                </c:pt>
                <c:pt idx="998">
                  <c:v>41177</c:v>
                </c:pt>
                <c:pt idx="999">
                  <c:v>41178</c:v>
                </c:pt>
                <c:pt idx="1000">
                  <c:v>41179</c:v>
                </c:pt>
                <c:pt idx="1001">
                  <c:v>41180</c:v>
                </c:pt>
                <c:pt idx="1002">
                  <c:v>41181</c:v>
                </c:pt>
                <c:pt idx="1003">
                  <c:v>41182</c:v>
                </c:pt>
                <c:pt idx="1004">
                  <c:v>41183</c:v>
                </c:pt>
                <c:pt idx="1005">
                  <c:v>41184</c:v>
                </c:pt>
                <c:pt idx="1006">
                  <c:v>41185</c:v>
                </c:pt>
                <c:pt idx="1007">
                  <c:v>41186</c:v>
                </c:pt>
                <c:pt idx="1008">
                  <c:v>41187</c:v>
                </c:pt>
                <c:pt idx="1009">
                  <c:v>41188</c:v>
                </c:pt>
                <c:pt idx="1010">
                  <c:v>41189</c:v>
                </c:pt>
                <c:pt idx="1011">
                  <c:v>41190</c:v>
                </c:pt>
                <c:pt idx="1012">
                  <c:v>41191</c:v>
                </c:pt>
                <c:pt idx="1013">
                  <c:v>41192</c:v>
                </c:pt>
                <c:pt idx="1014">
                  <c:v>41193</c:v>
                </c:pt>
                <c:pt idx="1015">
                  <c:v>41194</c:v>
                </c:pt>
                <c:pt idx="1016">
                  <c:v>41195</c:v>
                </c:pt>
                <c:pt idx="1017">
                  <c:v>41196</c:v>
                </c:pt>
                <c:pt idx="1018">
                  <c:v>41197</c:v>
                </c:pt>
                <c:pt idx="1019">
                  <c:v>41198</c:v>
                </c:pt>
                <c:pt idx="1020">
                  <c:v>41199</c:v>
                </c:pt>
                <c:pt idx="1021">
                  <c:v>41200</c:v>
                </c:pt>
                <c:pt idx="1022">
                  <c:v>41201</c:v>
                </c:pt>
                <c:pt idx="1023">
                  <c:v>41202</c:v>
                </c:pt>
                <c:pt idx="1024">
                  <c:v>41203</c:v>
                </c:pt>
                <c:pt idx="1025">
                  <c:v>41204</c:v>
                </c:pt>
                <c:pt idx="1026">
                  <c:v>41205</c:v>
                </c:pt>
                <c:pt idx="1027">
                  <c:v>41206</c:v>
                </c:pt>
                <c:pt idx="1028">
                  <c:v>41207</c:v>
                </c:pt>
                <c:pt idx="1029">
                  <c:v>41208</c:v>
                </c:pt>
                <c:pt idx="1030">
                  <c:v>41209</c:v>
                </c:pt>
                <c:pt idx="1031">
                  <c:v>41210</c:v>
                </c:pt>
                <c:pt idx="1032">
                  <c:v>41211</c:v>
                </c:pt>
                <c:pt idx="1033">
                  <c:v>41212</c:v>
                </c:pt>
                <c:pt idx="1034">
                  <c:v>41213</c:v>
                </c:pt>
                <c:pt idx="1035">
                  <c:v>41214</c:v>
                </c:pt>
                <c:pt idx="1036">
                  <c:v>41215</c:v>
                </c:pt>
                <c:pt idx="1037">
                  <c:v>41216</c:v>
                </c:pt>
                <c:pt idx="1038">
                  <c:v>41217</c:v>
                </c:pt>
                <c:pt idx="1039">
                  <c:v>41218</c:v>
                </c:pt>
                <c:pt idx="1040">
                  <c:v>41219</c:v>
                </c:pt>
                <c:pt idx="1041">
                  <c:v>41220</c:v>
                </c:pt>
                <c:pt idx="1042">
                  <c:v>41221</c:v>
                </c:pt>
                <c:pt idx="1043">
                  <c:v>41222</c:v>
                </c:pt>
                <c:pt idx="1044">
                  <c:v>41223</c:v>
                </c:pt>
                <c:pt idx="1045">
                  <c:v>41224</c:v>
                </c:pt>
                <c:pt idx="1046">
                  <c:v>41225</c:v>
                </c:pt>
                <c:pt idx="1047">
                  <c:v>41226</c:v>
                </c:pt>
                <c:pt idx="1048">
                  <c:v>41227</c:v>
                </c:pt>
                <c:pt idx="1049">
                  <c:v>41228</c:v>
                </c:pt>
                <c:pt idx="1050">
                  <c:v>41229</c:v>
                </c:pt>
                <c:pt idx="1051">
                  <c:v>41230</c:v>
                </c:pt>
                <c:pt idx="1052">
                  <c:v>41231</c:v>
                </c:pt>
                <c:pt idx="1053">
                  <c:v>41232</c:v>
                </c:pt>
                <c:pt idx="1054">
                  <c:v>41233</c:v>
                </c:pt>
                <c:pt idx="1055">
                  <c:v>41234</c:v>
                </c:pt>
                <c:pt idx="1056">
                  <c:v>41235</c:v>
                </c:pt>
                <c:pt idx="1057">
                  <c:v>41236</c:v>
                </c:pt>
                <c:pt idx="1058">
                  <c:v>41237</c:v>
                </c:pt>
                <c:pt idx="1059">
                  <c:v>41238</c:v>
                </c:pt>
                <c:pt idx="1060">
                  <c:v>41239</c:v>
                </c:pt>
                <c:pt idx="1061">
                  <c:v>41240</c:v>
                </c:pt>
                <c:pt idx="1062">
                  <c:v>41241</c:v>
                </c:pt>
                <c:pt idx="1063">
                  <c:v>41242</c:v>
                </c:pt>
                <c:pt idx="1064">
                  <c:v>41243</c:v>
                </c:pt>
                <c:pt idx="1065">
                  <c:v>41244</c:v>
                </c:pt>
                <c:pt idx="1066">
                  <c:v>41245</c:v>
                </c:pt>
                <c:pt idx="1067">
                  <c:v>41246</c:v>
                </c:pt>
                <c:pt idx="1068">
                  <c:v>41247</c:v>
                </c:pt>
                <c:pt idx="1069">
                  <c:v>41248</c:v>
                </c:pt>
                <c:pt idx="1070">
                  <c:v>41249</c:v>
                </c:pt>
                <c:pt idx="1071">
                  <c:v>41250</c:v>
                </c:pt>
                <c:pt idx="1072">
                  <c:v>41251</c:v>
                </c:pt>
                <c:pt idx="1073">
                  <c:v>41252</c:v>
                </c:pt>
                <c:pt idx="1074">
                  <c:v>41253</c:v>
                </c:pt>
                <c:pt idx="1075">
                  <c:v>41254</c:v>
                </c:pt>
                <c:pt idx="1076">
                  <c:v>41255</c:v>
                </c:pt>
                <c:pt idx="1077">
                  <c:v>41256</c:v>
                </c:pt>
                <c:pt idx="1078">
                  <c:v>41257</c:v>
                </c:pt>
                <c:pt idx="1079">
                  <c:v>41258</c:v>
                </c:pt>
                <c:pt idx="1080">
                  <c:v>41259</c:v>
                </c:pt>
                <c:pt idx="1081">
                  <c:v>41260</c:v>
                </c:pt>
                <c:pt idx="1082">
                  <c:v>41261</c:v>
                </c:pt>
                <c:pt idx="1083">
                  <c:v>41262</c:v>
                </c:pt>
                <c:pt idx="1084">
                  <c:v>41263</c:v>
                </c:pt>
                <c:pt idx="1085">
                  <c:v>41264</c:v>
                </c:pt>
                <c:pt idx="1086">
                  <c:v>41265</c:v>
                </c:pt>
                <c:pt idx="1087">
                  <c:v>41266</c:v>
                </c:pt>
                <c:pt idx="1088">
                  <c:v>41267</c:v>
                </c:pt>
                <c:pt idx="1089">
                  <c:v>41268</c:v>
                </c:pt>
                <c:pt idx="1090">
                  <c:v>41269</c:v>
                </c:pt>
                <c:pt idx="1091">
                  <c:v>41270</c:v>
                </c:pt>
                <c:pt idx="1092">
                  <c:v>41271</c:v>
                </c:pt>
                <c:pt idx="1093">
                  <c:v>41272</c:v>
                </c:pt>
                <c:pt idx="1094">
                  <c:v>41273</c:v>
                </c:pt>
                <c:pt idx="1095">
                  <c:v>41274</c:v>
                </c:pt>
                <c:pt idx="1096">
                  <c:v>41275</c:v>
                </c:pt>
                <c:pt idx="1097">
                  <c:v>41276</c:v>
                </c:pt>
                <c:pt idx="1098">
                  <c:v>41277</c:v>
                </c:pt>
                <c:pt idx="1099">
                  <c:v>41278</c:v>
                </c:pt>
                <c:pt idx="1100">
                  <c:v>41279</c:v>
                </c:pt>
                <c:pt idx="1101">
                  <c:v>41280</c:v>
                </c:pt>
                <c:pt idx="1102">
                  <c:v>41281</c:v>
                </c:pt>
                <c:pt idx="1103">
                  <c:v>41282</c:v>
                </c:pt>
                <c:pt idx="1104">
                  <c:v>41283</c:v>
                </c:pt>
                <c:pt idx="1105">
                  <c:v>41284</c:v>
                </c:pt>
                <c:pt idx="1106">
                  <c:v>41285</c:v>
                </c:pt>
                <c:pt idx="1107">
                  <c:v>41286</c:v>
                </c:pt>
                <c:pt idx="1108">
                  <c:v>41287</c:v>
                </c:pt>
                <c:pt idx="1109">
                  <c:v>41288</c:v>
                </c:pt>
                <c:pt idx="1110">
                  <c:v>41289</c:v>
                </c:pt>
                <c:pt idx="1111">
                  <c:v>41290</c:v>
                </c:pt>
                <c:pt idx="1112">
                  <c:v>41291</c:v>
                </c:pt>
                <c:pt idx="1113">
                  <c:v>41292</c:v>
                </c:pt>
                <c:pt idx="1114">
                  <c:v>41293</c:v>
                </c:pt>
                <c:pt idx="1115">
                  <c:v>41294</c:v>
                </c:pt>
                <c:pt idx="1116">
                  <c:v>41295</c:v>
                </c:pt>
                <c:pt idx="1117">
                  <c:v>41296</c:v>
                </c:pt>
                <c:pt idx="1118">
                  <c:v>41297</c:v>
                </c:pt>
                <c:pt idx="1119">
                  <c:v>41298</c:v>
                </c:pt>
                <c:pt idx="1120">
                  <c:v>41299</c:v>
                </c:pt>
                <c:pt idx="1121">
                  <c:v>41300</c:v>
                </c:pt>
                <c:pt idx="1122">
                  <c:v>41301</c:v>
                </c:pt>
                <c:pt idx="1123">
                  <c:v>41302</c:v>
                </c:pt>
                <c:pt idx="1124">
                  <c:v>41303</c:v>
                </c:pt>
                <c:pt idx="1125">
                  <c:v>41304</c:v>
                </c:pt>
                <c:pt idx="1126">
                  <c:v>41305</c:v>
                </c:pt>
                <c:pt idx="1127">
                  <c:v>41306</c:v>
                </c:pt>
                <c:pt idx="1128">
                  <c:v>41307</c:v>
                </c:pt>
                <c:pt idx="1129">
                  <c:v>41308</c:v>
                </c:pt>
                <c:pt idx="1130">
                  <c:v>41309</c:v>
                </c:pt>
                <c:pt idx="1131">
                  <c:v>41310</c:v>
                </c:pt>
                <c:pt idx="1132">
                  <c:v>41311</c:v>
                </c:pt>
                <c:pt idx="1133">
                  <c:v>41312</c:v>
                </c:pt>
                <c:pt idx="1134">
                  <c:v>41313</c:v>
                </c:pt>
                <c:pt idx="1135">
                  <c:v>41314</c:v>
                </c:pt>
                <c:pt idx="1136">
                  <c:v>41315</c:v>
                </c:pt>
                <c:pt idx="1137">
                  <c:v>41316</c:v>
                </c:pt>
                <c:pt idx="1138">
                  <c:v>41317</c:v>
                </c:pt>
                <c:pt idx="1139">
                  <c:v>41318</c:v>
                </c:pt>
                <c:pt idx="1140">
                  <c:v>41319</c:v>
                </c:pt>
                <c:pt idx="1141">
                  <c:v>41320</c:v>
                </c:pt>
                <c:pt idx="1142">
                  <c:v>41321</c:v>
                </c:pt>
                <c:pt idx="1143">
                  <c:v>41322</c:v>
                </c:pt>
                <c:pt idx="1144">
                  <c:v>41323</c:v>
                </c:pt>
                <c:pt idx="1145">
                  <c:v>41324</c:v>
                </c:pt>
                <c:pt idx="1146">
                  <c:v>41325</c:v>
                </c:pt>
                <c:pt idx="1147">
                  <c:v>41326</c:v>
                </c:pt>
                <c:pt idx="1148">
                  <c:v>41327</c:v>
                </c:pt>
                <c:pt idx="1149">
                  <c:v>41328</c:v>
                </c:pt>
                <c:pt idx="1150">
                  <c:v>41329</c:v>
                </c:pt>
                <c:pt idx="1151">
                  <c:v>41330</c:v>
                </c:pt>
                <c:pt idx="1152">
                  <c:v>41331</c:v>
                </c:pt>
                <c:pt idx="1153">
                  <c:v>41332</c:v>
                </c:pt>
                <c:pt idx="1154">
                  <c:v>41333</c:v>
                </c:pt>
                <c:pt idx="1155">
                  <c:v>41334</c:v>
                </c:pt>
                <c:pt idx="1156">
                  <c:v>41335</c:v>
                </c:pt>
                <c:pt idx="1157">
                  <c:v>41336</c:v>
                </c:pt>
                <c:pt idx="1158">
                  <c:v>41337</c:v>
                </c:pt>
                <c:pt idx="1159">
                  <c:v>41338</c:v>
                </c:pt>
                <c:pt idx="1160">
                  <c:v>41339</c:v>
                </c:pt>
                <c:pt idx="1161">
                  <c:v>41340</c:v>
                </c:pt>
                <c:pt idx="1162">
                  <c:v>41341</c:v>
                </c:pt>
                <c:pt idx="1163">
                  <c:v>41342</c:v>
                </c:pt>
                <c:pt idx="1164">
                  <c:v>41343</c:v>
                </c:pt>
                <c:pt idx="1165">
                  <c:v>41344</c:v>
                </c:pt>
                <c:pt idx="1166">
                  <c:v>41345</c:v>
                </c:pt>
                <c:pt idx="1167">
                  <c:v>41346</c:v>
                </c:pt>
                <c:pt idx="1168">
                  <c:v>41347</c:v>
                </c:pt>
                <c:pt idx="1169">
                  <c:v>41348</c:v>
                </c:pt>
                <c:pt idx="1170">
                  <c:v>41349</c:v>
                </c:pt>
                <c:pt idx="1171">
                  <c:v>41350</c:v>
                </c:pt>
                <c:pt idx="1172">
                  <c:v>41351</c:v>
                </c:pt>
                <c:pt idx="1173">
                  <c:v>41352</c:v>
                </c:pt>
                <c:pt idx="1174">
                  <c:v>41353</c:v>
                </c:pt>
                <c:pt idx="1175">
                  <c:v>41354</c:v>
                </c:pt>
                <c:pt idx="1176">
                  <c:v>41355</c:v>
                </c:pt>
                <c:pt idx="1177">
                  <c:v>41356</c:v>
                </c:pt>
                <c:pt idx="1178">
                  <c:v>41357</c:v>
                </c:pt>
                <c:pt idx="1179">
                  <c:v>41358</c:v>
                </c:pt>
                <c:pt idx="1180">
                  <c:v>41359</c:v>
                </c:pt>
                <c:pt idx="1181">
                  <c:v>41360</c:v>
                </c:pt>
                <c:pt idx="1182">
                  <c:v>41361</c:v>
                </c:pt>
                <c:pt idx="1183">
                  <c:v>41362</c:v>
                </c:pt>
                <c:pt idx="1184">
                  <c:v>41363</c:v>
                </c:pt>
                <c:pt idx="1185">
                  <c:v>41364</c:v>
                </c:pt>
                <c:pt idx="1186">
                  <c:v>41365</c:v>
                </c:pt>
                <c:pt idx="1187">
                  <c:v>41366</c:v>
                </c:pt>
                <c:pt idx="1188">
                  <c:v>41367</c:v>
                </c:pt>
                <c:pt idx="1189">
                  <c:v>41368</c:v>
                </c:pt>
                <c:pt idx="1190">
                  <c:v>41369</c:v>
                </c:pt>
                <c:pt idx="1191">
                  <c:v>41370</c:v>
                </c:pt>
                <c:pt idx="1192">
                  <c:v>41371</c:v>
                </c:pt>
                <c:pt idx="1193">
                  <c:v>41372</c:v>
                </c:pt>
                <c:pt idx="1194">
                  <c:v>41373</c:v>
                </c:pt>
                <c:pt idx="1195">
                  <c:v>41374</c:v>
                </c:pt>
                <c:pt idx="1196">
                  <c:v>41375</c:v>
                </c:pt>
                <c:pt idx="1197">
                  <c:v>41376</c:v>
                </c:pt>
                <c:pt idx="1198">
                  <c:v>41377</c:v>
                </c:pt>
                <c:pt idx="1199">
                  <c:v>41378</c:v>
                </c:pt>
                <c:pt idx="1200">
                  <c:v>41379</c:v>
                </c:pt>
                <c:pt idx="1201">
                  <c:v>41380</c:v>
                </c:pt>
                <c:pt idx="1202">
                  <c:v>41381</c:v>
                </c:pt>
                <c:pt idx="1203">
                  <c:v>41382</c:v>
                </c:pt>
                <c:pt idx="1204">
                  <c:v>41383</c:v>
                </c:pt>
                <c:pt idx="1205">
                  <c:v>41384</c:v>
                </c:pt>
                <c:pt idx="1206">
                  <c:v>41385</c:v>
                </c:pt>
                <c:pt idx="1207">
                  <c:v>41386</c:v>
                </c:pt>
                <c:pt idx="1208">
                  <c:v>41387</c:v>
                </c:pt>
                <c:pt idx="1209">
                  <c:v>41388</c:v>
                </c:pt>
                <c:pt idx="1210">
                  <c:v>41389</c:v>
                </c:pt>
                <c:pt idx="1211">
                  <c:v>41390</c:v>
                </c:pt>
                <c:pt idx="1212">
                  <c:v>41391</c:v>
                </c:pt>
                <c:pt idx="1213">
                  <c:v>41392</c:v>
                </c:pt>
                <c:pt idx="1214">
                  <c:v>41393</c:v>
                </c:pt>
                <c:pt idx="1215">
                  <c:v>41394</c:v>
                </c:pt>
                <c:pt idx="1216">
                  <c:v>41395</c:v>
                </c:pt>
                <c:pt idx="1217">
                  <c:v>41396</c:v>
                </c:pt>
                <c:pt idx="1218">
                  <c:v>41397</c:v>
                </c:pt>
                <c:pt idx="1219">
                  <c:v>41398</c:v>
                </c:pt>
                <c:pt idx="1220">
                  <c:v>41399</c:v>
                </c:pt>
                <c:pt idx="1221">
                  <c:v>41400</c:v>
                </c:pt>
                <c:pt idx="1222">
                  <c:v>41401</c:v>
                </c:pt>
                <c:pt idx="1223">
                  <c:v>41402</c:v>
                </c:pt>
                <c:pt idx="1224">
                  <c:v>41403</c:v>
                </c:pt>
                <c:pt idx="1225">
                  <c:v>41404</c:v>
                </c:pt>
                <c:pt idx="1226">
                  <c:v>41405</c:v>
                </c:pt>
                <c:pt idx="1227">
                  <c:v>41406</c:v>
                </c:pt>
                <c:pt idx="1228">
                  <c:v>41407</c:v>
                </c:pt>
                <c:pt idx="1229">
                  <c:v>41408</c:v>
                </c:pt>
                <c:pt idx="1230">
                  <c:v>41409</c:v>
                </c:pt>
                <c:pt idx="1231">
                  <c:v>41410</c:v>
                </c:pt>
                <c:pt idx="1232">
                  <c:v>41411</c:v>
                </c:pt>
                <c:pt idx="1233">
                  <c:v>41412</c:v>
                </c:pt>
                <c:pt idx="1234">
                  <c:v>41413</c:v>
                </c:pt>
                <c:pt idx="1235">
                  <c:v>41414</c:v>
                </c:pt>
                <c:pt idx="1236">
                  <c:v>41415</c:v>
                </c:pt>
                <c:pt idx="1237">
                  <c:v>41416</c:v>
                </c:pt>
                <c:pt idx="1238">
                  <c:v>41417</c:v>
                </c:pt>
                <c:pt idx="1239">
                  <c:v>41418</c:v>
                </c:pt>
                <c:pt idx="1240">
                  <c:v>41419</c:v>
                </c:pt>
                <c:pt idx="1241">
                  <c:v>41420</c:v>
                </c:pt>
                <c:pt idx="1242">
                  <c:v>41421</c:v>
                </c:pt>
                <c:pt idx="1243">
                  <c:v>41422</c:v>
                </c:pt>
                <c:pt idx="1244">
                  <c:v>41423</c:v>
                </c:pt>
                <c:pt idx="1245">
                  <c:v>41424</c:v>
                </c:pt>
                <c:pt idx="1246">
                  <c:v>41425</c:v>
                </c:pt>
                <c:pt idx="1247">
                  <c:v>41426</c:v>
                </c:pt>
                <c:pt idx="1248">
                  <c:v>41427</c:v>
                </c:pt>
                <c:pt idx="1249">
                  <c:v>41428</c:v>
                </c:pt>
                <c:pt idx="1250">
                  <c:v>41429</c:v>
                </c:pt>
                <c:pt idx="1251">
                  <c:v>41430</c:v>
                </c:pt>
                <c:pt idx="1252">
                  <c:v>41431</c:v>
                </c:pt>
                <c:pt idx="1253">
                  <c:v>41432</c:v>
                </c:pt>
                <c:pt idx="1254">
                  <c:v>41433</c:v>
                </c:pt>
                <c:pt idx="1255">
                  <c:v>41434</c:v>
                </c:pt>
                <c:pt idx="1256">
                  <c:v>41435</c:v>
                </c:pt>
                <c:pt idx="1257">
                  <c:v>41436</c:v>
                </c:pt>
                <c:pt idx="1258">
                  <c:v>41437</c:v>
                </c:pt>
                <c:pt idx="1259">
                  <c:v>41438</c:v>
                </c:pt>
                <c:pt idx="1260">
                  <c:v>41439</c:v>
                </c:pt>
                <c:pt idx="1261">
                  <c:v>41440</c:v>
                </c:pt>
                <c:pt idx="1262">
                  <c:v>41441</c:v>
                </c:pt>
                <c:pt idx="1263">
                  <c:v>41442</c:v>
                </c:pt>
                <c:pt idx="1264">
                  <c:v>41443</c:v>
                </c:pt>
                <c:pt idx="1265">
                  <c:v>41444</c:v>
                </c:pt>
                <c:pt idx="1266">
                  <c:v>41445</c:v>
                </c:pt>
                <c:pt idx="1267">
                  <c:v>41446</c:v>
                </c:pt>
                <c:pt idx="1268">
                  <c:v>41447</c:v>
                </c:pt>
                <c:pt idx="1269">
                  <c:v>41448</c:v>
                </c:pt>
                <c:pt idx="1270">
                  <c:v>41449</c:v>
                </c:pt>
                <c:pt idx="1271">
                  <c:v>41450</c:v>
                </c:pt>
                <c:pt idx="1272">
                  <c:v>41451</c:v>
                </c:pt>
                <c:pt idx="1273">
                  <c:v>41452</c:v>
                </c:pt>
                <c:pt idx="1274">
                  <c:v>41453</c:v>
                </c:pt>
                <c:pt idx="1275">
                  <c:v>41454</c:v>
                </c:pt>
                <c:pt idx="1276">
                  <c:v>41455</c:v>
                </c:pt>
                <c:pt idx="1277">
                  <c:v>41456</c:v>
                </c:pt>
                <c:pt idx="1278">
                  <c:v>41457</c:v>
                </c:pt>
                <c:pt idx="1279">
                  <c:v>41458</c:v>
                </c:pt>
                <c:pt idx="1280">
                  <c:v>41459</c:v>
                </c:pt>
                <c:pt idx="1281">
                  <c:v>41460</c:v>
                </c:pt>
                <c:pt idx="1282">
                  <c:v>41461</c:v>
                </c:pt>
                <c:pt idx="1283">
                  <c:v>41462</c:v>
                </c:pt>
                <c:pt idx="1284">
                  <c:v>41463</c:v>
                </c:pt>
                <c:pt idx="1285">
                  <c:v>41464</c:v>
                </c:pt>
                <c:pt idx="1286">
                  <c:v>41465</c:v>
                </c:pt>
                <c:pt idx="1287">
                  <c:v>41466</c:v>
                </c:pt>
                <c:pt idx="1288">
                  <c:v>41467</c:v>
                </c:pt>
                <c:pt idx="1289">
                  <c:v>41468</c:v>
                </c:pt>
                <c:pt idx="1290">
                  <c:v>41469</c:v>
                </c:pt>
                <c:pt idx="1291">
                  <c:v>41470</c:v>
                </c:pt>
                <c:pt idx="1292">
                  <c:v>41471</c:v>
                </c:pt>
                <c:pt idx="1293">
                  <c:v>41472</c:v>
                </c:pt>
                <c:pt idx="1294">
                  <c:v>41473</c:v>
                </c:pt>
                <c:pt idx="1295">
                  <c:v>41474</c:v>
                </c:pt>
                <c:pt idx="1296">
                  <c:v>41475</c:v>
                </c:pt>
                <c:pt idx="1297">
                  <c:v>41476</c:v>
                </c:pt>
                <c:pt idx="1298">
                  <c:v>41477</c:v>
                </c:pt>
                <c:pt idx="1299">
                  <c:v>41478</c:v>
                </c:pt>
                <c:pt idx="1300">
                  <c:v>41479</c:v>
                </c:pt>
                <c:pt idx="1301">
                  <c:v>41480</c:v>
                </c:pt>
                <c:pt idx="1302">
                  <c:v>41481</c:v>
                </c:pt>
                <c:pt idx="1303">
                  <c:v>41482</c:v>
                </c:pt>
                <c:pt idx="1304">
                  <c:v>41483</c:v>
                </c:pt>
                <c:pt idx="1305">
                  <c:v>41484</c:v>
                </c:pt>
                <c:pt idx="1306">
                  <c:v>41485</c:v>
                </c:pt>
                <c:pt idx="1307">
                  <c:v>41486</c:v>
                </c:pt>
                <c:pt idx="1308">
                  <c:v>41487</c:v>
                </c:pt>
                <c:pt idx="1309">
                  <c:v>41488</c:v>
                </c:pt>
                <c:pt idx="1310">
                  <c:v>41489</c:v>
                </c:pt>
                <c:pt idx="1311">
                  <c:v>41490</c:v>
                </c:pt>
                <c:pt idx="1312">
                  <c:v>41491</c:v>
                </c:pt>
                <c:pt idx="1313">
                  <c:v>41492</c:v>
                </c:pt>
                <c:pt idx="1314">
                  <c:v>41493</c:v>
                </c:pt>
                <c:pt idx="1315">
                  <c:v>41494</c:v>
                </c:pt>
                <c:pt idx="1316">
                  <c:v>41495</c:v>
                </c:pt>
                <c:pt idx="1317">
                  <c:v>41496</c:v>
                </c:pt>
                <c:pt idx="1318">
                  <c:v>41497</c:v>
                </c:pt>
                <c:pt idx="1319">
                  <c:v>41498</c:v>
                </c:pt>
                <c:pt idx="1320">
                  <c:v>41499</c:v>
                </c:pt>
                <c:pt idx="1321">
                  <c:v>41500</c:v>
                </c:pt>
                <c:pt idx="1322">
                  <c:v>41501</c:v>
                </c:pt>
                <c:pt idx="1323">
                  <c:v>41502</c:v>
                </c:pt>
                <c:pt idx="1324">
                  <c:v>41503</c:v>
                </c:pt>
                <c:pt idx="1325">
                  <c:v>41504</c:v>
                </c:pt>
                <c:pt idx="1326">
                  <c:v>41505</c:v>
                </c:pt>
                <c:pt idx="1327">
                  <c:v>41506</c:v>
                </c:pt>
                <c:pt idx="1328">
                  <c:v>41507</c:v>
                </c:pt>
                <c:pt idx="1329">
                  <c:v>41508</c:v>
                </c:pt>
                <c:pt idx="1330">
                  <c:v>41509</c:v>
                </c:pt>
                <c:pt idx="1331">
                  <c:v>41510</c:v>
                </c:pt>
                <c:pt idx="1332">
                  <c:v>41511</c:v>
                </c:pt>
                <c:pt idx="1333">
                  <c:v>41512</c:v>
                </c:pt>
                <c:pt idx="1334">
                  <c:v>41513</c:v>
                </c:pt>
                <c:pt idx="1335">
                  <c:v>41514</c:v>
                </c:pt>
                <c:pt idx="1336">
                  <c:v>41515</c:v>
                </c:pt>
                <c:pt idx="1337">
                  <c:v>41516</c:v>
                </c:pt>
                <c:pt idx="1338">
                  <c:v>41517</c:v>
                </c:pt>
                <c:pt idx="1339">
                  <c:v>41518</c:v>
                </c:pt>
                <c:pt idx="1340">
                  <c:v>41519</c:v>
                </c:pt>
                <c:pt idx="1341">
                  <c:v>41520</c:v>
                </c:pt>
                <c:pt idx="1342">
                  <c:v>41521</c:v>
                </c:pt>
                <c:pt idx="1343">
                  <c:v>41522</c:v>
                </c:pt>
                <c:pt idx="1344">
                  <c:v>41523</c:v>
                </c:pt>
                <c:pt idx="1345">
                  <c:v>41524</c:v>
                </c:pt>
                <c:pt idx="1346">
                  <c:v>41525</c:v>
                </c:pt>
                <c:pt idx="1347">
                  <c:v>41526</c:v>
                </c:pt>
                <c:pt idx="1348">
                  <c:v>41527</c:v>
                </c:pt>
                <c:pt idx="1349">
                  <c:v>41528</c:v>
                </c:pt>
                <c:pt idx="1350">
                  <c:v>41529</c:v>
                </c:pt>
                <c:pt idx="1351">
                  <c:v>41530</c:v>
                </c:pt>
                <c:pt idx="1352">
                  <c:v>41531</c:v>
                </c:pt>
                <c:pt idx="1353">
                  <c:v>41532</c:v>
                </c:pt>
                <c:pt idx="1354">
                  <c:v>41533</c:v>
                </c:pt>
                <c:pt idx="1355">
                  <c:v>41534</c:v>
                </c:pt>
                <c:pt idx="1356">
                  <c:v>41535</c:v>
                </c:pt>
                <c:pt idx="1357">
                  <c:v>41536</c:v>
                </c:pt>
                <c:pt idx="1358">
                  <c:v>41537</c:v>
                </c:pt>
                <c:pt idx="1359">
                  <c:v>41538</c:v>
                </c:pt>
                <c:pt idx="1360">
                  <c:v>41539</c:v>
                </c:pt>
                <c:pt idx="1361">
                  <c:v>41540</c:v>
                </c:pt>
                <c:pt idx="1362">
                  <c:v>41541</c:v>
                </c:pt>
                <c:pt idx="1363">
                  <c:v>41542</c:v>
                </c:pt>
                <c:pt idx="1364">
                  <c:v>41543</c:v>
                </c:pt>
                <c:pt idx="1365">
                  <c:v>41544</c:v>
                </c:pt>
                <c:pt idx="1366">
                  <c:v>41545</c:v>
                </c:pt>
                <c:pt idx="1367">
                  <c:v>41546</c:v>
                </c:pt>
                <c:pt idx="1368">
                  <c:v>41547</c:v>
                </c:pt>
                <c:pt idx="1369">
                  <c:v>41548</c:v>
                </c:pt>
                <c:pt idx="1370">
                  <c:v>41549</c:v>
                </c:pt>
                <c:pt idx="1371">
                  <c:v>41550</c:v>
                </c:pt>
                <c:pt idx="1372">
                  <c:v>41551</c:v>
                </c:pt>
                <c:pt idx="1373">
                  <c:v>41552</c:v>
                </c:pt>
                <c:pt idx="1374">
                  <c:v>41553</c:v>
                </c:pt>
                <c:pt idx="1375">
                  <c:v>41554</c:v>
                </c:pt>
                <c:pt idx="1376">
                  <c:v>41555</c:v>
                </c:pt>
                <c:pt idx="1377">
                  <c:v>41556</c:v>
                </c:pt>
                <c:pt idx="1378">
                  <c:v>41557</c:v>
                </c:pt>
                <c:pt idx="1379">
                  <c:v>41558</c:v>
                </c:pt>
                <c:pt idx="1380">
                  <c:v>41559</c:v>
                </c:pt>
                <c:pt idx="1381">
                  <c:v>41560</c:v>
                </c:pt>
                <c:pt idx="1382">
                  <c:v>41561</c:v>
                </c:pt>
                <c:pt idx="1383">
                  <c:v>41562</c:v>
                </c:pt>
                <c:pt idx="1384">
                  <c:v>41563</c:v>
                </c:pt>
                <c:pt idx="1385">
                  <c:v>41564</c:v>
                </c:pt>
                <c:pt idx="1386">
                  <c:v>41565</c:v>
                </c:pt>
                <c:pt idx="1387">
                  <c:v>41566</c:v>
                </c:pt>
                <c:pt idx="1388">
                  <c:v>41567</c:v>
                </c:pt>
                <c:pt idx="1389">
                  <c:v>41568</c:v>
                </c:pt>
                <c:pt idx="1390">
                  <c:v>41569</c:v>
                </c:pt>
                <c:pt idx="1391">
                  <c:v>41570</c:v>
                </c:pt>
                <c:pt idx="1392">
                  <c:v>41571</c:v>
                </c:pt>
                <c:pt idx="1393">
                  <c:v>41572</c:v>
                </c:pt>
                <c:pt idx="1394">
                  <c:v>41573</c:v>
                </c:pt>
                <c:pt idx="1395">
                  <c:v>41574</c:v>
                </c:pt>
                <c:pt idx="1396">
                  <c:v>41575</c:v>
                </c:pt>
                <c:pt idx="1397">
                  <c:v>41576</c:v>
                </c:pt>
                <c:pt idx="1398">
                  <c:v>41577</c:v>
                </c:pt>
                <c:pt idx="1399">
                  <c:v>41578</c:v>
                </c:pt>
                <c:pt idx="1400">
                  <c:v>41579</c:v>
                </c:pt>
                <c:pt idx="1401">
                  <c:v>41580</c:v>
                </c:pt>
                <c:pt idx="1402">
                  <c:v>41581</c:v>
                </c:pt>
                <c:pt idx="1403">
                  <c:v>41582</c:v>
                </c:pt>
                <c:pt idx="1404">
                  <c:v>41583</c:v>
                </c:pt>
                <c:pt idx="1405">
                  <c:v>41584</c:v>
                </c:pt>
                <c:pt idx="1406">
                  <c:v>41585</c:v>
                </c:pt>
                <c:pt idx="1407">
                  <c:v>41586</c:v>
                </c:pt>
                <c:pt idx="1408">
                  <c:v>41587</c:v>
                </c:pt>
                <c:pt idx="1409">
                  <c:v>41588</c:v>
                </c:pt>
                <c:pt idx="1410">
                  <c:v>41589</c:v>
                </c:pt>
                <c:pt idx="1411">
                  <c:v>41590</c:v>
                </c:pt>
                <c:pt idx="1412">
                  <c:v>41591</c:v>
                </c:pt>
                <c:pt idx="1413">
                  <c:v>41592</c:v>
                </c:pt>
                <c:pt idx="1414">
                  <c:v>41593</c:v>
                </c:pt>
                <c:pt idx="1415">
                  <c:v>41594</c:v>
                </c:pt>
                <c:pt idx="1416">
                  <c:v>41595</c:v>
                </c:pt>
                <c:pt idx="1417">
                  <c:v>41596</c:v>
                </c:pt>
                <c:pt idx="1418">
                  <c:v>41597</c:v>
                </c:pt>
                <c:pt idx="1419">
                  <c:v>41598</c:v>
                </c:pt>
                <c:pt idx="1420">
                  <c:v>41599</c:v>
                </c:pt>
                <c:pt idx="1421">
                  <c:v>41600</c:v>
                </c:pt>
                <c:pt idx="1422">
                  <c:v>41601</c:v>
                </c:pt>
                <c:pt idx="1423">
                  <c:v>41602</c:v>
                </c:pt>
                <c:pt idx="1424">
                  <c:v>41603</c:v>
                </c:pt>
                <c:pt idx="1425">
                  <c:v>41604</c:v>
                </c:pt>
                <c:pt idx="1426">
                  <c:v>41605</c:v>
                </c:pt>
                <c:pt idx="1427">
                  <c:v>41606</c:v>
                </c:pt>
                <c:pt idx="1428">
                  <c:v>41607</c:v>
                </c:pt>
                <c:pt idx="1429">
                  <c:v>41608</c:v>
                </c:pt>
                <c:pt idx="1430">
                  <c:v>41609</c:v>
                </c:pt>
                <c:pt idx="1431">
                  <c:v>41610</c:v>
                </c:pt>
                <c:pt idx="1432">
                  <c:v>41611</c:v>
                </c:pt>
                <c:pt idx="1433">
                  <c:v>41612</c:v>
                </c:pt>
                <c:pt idx="1434">
                  <c:v>41613</c:v>
                </c:pt>
                <c:pt idx="1435">
                  <c:v>41614</c:v>
                </c:pt>
                <c:pt idx="1436">
                  <c:v>41615</c:v>
                </c:pt>
                <c:pt idx="1437">
                  <c:v>41616</c:v>
                </c:pt>
                <c:pt idx="1438">
                  <c:v>41617</c:v>
                </c:pt>
                <c:pt idx="1439">
                  <c:v>41618</c:v>
                </c:pt>
                <c:pt idx="1440">
                  <c:v>41619</c:v>
                </c:pt>
                <c:pt idx="1441">
                  <c:v>41620</c:v>
                </c:pt>
                <c:pt idx="1442">
                  <c:v>41621</c:v>
                </c:pt>
                <c:pt idx="1443">
                  <c:v>41622</c:v>
                </c:pt>
                <c:pt idx="1444">
                  <c:v>41623</c:v>
                </c:pt>
                <c:pt idx="1445">
                  <c:v>41624</c:v>
                </c:pt>
                <c:pt idx="1446">
                  <c:v>41625</c:v>
                </c:pt>
                <c:pt idx="1447">
                  <c:v>41626</c:v>
                </c:pt>
                <c:pt idx="1448">
                  <c:v>41627</c:v>
                </c:pt>
                <c:pt idx="1449">
                  <c:v>41628</c:v>
                </c:pt>
                <c:pt idx="1450">
                  <c:v>41629</c:v>
                </c:pt>
                <c:pt idx="1451">
                  <c:v>41630</c:v>
                </c:pt>
                <c:pt idx="1452">
                  <c:v>41631</c:v>
                </c:pt>
                <c:pt idx="1453">
                  <c:v>41632</c:v>
                </c:pt>
                <c:pt idx="1454">
                  <c:v>41633</c:v>
                </c:pt>
                <c:pt idx="1455">
                  <c:v>41634</c:v>
                </c:pt>
                <c:pt idx="1456">
                  <c:v>41635</c:v>
                </c:pt>
                <c:pt idx="1457">
                  <c:v>41636</c:v>
                </c:pt>
                <c:pt idx="1458">
                  <c:v>41637</c:v>
                </c:pt>
                <c:pt idx="1459">
                  <c:v>41638</c:v>
                </c:pt>
                <c:pt idx="1460">
                  <c:v>41639</c:v>
                </c:pt>
                <c:pt idx="1461">
                  <c:v>41640</c:v>
                </c:pt>
                <c:pt idx="1462">
                  <c:v>41641</c:v>
                </c:pt>
                <c:pt idx="1463">
                  <c:v>41642</c:v>
                </c:pt>
                <c:pt idx="1464">
                  <c:v>41643</c:v>
                </c:pt>
                <c:pt idx="1465">
                  <c:v>41644</c:v>
                </c:pt>
                <c:pt idx="1466">
                  <c:v>41645</c:v>
                </c:pt>
                <c:pt idx="1467">
                  <c:v>41646</c:v>
                </c:pt>
                <c:pt idx="1468">
                  <c:v>41647</c:v>
                </c:pt>
                <c:pt idx="1469">
                  <c:v>41648</c:v>
                </c:pt>
                <c:pt idx="1470">
                  <c:v>41649</c:v>
                </c:pt>
                <c:pt idx="1471">
                  <c:v>41650</c:v>
                </c:pt>
                <c:pt idx="1472">
                  <c:v>41651</c:v>
                </c:pt>
                <c:pt idx="1473">
                  <c:v>41652</c:v>
                </c:pt>
                <c:pt idx="1474">
                  <c:v>41653</c:v>
                </c:pt>
                <c:pt idx="1475">
                  <c:v>41654</c:v>
                </c:pt>
                <c:pt idx="1476">
                  <c:v>41655</c:v>
                </c:pt>
                <c:pt idx="1477">
                  <c:v>41656</c:v>
                </c:pt>
                <c:pt idx="1478">
                  <c:v>41657</c:v>
                </c:pt>
                <c:pt idx="1479">
                  <c:v>41658</c:v>
                </c:pt>
                <c:pt idx="1480">
                  <c:v>41659</c:v>
                </c:pt>
                <c:pt idx="1481">
                  <c:v>41660</c:v>
                </c:pt>
                <c:pt idx="1482">
                  <c:v>41661</c:v>
                </c:pt>
                <c:pt idx="1483">
                  <c:v>41662</c:v>
                </c:pt>
                <c:pt idx="1484">
                  <c:v>41663</c:v>
                </c:pt>
                <c:pt idx="1485">
                  <c:v>41664</c:v>
                </c:pt>
                <c:pt idx="1486">
                  <c:v>41665</c:v>
                </c:pt>
                <c:pt idx="1487">
                  <c:v>41666</c:v>
                </c:pt>
                <c:pt idx="1488">
                  <c:v>41667</c:v>
                </c:pt>
                <c:pt idx="1489">
                  <c:v>41668</c:v>
                </c:pt>
                <c:pt idx="1490">
                  <c:v>41669</c:v>
                </c:pt>
                <c:pt idx="1491">
                  <c:v>41670</c:v>
                </c:pt>
                <c:pt idx="1492">
                  <c:v>41671</c:v>
                </c:pt>
                <c:pt idx="1493">
                  <c:v>41672</c:v>
                </c:pt>
                <c:pt idx="1494">
                  <c:v>41673</c:v>
                </c:pt>
                <c:pt idx="1495">
                  <c:v>41674</c:v>
                </c:pt>
                <c:pt idx="1496">
                  <c:v>41675</c:v>
                </c:pt>
                <c:pt idx="1497">
                  <c:v>41676</c:v>
                </c:pt>
                <c:pt idx="1498">
                  <c:v>41677</c:v>
                </c:pt>
                <c:pt idx="1499">
                  <c:v>41678</c:v>
                </c:pt>
                <c:pt idx="1500">
                  <c:v>41679</c:v>
                </c:pt>
                <c:pt idx="1501">
                  <c:v>41680</c:v>
                </c:pt>
                <c:pt idx="1502">
                  <c:v>41681</c:v>
                </c:pt>
                <c:pt idx="1503">
                  <c:v>41682</c:v>
                </c:pt>
                <c:pt idx="1504">
                  <c:v>41683</c:v>
                </c:pt>
                <c:pt idx="1505">
                  <c:v>41684</c:v>
                </c:pt>
                <c:pt idx="1506">
                  <c:v>41685</c:v>
                </c:pt>
                <c:pt idx="1507">
                  <c:v>41686</c:v>
                </c:pt>
                <c:pt idx="1508">
                  <c:v>41687</c:v>
                </c:pt>
                <c:pt idx="1509">
                  <c:v>41688</c:v>
                </c:pt>
                <c:pt idx="1510">
                  <c:v>41689</c:v>
                </c:pt>
                <c:pt idx="1511">
                  <c:v>41690</c:v>
                </c:pt>
                <c:pt idx="1512">
                  <c:v>41691</c:v>
                </c:pt>
                <c:pt idx="1513">
                  <c:v>41692</c:v>
                </c:pt>
                <c:pt idx="1514">
                  <c:v>41693</c:v>
                </c:pt>
                <c:pt idx="1515">
                  <c:v>41694</c:v>
                </c:pt>
                <c:pt idx="1516">
                  <c:v>41695</c:v>
                </c:pt>
                <c:pt idx="1517">
                  <c:v>41696</c:v>
                </c:pt>
                <c:pt idx="1518">
                  <c:v>41697</c:v>
                </c:pt>
                <c:pt idx="1519">
                  <c:v>41698</c:v>
                </c:pt>
                <c:pt idx="1520">
                  <c:v>41699</c:v>
                </c:pt>
                <c:pt idx="1521">
                  <c:v>41700</c:v>
                </c:pt>
                <c:pt idx="1522">
                  <c:v>41701</c:v>
                </c:pt>
                <c:pt idx="1523">
                  <c:v>41702</c:v>
                </c:pt>
                <c:pt idx="1524">
                  <c:v>41703</c:v>
                </c:pt>
                <c:pt idx="1525">
                  <c:v>41704</c:v>
                </c:pt>
                <c:pt idx="1526">
                  <c:v>41705</c:v>
                </c:pt>
                <c:pt idx="1527">
                  <c:v>41706</c:v>
                </c:pt>
                <c:pt idx="1528">
                  <c:v>41707</c:v>
                </c:pt>
                <c:pt idx="1529">
                  <c:v>41708</c:v>
                </c:pt>
                <c:pt idx="1530">
                  <c:v>41709</c:v>
                </c:pt>
                <c:pt idx="1531">
                  <c:v>41710</c:v>
                </c:pt>
                <c:pt idx="1532">
                  <c:v>41711</c:v>
                </c:pt>
                <c:pt idx="1533">
                  <c:v>41712</c:v>
                </c:pt>
                <c:pt idx="1534">
                  <c:v>41713</c:v>
                </c:pt>
                <c:pt idx="1535">
                  <c:v>41714</c:v>
                </c:pt>
                <c:pt idx="1536">
                  <c:v>41715</c:v>
                </c:pt>
                <c:pt idx="1537">
                  <c:v>41716</c:v>
                </c:pt>
                <c:pt idx="1538">
                  <c:v>41717</c:v>
                </c:pt>
                <c:pt idx="1539">
                  <c:v>41718</c:v>
                </c:pt>
                <c:pt idx="1540">
                  <c:v>41719</c:v>
                </c:pt>
                <c:pt idx="1541">
                  <c:v>41720</c:v>
                </c:pt>
                <c:pt idx="1542">
                  <c:v>41721</c:v>
                </c:pt>
                <c:pt idx="1543">
                  <c:v>41722</c:v>
                </c:pt>
                <c:pt idx="1544">
                  <c:v>41723</c:v>
                </c:pt>
                <c:pt idx="1545">
                  <c:v>41724</c:v>
                </c:pt>
                <c:pt idx="1546">
                  <c:v>41725</c:v>
                </c:pt>
                <c:pt idx="1547">
                  <c:v>41726</c:v>
                </c:pt>
                <c:pt idx="1548">
                  <c:v>41727</c:v>
                </c:pt>
                <c:pt idx="1549">
                  <c:v>41728</c:v>
                </c:pt>
                <c:pt idx="1550">
                  <c:v>41729</c:v>
                </c:pt>
                <c:pt idx="1551">
                  <c:v>41730</c:v>
                </c:pt>
                <c:pt idx="1552">
                  <c:v>41731</c:v>
                </c:pt>
                <c:pt idx="1553">
                  <c:v>41732</c:v>
                </c:pt>
                <c:pt idx="1554">
                  <c:v>41733</c:v>
                </c:pt>
                <c:pt idx="1555">
                  <c:v>41734</c:v>
                </c:pt>
                <c:pt idx="1556">
                  <c:v>41735</c:v>
                </c:pt>
                <c:pt idx="1557">
                  <c:v>41736</c:v>
                </c:pt>
                <c:pt idx="1558">
                  <c:v>41737</c:v>
                </c:pt>
                <c:pt idx="1559">
                  <c:v>41738</c:v>
                </c:pt>
                <c:pt idx="1560">
                  <c:v>41739</c:v>
                </c:pt>
                <c:pt idx="1561">
                  <c:v>41740</c:v>
                </c:pt>
                <c:pt idx="1562">
                  <c:v>41741</c:v>
                </c:pt>
                <c:pt idx="1563">
                  <c:v>41742</c:v>
                </c:pt>
                <c:pt idx="1564">
                  <c:v>41743</c:v>
                </c:pt>
                <c:pt idx="1565">
                  <c:v>41744</c:v>
                </c:pt>
                <c:pt idx="1566">
                  <c:v>41745</c:v>
                </c:pt>
                <c:pt idx="1567">
                  <c:v>41746</c:v>
                </c:pt>
                <c:pt idx="1568">
                  <c:v>41747</c:v>
                </c:pt>
                <c:pt idx="1569">
                  <c:v>41748</c:v>
                </c:pt>
                <c:pt idx="1570">
                  <c:v>41749</c:v>
                </c:pt>
                <c:pt idx="1571">
                  <c:v>41750</c:v>
                </c:pt>
                <c:pt idx="1572">
                  <c:v>41751</c:v>
                </c:pt>
                <c:pt idx="1573">
                  <c:v>41752</c:v>
                </c:pt>
                <c:pt idx="1574">
                  <c:v>41753</c:v>
                </c:pt>
                <c:pt idx="1575">
                  <c:v>41754</c:v>
                </c:pt>
                <c:pt idx="1576">
                  <c:v>41755</c:v>
                </c:pt>
                <c:pt idx="1577">
                  <c:v>41756</c:v>
                </c:pt>
                <c:pt idx="1578">
                  <c:v>41757</c:v>
                </c:pt>
                <c:pt idx="1579">
                  <c:v>41758</c:v>
                </c:pt>
                <c:pt idx="1580">
                  <c:v>41759</c:v>
                </c:pt>
                <c:pt idx="1581">
                  <c:v>41760</c:v>
                </c:pt>
                <c:pt idx="1582">
                  <c:v>41761</c:v>
                </c:pt>
                <c:pt idx="1583">
                  <c:v>41762</c:v>
                </c:pt>
                <c:pt idx="1584">
                  <c:v>41763</c:v>
                </c:pt>
                <c:pt idx="1585">
                  <c:v>41764</c:v>
                </c:pt>
                <c:pt idx="1586">
                  <c:v>41765</c:v>
                </c:pt>
                <c:pt idx="1587">
                  <c:v>41766</c:v>
                </c:pt>
                <c:pt idx="1588">
                  <c:v>41767</c:v>
                </c:pt>
                <c:pt idx="1589">
                  <c:v>41768</c:v>
                </c:pt>
                <c:pt idx="1590">
                  <c:v>41769</c:v>
                </c:pt>
                <c:pt idx="1591">
                  <c:v>41770</c:v>
                </c:pt>
                <c:pt idx="1592">
                  <c:v>41771</c:v>
                </c:pt>
                <c:pt idx="1593">
                  <c:v>41772</c:v>
                </c:pt>
                <c:pt idx="1594">
                  <c:v>41773</c:v>
                </c:pt>
                <c:pt idx="1595">
                  <c:v>41774</c:v>
                </c:pt>
                <c:pt idx="1596">
                  <c:v>41775</c:v>
                </c:pt>
                <c:pt idx="1597">
                  <c:v>41776</c:v>
                </c:pt>
                <c:pt idx="1598">
                  <c:v>41777</c:v>
                </c:pt>
                <c:pt idx="1599">
                  <c:v>41778</c:v>
                </c:pt>
                <c:pt idx="1600">
                  <c:v>41779</c:v>
                </c:pt>
                <c:pt idx="1601">
                  <c:v>41780</c:v>
                </c:pt>
                <c:pt idx="1602">
                  <c:v>41781</c:v>
                </c:pt>
                <c:pt idx="1603">
                  <c:v>41782</c:v>
                </c:pt>
                <c:pt idx="1604">
                  <c:v>41783</c:v>
                </c:pt>
                <c:pt idx="1605">
                  <c:v>41784</c:v>
                </c:pt>
                <c:pt idx="1606">
                  <c:v>41785</c:v>
                </c:pt>
                <c:pt idx="1607">
                  <c:v>41786</c:v>
                </c:pt>
                <c:pt idx="1608">
                  <c:v>41787</c:v>
                </c:pt>
                <c:pt idx="1609">
                  <c:v>41788</c:v>
                </c:pt>
                <c:pt idx="1610">
                  <c:v>41789</c:v>
                </c:pt>
                <c:pt idx="1611">
                  <c:v>41790</c:v>
                </c:pt>
                <c:pt idx="1612">
                  <c:v>41791</c:v>
                </c:pt>
                <c:pt idx="1613">
                  <c:v>41792</c:v>
                </c:pt>
                <c:pt idx="1614">
                  <c:v>41793</c:v>
                </c:pt>
                <c:pt idx="1615">
                  <c:v>41794</c:v>
                </c:pt>
                <c:pt idx="1616">
                  <c:v>41795</c:v>
                </c:pt>
                <c:pt idx="1617">
                  <c:v>41796</c:v>
                </c:pt>
                <c:pt idx="1618">
                  <c:v>41797</c:v>
                </c:pt>
                <c:pt idx="1619">
                  <c:v>41798</c:v>
                </c:pt>
                <c:pt idx="1620">
                  <c:v>41799</c:v>
                </c:pt>
                <c:pt idx="1621">
                  <c:v>41800</c:v>
                </c:pt>
                <c:pt idx="1622">
                  <c:v>41801</c:v>
                </c:pt>
                <c:pt idx="1623">
                  <c:v>41802</c:v>
                </c:pt>
                <c:pt idx="1624">
                  <c:v>41803</c:v>
                </c:pt>
                <c:pt idx="1625">
                  <c:v>41804</c:v>
                </c:pt>
                <c:pt idx="1626">
                  <c:v>41805</c:v>
                </c:pt>
                <c:pt idx="1627">
                  <c:v>41806</c:v>
                </c:pt>
                <c:pt idx="1628">
                  <c:v>41807</c:v>
                </c:pt>
                <c:pt idx="1629">
                  <c:v>41808</c:v>
                </c:pt>
                <c:pt idx="1630">
                  <c:v>41809</c:v>
                </c:pt>
                <c:pt idx="1631">
                  <c:v>41810</c:v>
                </c:pt>
                <c:pt idx="1632">
                  <c:v>41811</c:v>
                </c:pt>
                <c:pt idx="1633">
                  <c:v>41812</c:v>
                </c:pt>
                <c:pt idx="1634">
                  <c:v>41813</c:v>
                </c:pt>
                <c:pt idx="1635">
                  <c:v>41814</c:v>
                </c:pt>
                <c:pt idx="1636">
                  <c:v>41815</c:v>
                </c:pt>
                <c:pt idx="1637">
                  <c:v>41816</c:v>
                </c:pt>
                <c:pt idx="1638">
                  <c:v>41817</c:v>
                </c:pt>
                <c:pt idx="1639">
                  <c:v>41818</c:v>
                </c:pt>
                <c:pt idx="1640">
                  <c:v>41819</c:v>
                </c:pt>
                <c:pt idx="1641">
                  <c:v>41820</c:v>
                </c:pt>
                <c:pt idx="1642">
                  <c:v>41821</c:v>
                </c:pt>
                <c:pt idx="1643">
                  <c:v>41822</c:v>
                </c:pt>
                <c:pt idx="1644">
                  <c:v>41823</c:v>
                </c:pt>
                <c:pt idx="1645">
                  <c:v>41824</c:v>
                </c:pt>
                <c:pt idx="1646">
                  <c:v>41825</c:v>
                </c:pt>
                <c:pt idx="1647">
                  <c:v>41826</c:v>
                </c:pt>
                <c:pt idx="1648">
                  <c:v>41827</c:v>
                </c:pt>
                <c:pt idx="1649">
                  <c:v>41828</c:v>
                </c:pt>
                <c:pt idx="1650">
                  <c:v>41829</c:v>
                </c:pt>
                <c:pt idx="1651">
                  <c:v>41830</c:v>
                </c:pt>
                <c:pt idx="1652">
                  <c:v>41831</c:v>
                </c:pt>
                <c:pt idx="1653">
                  <c:v>41832</c:v>
                </c:pt>
                <c:pt idx="1654">
                  <c:v>41833</c:v>
                </c:pt>
                <c:pt idx="1655">
                  <c:v>41834</c:v>
                </c:pt>
                <c:pt idx="1656">
                  <c:v>41835</c:v>
                </c:pt>
                <c:pt idx="1657">
                  <c:v>41836</c:v>
                </c:pt>
                <c:pt idx="1658">
                  <c:v>41837</c:v>
                </c:pt>
                <c:pt idx="1659">
                  <c:v>41838</c:v>
                </c:pt>
                <c:pt idx="1660">
                  <c:v>41839</c:v>
                </c:pt>
                <c:pt idx="1661">
                  <c:v>41840</c:v>
                </c:pt>
                <c:pt idx="1662">
                  <c:v>41841</c:v>
                </c:pt>
                <c:pt idx="1663">
                  <c:v>41842</c:v>
                </c:pt>
                <c:pt idx="1664">
                  <c:v>41843</c:v>
                </c:pt>
                <c:pt idx="1665">
                  <c:v>41844</c:v>
                </c:pt>
                <c:pt idx="1666">
                  <c:v>41845</c:v>
                </c:pt>
                <c:pt idx="1667">
                  <c:v>41846</c:v>
                </c:pt>
                <c:pt idx="1668">
                  <c:v>41847</c:v>
                </c:pt>
                <c:pt idx="1669">
                  <c:v>41848</c:v>
                </c:pt>
                <c:pt idx="1670">
                  <c:v>41849</c:v>
                </c:pt>
                <c:pt idx="1671">
                  <c:v>41850</c:v>
                </c:pt>
                <c:pt idx="1672">
                  <c:v>41851</c:v>
                </c:pt>
                <c:pt idx="1673">
                  <c:v>41852</c:v>
                </c:pt>
                <c:pt idx="1674">
                  <c:v>41853</c:v>
                </c:pt>
                <c:pt idx="1675">
                  <c:v>41854</c:v>
                </c:pt>
                <c:pt idx="1676">
                  <c:v>41855</c:v>
                </c:pt>
                <c:pt idx="1677">
                  <c:v>41856</c:v>
                </c:pt>
                <c:pt idx="1678">
                  <c:v>41857</c:v>
                </c:pt>
                <c:pt idx="1679">
                  <c:v>41858</c:v>
                </c:pt>
                <c:pt idx="1680">
                  <c:v>41859</c:v>
                </c:pt>
                <c:pt idx="1681">
                  <c:v>41860</c:v>
                </c:pt>
                <c:pt idx="1682">
                  <c:v>41861</c:v>
                </c:pt>
                <c:pt idx="1683">
                  <c:v>41862</c:v>
                </c:pt>
                <c:pt idx="1684">
                  <c:v>41863</c:v>
                </c:pt>
                <c:pt idx="1685">
                  <c:v>41864</c:v>
                </c:pt>
                <c:pt idx="1686">
                  <c:v>41865</c:v>
                </c:pt>
                <c:pt idx="1687">
                  <c:v>41866</c:v>
                </c:pt>
                <c:pt idx="1688">
                  <c:v>41867</c:v>
                </c:pt>
                <c:pt idx="1689">
                  <c:v>41868</c:v>
                </c:pt>
                <c:pt idx="1690">
                  <c:v>41869</c:v>
                </c:pt>
                <c:pt idx="1691">
                  <c:v>41870</c:v>
                </c:pt>
                <c:pt idx="1692">
                  <c:v>41871</c:v>
                </c:pt>
                <c:pt idx="1693">
                  <c:v>41872</c:v>
                </c:pt>
                <c:pt idx="1694">
                  <c:v>41873</c:v>
                </c:pt>
                <c:pt idx="1695">
                  <c:v>41874</c:v>
                </c:pt>
                <c:pt idx="1696">
                  <c:v>41875</c:v>
                </c:pt>
                <c:pt idx="1697">
                  <c:v>41876</c:v>
                </c:pt>
                <c:pt idx="1698">
                  <c:v>41877</c:v>
                </c:pt>
                <c:pt idx="1699">
                  <c:v>41878</c:v>
                </c:pt>
                <c:pt idx="1700">
                  <c:v>41879</c:v>
                </c:pt>
                <c:pt idx="1701">
                  <c:v>41880</c:v>
                </c:pt>
                <c:pt idx="1702">
                  <c:v>41881</c:v>
                </c:pt>
                <c:pt idx="1703">
                  <c:v>41882</c:v>
                </c:pt>
                <c:pt idx="1704">
                  <c:v>41883</c:v>
                </c:pt>
                <c:pt idx="1705">
                  <c:v>41884</c:v>
                </c:pt>
                <c:pt idx="1706">
                  <c:v>41885</c:v>
                </c:pt>
                <c:pt idx="1707">
                  <c:v>41886</c:v>
                </c:pt>
                <c:pt idx="1708">
                  <c:v>41887</c:v>
                </c:pt>
                <c:pt idx="1709">
                  <c:v>41888</c:v>
                </c:pt>
                <c:pt idx="1710">
                  <c:v>41889</c:v>
                </c:pt>
                <c:pt idx="1711">
                  <c:v>41890</c:v>
                </c:pt>
                <c:pt idx="1712">
                  <c:v>41891</c:v>
                </c:pt>
                <c:pt idx="1713">
                  <c:v>41892</c:v>
                </c:pt>
                <c:pt idx="1714">
                  <c:v>41893</c:v>
                </c:pt>
                <c:pt idx="1715">
                  <c:v>41894</c:v>
                </c:pt>
                <c:pt idx="1716">
                  <c:v>41895</c:v>
                </c:pt>
                <c:pt idx="1717">
                  <c:v>41896</c:v>
                </c:pt>
                <c:pt idx="1718">
                  <c:v>41897</c:v>
                </c:pt>
                <c:pt idx="1719">
                  <c:v>41898</c:v>
                </c:pt>
                <c:pt idx="1720">
                  <c:v>41899</c:v>
                </c:pt>
                <c:pt idx="1721">
                  <c:v>41900</c:v>
                </c:pt>
                <c:pt idx="1722">
                  <c:v>41901</c:v>
                </c:pt>
                <c:pt idx="1723">
                  <c:v>41902</c:v>
                </c:pt>
                <c:pt idx="1724">
                  <c:v>41903</c:v>
                </c:pt>
                <c:pt idx="1725">
                  <c:v>41904</c:v>
                </c:pt>
                <c:pt idx="1726">
                  <c:v>41905</c:v>
                </c:pt>
                <c:pt idx="1727">
                  <c:v>41906</c:v>
                </c:pt>
                <c:pt idx="1728">
                  <c:v>41907</c:v>
                </c:pt>
                <c:pt idx="1729">
                  <c:v>41908</c:v>
                </c:pt>
                <c:pt idx="1730">
                  <c:v>41909</c:v>
                </c:pt>
                <c:pt idx="1731">
                  <c:v>41910</c:v>
                </c:pt>
                <c:pt idx="1732">
                  <c:v>41911</c:v>
                </c:pt>
                <c:pt idx="1733">
                  <c:v>41912</c:v>
                </c:pt>
                <c:pt idx="1734">
                  <c:v>41913</c:v>
                </c:pt>
                <c:pt idx="1735">
                  <c:v>41914</c:v>
                </c:pt>
                <c:pt idx="1736">
                  <c:v>41915</c:v>
                </c:pt>
                <c:pt idx="1737">
                  <c:v>41916</c:v>
                </c:pt>
                <c:pt idx="1738">
                  <c:v>41917</c:v>
                </c:pt>
                <c:pt idx="1739">
                  <c:v>41918</c:v>
                </c:pt>
                <c:pt idx="1740">
                  <c:v>41919</c:v>
                </c:pt>
                <c:pt idx="1741">
                  <c:v>41920</c:v>
                </c:pt>
                <c:pt idx="1742">
                  <c:v>41921</c:v>
                </c:pt>
                <c:pt idx="1743">
                  <c:v>41922</c:v>
                </c:pt>
                <c:pt idx="1744">
                  <c:v>41923</c:v>
                </c:pt>
                <c:pt idx="1745">
                  <c:v>41924</c:v>
                </c:pt>
                <c:pt idx="1746">
                  <c:v>41925</c:v>
                </c:pt>
                <c:pt idx="1747">
                  <c:v>41926</c:v>
                </c:pt>
                <c:pt idx="1748">
                  <c:v>41927</c:v>
                </c:pt>
                <c:pt idx="1749">
                  <c:v>41928</c:v>
                </c:pt>
                <c:pt idx="1750">
                  <c:v>41929</c:v>
                </c:pt>
                <c:pt idx="1751">
                  <c:v>41930</c:v>
                </c:pt>
                <c:pt idx="1752">
                  <c:v>41931</c:v>
                </c:pt>
                <c:pt idx="1753">
                  <c:v>41932</c:v>
                </c:pt>
                <c:pt idx="1754">
                  <c:v>41933</c:v>
                </c:pt>
                <c:pt idx="1755">
                  <c:v>41934</c:v>
                </c:pt>
                <c:pt idx="1756">
                  <c:v>41935</c:v>
                </c:pt>
                <c:pt idx="1757">
                  <c:v>41936</c:v>
                </c:pt>
                <c:pt idx="1758">
                  <c:v>41937</c:v>
                </c:pt>
                <c:pt idx="1759">
                  <c:v>41938</c:v>
                </c:pt>
                <c:pt idx="1760">
                  <c:v>41939</c:v>
                </c:pt>
                <c:pt idx="1761">
                  <c:v>41940</c:v>
                </c:pt>
                <c:pt idx="1762">
                  <c:v>41941</c:v>
                </c:pt>
                <c:pt idx="1763">
                  <c:v>41942</c:v>
                </c:pt>
                <c:pt idx="1764">
                  <c:v>41943</c:v>
                </c:pt>
                <c:pt idx="1765">
                  <c:v>41944</c:v>
                </c:pt>
                <c:pt idx="1766">
                  <c:v>41945</c:v>
                </c:pt>
                <c:pt idx="1767">
                  <c:v>41946</c:v>
                </c:pt>
                <c:pt idx="1768">
                  <c:v>41947</c:v>
                </c:pt>
                <c:pt idx="1769">
                  <c:v>41948</c:v>
                </c:pt>
                <c:pt idx="1770">
                  <c:v>41949</c:v>
                </c:pt>
                <c:pt idx="1771">
                  <c:v>41950</c:v>
                </c:pt>
                <c:pt idx="1772">
                  <c:v>41951</c:v>
                </c:pt>
                <c:pt idx="1773">
                  <c:v>41952</c:v>
                </c:pt>
                <c:pt idx="1774">
                  <c:v>41953</c:v>
                </c:pt>
                <c:pt idx="1775">
                  <c:v>41954</c:v>
                </c:pt>
                <c:pt idx="1776">
                  <c:v>41955</c:v>
                </c:pt>
                <c:pt idx="1777">
                  <c:v>41956</c:v>
                </c:pt>
                <c:pt idx="1778">
                  <c:v>41957</c:v>
                </c:pt>
                <c:pt idx="1779">
                  <c:v>41958</c:v>
                </c:pt>
                <c:pt idx="1780">
                  <c:v>41959</c:v>
                </c:pt>
                <c:pt idx="1781">
                  <c:v>41960</c:v>
                </c:pt>
                <c:pt idx="1782">
                  <c:v>41961</c:v>
                </c:pt>
                <c:pt idx="1783">
                  <c:v>41962</c:v>
                </c:pt>
                <c:pt idx="1784">
                  <c:v>41963</c:v>
                </c:pt>
                <c:pt idx="1785">
                  <c:v>41964</c:v>
                </c:pt>
                <c:pt idx="1786">
                  <c:v>41965</c:v>
                </c:pt>
                <c:pt idx="1787">
                  <c:v>41966</c:v>
                </c:pt>
                <c:pt idx="1788">
                  <c:v>41967</c:v>
                </c:pt>
                <c:pt idx="1789">
                  <c:v>41968</c:v>
                </c:pt>
                <c:pt idx="1790">
                  <c:v>41969</c:v>
                </c:pt>
                <c:pt idx="1791">
                  <c:v>41970</c:v>
                </c:pt>
                <c:pt idx="1792">
                  <c:v>41971</c:v>
                </c:pt>
                <c:pt idx="1793">
                  <c:v>41972</c:v>
                </c:pt>
                <c:pt idx="1794">
                  <c:v>41973</c:v>
                </c:pt>
                <c:pt idx="1795">
                  <c:v>41974</c:v>
                </c:pt>
                <c:pt idx="1796">
                  <c:v>41975</c:v>
                </c:pt>
                <c:pt idx="1797">
                  <c:v>41976</c:v>
                </c:pt>
                <c:pt idx="1798">
                  <c:v>41977</c:v>
                </c:pt>
                <c:pt idx="1799">
                  <c:v>41978</c:v>
                </c:pt>
                <c:pt idx="1800">
                  <c:v>41979</c:v>
                </c:pt>
                <c:pt idx="1801">
                  <c:v>41980</c:v>
                </c:pt>
                <c:pt idx="1802">
                  <c:v>41981</c:v>
                </c:pt>
                <c:pt idx="1803">
                  <c:v>41982</c:v>
                </c:pt>
                <c:pt idx="1804">
                  <c:v>41983</c:v>
                </c:pt>
                <c:pt idx="1805">
                  <c:v>41984</c:v>
                </c:pt>
                <c:pt idx="1806">
                  <c:v>41985</c:v>
                </c:pt>
                <c:pt idx="1807">
                  <c:v>41986</c:v>
                </c:pt>
                <c:pt idx="1808">
                  <c:v>41987</c:v>
                </c:pt>
                <c:pt idx="1809">
                  <c:v>41988</c:v>
                </c:pt>
                <c:pt idx="1810">
                  <c:v>41989</c:v>
                </c:pt>
                <c:pt idx="1811">
                  <c:v>41990</c:v>
                </c:pt>
                <c:pt idx="1812">
                  <c:v>41991</c:v>
                </c:pt>
                <c:pt idx="1813">
                  <c:v>41992</c:v>
                </c:pt>
                <c:pt idx="1814">
                  <c:v>41993</c:v>
                </c:pt>
                <c:pt idx="1815">
                  <c:v>41994</c:v>
                </c:pt>
                <c:pt idx="1816">
                  <c:v>41995</c:v>
                </c:pt>
                <c:pt idx="1817">
                  <c:v>41996</c:v>
                </c:pt>
                <c:pt idx="1818">
                  <c:v>41997</c:v>
                </c:pt>
                <c:pt idx="1819">
                  <c:v>41998</c:v>
                </c:pt>
                <c:pt idx="1820">
                  <c:v>41999</c:v>
                </c:pt>
                <c:pt idx="1821">
                  <c:v>42000</c:v>
                </c:pt>
                <c:pt idx="1822">
                  <c:v>42001</c:v>
                </c:pt>
                <c:pt idx="1823">
                  <c:v>42002</c:v>
                </c:pt>
                <c:pt idx="1824">
                  <c:v>42003</c:v>
                </c:pt>
                <c:pt idx="1825">
                  <c:v>42004</c:v>
                </c:pt>
                <c:pt idx="1826">
                  <c:v>42005</c:v>
                </c:pt>
                <c:pt idx="1827">
                  <c:v>42006</c:v>
                </c:pt>
                <c:pt idx="1828">
                  <c:v>42007</c:v>
                </c:pt>
                <c:pt idx="1829">
                  <c:v>42008</c:v>
                </c:pt>
                <c:pt idx="1830">
                  <c:v>42009</c:v>
                </c:pt>
                <c:pt idx="1831">
                  <c:v>42010</c:v>
                </c:pt>
                <c:pt idx="1832">
                  <c:v>42011</c:v>
                </c:pt>
                <c:pt idx="1833">
                  <c:v>42012</c:v>
                </c:pt>
                <c:pt idx="1834">
                  <c:v>42013</c:v>
                </c:pt>
                <c:pt idx="1835">
                  <c:v>42014</c:v>
                </c:pt>
                <c:pt idx="1836">
                  <c:v>42015</c:v>
                </c:pt>
                <c:pt idx="1837">
                  <c:v>42016</c:v>
                </c:pt>
                <c:pt idx="1838">
                  <c:v>42017</c:v>
                </c:pt>
                <c:pt idx="1839">
                  <c:v>42018</c:v>
                </c:pt>
                <c:pt idx="1840">
                  <c:v>42019</c:v>
                </c:pt>
                <c:pt idx="1841">
                  <c:v>42020</c:v>
                </c:pt>
                <c:pt idx="1842">
                  <c:v>42021</c:v>
                </c:pt>
                <c:pt idx="1843">
                  <c:v>42022</c:v>
                </c:pt>
                <c:pt idx="1844">
                  <c:v>42023</c:v>
                </c:pt>
                <c:pt idx="1845">
                  <c:v>42024</c:v>
                </c:pt>
                <c:pt idx="1846">
                  <c:v>42025</c:v>
                </c:pt>
                <c:pt idx="1847">
                  <c:v>42026</c:v>
                </c:pt>
                <c:pt idx="1848">
                  <c:v>42027</c:v>
                </c:pt>
                <c:pt idx="1849">
                  <c:v>42028</c:v>
                </c:pt>
                <c:pt idx="1850">
                  <c:v>42029</c:v>
                </c:pt>
                <c:pt idx="1851">
                  <c:v>42030</c:v>
                </c:pt>
                <c:pt idx="1852">
                  <c:v>42031</c:v>
                </c:pt>
                <c:pt idx="1853">
                  <c:v>42032</c:v>
                </c:pt>
                <c:pt idx="1854">
                  <c:v>42033</c:v>
                </c:pt>
                <c:pt idx="1855">
                  <c:v>42034</c:v>
                </c:pt>
                <c:pt idx="1856">
                  <c:v>42035</c:v>
                </c:pt>
                <c:pt idx="1857">
                  <c:v>42036</c:v>
                </c:pt>
                <c:pt idx="1858">
                  <c:v>42037</c:v>
                </c:pt>
                <c:pt idx="1859">
                  <c:v>42038</c:v>
                </c:pt>
                <c:pt idx="1860">
                  <c:v>42039</c:v>
                </c:pt>
                <c:pt idx="1861">
                  <c:v>42040</c:v>
                </c:pt>
                <c:pt idx="1862">
                  <c:v>42041</c:v>
                </c:pt>
                <c:pt idx="1863">
                  <c:v>42042</c:v>
                </c:pt>
                <c:pt idx="1864">
                  <c:v>42043</c:v>
                </c:pt>
                <c:pt idx="1865">
                  <c:v>42044</c:v>
                </c:pt>
                <c:pt idx="1866">
                  <c:v>42045</c:v>
                </c:pt>
                <c:pt idx="1867">
                  <c:v>42046</c:v>
                </c:pt>
                <c:pt idx="1868">
                  <c:v>42047</c:v>
                </c:pt>
                <c:pt idx="1869">
                  <c:v>42048</c:v>
                </c:pt>
                <c:pt idx="1870">
                  <c:v>42049</c:v>
                </c:pt>
                <c:pt idx="1871">
                  <c:v>42050</c:v>
                </c:pt>
                <c:pt idx="1872">
                  <c:v>42051</c:v>
                </c:pt>
                <c:pt idx="1873">
                  <c:v>42052</c:v>
                </c:pt>
                <c:pt idx="1874">
                  <c:v>42053</c:v>
                </c:pt>
                <c:pt idx="1875">
                  <c:v>42054</c:v>
                </c:pt>
                <c:pt idx="1876">
                  <c:v>42055</c:v>
                </c:pt>
                <c:pt idx="1877">
                  <c:v>42056</c:v>
                </c:pt>
                <c:pt idx="1878">
                  <c:v>42057</c:v>
                </c:pt>
                <c:pt idx="1879">
                  <c:v>42058</c:v>
                </c:pt>
                <c:pt idx="1880">
                  <c:v>42059</c:v>
                </c:pt>
                <c:pt idx="1881">
                  <c:v>42060</c:v>
                </c:pt>
                <c:pt idx="1882">
                  <c:v>42061</c:v>
                </c:pt>
                <c:pt idx="1883">
                  <c:v>42062</c:v>
                </c:pt>
                <c:pt idx="1884">
                  <c:v>42063</c:v>
                </c:pt>
                <c:pt idx="1885">
                  <c:v>42064</c:v>
                </c:pt>
                <c:pt idx="1886">
                  <c:v>42065</c:v>
                </c:pt>
                <c:pt idx="1887">
                  <c:v>42066</c:v>
                </c:pt>
                <c:pt idx="1888">
                  <c:v>42067</c:v>
                </c:pt>
                <c:pt idx="1889">
                  <c:v>42068</c:v>
                </c:pt>
                <c:pt idx="1890">
                  <c:v>42069</c:v>
                </c:pt>
                <c:pt idx="1891">
                  <c:v>42070</c:v>
                </c:pt>
                <c:pt idx="1892">
                  <c:v>42071</c:v>
                </c:pt>
                <c:pt idx="1893">
                  <c:v>42072</c:v>
                </c:pt>
                <c:pt idx="1894">
                  <c:v>42073</c:v>
                </c:pt>
                <c:pt idx="1895">
                  <c:v>42074</c:v>
                </c:pt>
                <c:pt idx="1896">
                  <c:v>42075</c:v>
                </c:pt>
                <c:pt idx="1897">
                  <c:v>42076</c:v>
                </c:pt>
                <c:pt idx="1898">
                  <c:v>42077</c:v>
                </c:pt>
                <c:pt idx="1899">
                  <c:v>42078</c:v>
                </c:pt>
                <c:pt idx="1900">
                  <c:v>42079</c:v>
                </c:pt>
                <c:pt idx="1901">
                  <c:v>42080</c:v>
                </c:pt>
                <c:pt idx="1902">
                  <c:v>42081</c:v>
                </c:pt>
                <c:pt idx="1903">
                  <c:v>42082</c:v>
                </c:pt>
                <c:pt idx="1904">
                  <c:v>42083</c:v>
                </c:pt>
                <c:pt idx="1905">
                  <c:v>42084</c:v>
                </c:pt>
                <c:pt idx="1906">
                  <c:v>42085</c:v>
                </c:pt>
                <c:pt idx="1907">
                  <c:v>42086</c:v>
                </c:pt>
                <c:pt idx="1908">
                  <c:v>42087</c:v>
                </c:pt>
                <c:pt idx="1909">
                  <c:v>42088</c:v>
                </c:pt>
                <c:pt idx="1910">
                  <c:v>42089</c:v>
                </c:pt>
                <c:pt idx="1911">
                  <c:v>42090</c:v>
                </c:pt>
                <c:pt idx="1912">
                  <c:v>42091</c:v>
                </c:pt>
                <c:pt idx="1913">
                  <c:v>42092</c:v>
                </c:pt>
                <c:pt idx="1914">
                  <c:v>42093</c:v>
                </c:pt>
                <c:pt idx="1915">
                  <c:v>42094</c:v>
                </c:pt>
                <c:pt idx="1916">
                  <c:v>42095</c:v>
                </c:pt>
                <c:pt idx="1917">
                  <c:v>42096</c:v>
                </c:pt>
                <c:pt idx="1918">
                  <c:v>42097</c:v>
                </c:pt>
                <c:pt idx="1919">
                  <c:v>42098</c:v>
                </c:pt>
                <c:pt idx="1920">
                  <c:v>42099</c:v>
                </c:pt>
                <c:pt idx="1921">
                  <c:v>42100</c:v>
                </c:pt>
                <c:pt idx="1922">
                  <c:v>42101</c:v>
                </c:pt>
                <c:pt idx="1923">
                  <c:v>42102</c:v>
                </c:pt>
                <c:pt idx="1924">
                  <c:v>42103</c:v>
                </c:pt>
                <c:pt idx="1925">
                  <c:v>42104</c:v>
                </c:pt>
                <c:pt idx="1926">
                  <c:v>42105</c:v>
                </c:pt>
                <c:pt idx="1927">
                  <c:v>42106</c:v>
                </c:pt>
                <c:pt idx="1928">
                  <c:v>42107</c:v>
                </c:pt>
                <c:pt idx="1929">
                  <c:v>42108</c:v>
                </c:pt>
                <c:pt idx="1930">
                  <c:v>42109</c:v>
                </c:pt>
                <c:pt idx="1931">
                  <c:v>42110</c:v>
                </c:pt>
                <c:pt idx="1932">
                  <c:v>42111</c:v>
                </c:pt>
                <c:pt idx="1933">
                  <c:v>42112</c:v>
                </c:pt>
                <c:pt idx="1934">
                  <c:v>42113</c:v>
                </c:pt>
                <c:pt idx="1935">
                  <c:v>42114</c:v>
                </c:pt>
                <c:pt idx="1936">
                  <c:v>42115</c:v>
                </c:pt>
                <c:pt idx="1937">
                  <c:v>42116</c:v>
                </c:pt>
                <c:pt idx="1938">
                  <c:v>42117</c:v>
                </c:pt>
                <c:pt idx="1939">
                  <c:v>42118</c:v>
                </c:pt>
                <c:pt idx="1940">
                  <c:v>42119</c:v>
                </c:pt>
                <c:pt idx="1941">
                  <c:v>42120</c:v>
                </c:pt>
                <c:pt idx="1942">
                  <c:v>42121</c:v>
                </c:pt>
                <c:pt idx="1943">
                  <c:v>42122</c:v>
                </c:pt>
                <c:pt idx="1944">
                  <c:v>42123</c:v>
                </c:pt>
                <c:pt idx="1945">
                  <c:v>42124</c:v>
                </c:pt>
                <c:pt idx="1946">
                  <c:v>42125</c:v>
                </c:pt>
                <c:pt idx="1947">
                  <c:v>42126</c:v>
                </c:pt>
                <c:pt idx="1948">
                  <c:v>42127</c:v>
                </c:pt>
                <c:pt idx="1949">
                  <c:v>42128</c:v>
                </c:pt>
                <c:pt idx="1950">
                  <c:v>42129</c:v>
                </c:pt>
                <c:pt idx="1951">
                  <c:v>42130</c:v>
                </c:pt>
                <c:pt idx="1952">
                  <c:v>42131</c:v>
                </c:pt>
                <c:pt idx="1953">
                  <c:v>42132</c:v>
                </c:pt>
                <c:pt idx="1954">
                  <c:v>42133</c:v>
                </c:pt>
                <c:pt idx="1955">
                  <c:v>42134</c:v>
                </c:pt>
                <c:pt idx="1956">
                  <c:v>42135</c:v>
                </c:pt>
                <c:pt idx="1957">
                  <c:v>42136</c:v>
                </c:pt>
                <c:pt idx="1958">
                  <c:v>42137</c:v>
                </c:pt>
                <c:pt idx="1959">
                  <c:v>42138</c:v>
                </c:pt>
                <c:pt idx="1960">
                  <c:v>42139</c:v>
                </c:pt>
                <c:pt idx="1961">
                  <c:v>42140</c:v>
                </c:pt>
                <c:pt idx="1962">
                  <c:v>42141</c:v>
                </c:pt>
                <c:pt idx="1963">
                  <c:v>42142</c:v>
                </c:pt>
                <c:pt idx="1964">
                  <c:v>42143</c:v>
                </c:pt>
                <c:pt idx="1965">
                  <c:v>42144</c:v>
                </c:pt>
                <c:pt idx="1966">
                  <c:v>42145</c:v>
                </c:pt>
                <c:pt idx="1967">
                  <c:v>42146</c:v>
                </c:pt>
                <c:pt idx="1968">
                  <c:v>42147</c:v>
                </c:pt>
                <c:pt idx="1969">
                  <c:v>42148</c:v>
                </c:pt>
                <c:pt idx="1970">
                  <c:v>42149</c:v>
                </c:pt>
                <c:pt idx="1971">
                  <c:v>42150</c:v>
                </c:pt>
                <c:pt idx="1972">
                  <c:v>42151</c:v>
                </c:pt>
                <c:pt idx="1973">
                  <c:v>42152</c:v>
                </c:pt>
                <c:pt idx="1974">
                  <c:v>42153</c:v>
                </c:pt>
                <c:pt idx="1975">
                  <c:v>42154</c:v>
                </c:pt>
                <c:pt idx="1976">
                  <c:v>42155</c:v>
                </c:pt>
                <c:pt idx="1977">
                  <c:v>42156</c:v>
                </c:pt>
                <c:pt idx="1978">
                  <c:v>42157</c:v>
                </c:pt>
                <c:pt idx="1979">
                  <c:v>42158</c:v>
                </c:pt>
                <c:pt idx="1980">
                  <c:v>42159</c:v>
                </c:pt>
                <c:pt idx="1981">
                  <c:v>42160</c:v>
                </c:pt>
                <c:pt idx="1982">
                  <c:v>42161</c:v>
                </c:pt>
                <c:pt idx="1983">
                  <c:v>42162</c:v>
                </c:pt>
                <c:pt idx="1984">
                  <c:v>42163</c:v>
                </c:pt>
                <c:pt idx="1985">
                  <c:v>42164</c:v>
                </c:pt>
                <c:pt idx="1986">
                  <c:v>42165</c:v>
                </c:pt>
                <c:pt idx="1987">
                  <c:v>42166</c:v>
                </c:pt>
                <c:pt idx="1988">
                  <c:v>42167</c:v>
                </c:pt>
                <c:pt idx="1989">
                  <c:v>42168</c:v>
                </c:pt>
                <c:pt idx="1990">
                  <c:v>42169</c:v>
                </c:pt>
                <c:pt idx="1991">
                  <c:v>42170</c:v>
                </c:pt>
                <c:pt idx="1992">
                  <c:v>42171</c:v>
                </c:pt>
                <c:pt idx="1993">
                  <c:v>42172</c:v>
                </c:pt>
                <c:pt idx="1994">
                  <c:v>42173</c:v>
                </c:pt>
                <c:pt idx="1995">
                  <c:v>42174</c:v>
                </c:pt>
                <c:pt idx="1996">
                  <c:v>42175</c:v>
                </c:pt>
                <c:pt idx="1997">
                  <c:v>42176</c:v>
                </c:pt>
                <c:pt idx="1998">
                  <c:v>42177</c:v>
                </c:pt>
                <c:pt idx="1999">
                  <c:v>42178</c:v>
                </c:pt>
                <c:pt idx="2000">
                  <c:v>42179</c:v>
                </c:pt>
                <c:pt idx="2001">
                  <c:v>42180</c:v>
                </c:pt>
                <c:pt idx="2002">
                  <c:v>42181</c:v>
                </c:pt>
                <c:pt idx="2003">
                  <c:v>42182</c:v>
                </c:pt>
                <c:pt idx="2004">
                  <c:v>42183</c:v>
                </c:pt>
                <c:pt idx="2005">
                  <c:v>42184</c:v>
                </c:pt>
                <c:pt idx="2006">
                  <c:v>42185</c:v>
                </c:pt>
                <c:pt idx="2007">
                  <c:v>42186</c:v>
                </c:pt>
                <c:pt idx="2008">
                  <c:v>42187</c:v>
                </c:pt>
                <c:pt idx="2009">
                  <c:v>42188</c:v>
                </c:pt>
                <c:pt idx="2010">
                  <c:v>42189</c:v>
                </c:pt>
                <c:pt idx="2011">
                  <c:v>42190</c:v>
                </c:pt>
                <c:pt idx="2012">
                  <c:v>42191</c:v>
                </c:pt>
                <c:pt idx="2013">
                  <c:v>42192</c:v>
                </c:pt>
                <c:pt idx="2014">
                  <c:v>42193</c:v>
                </c:pt>
                <c:pt idx="2015">
                  <c:v>42194</c:v>
                </c:pt>
                <c:pt idx="2016">
                  <c:v>42195</c:v>
                </c:pt>
                <c:pt idx="2017">
                  <c:v>42196</c:v>
                </c:pt>
                <c:pt idx="2018">
                  <c:v>42197</c:v>
                </c:pt>
                <c:pt idx="2019">
                  <c:v>42198</c:v>
                </c:pt>
                <c:pt idx="2020">
                  <c:v>42199</c:v>
                </c:pt>
                <c:pt idx="2021">
                  <c:v>42200</c:v>
                </c:pt>
                <c:pt idx="2022">
                  <c:v>42201</c:v>
                </c:pt>
                <c:pt idx="2023">
                  <c:v>42202</c:v>
                </c:pt>
                <c:pt idx="2024">
                  <c:v>42203</c:v>
                </c:pt>
                <c:pt idx="2025">
                  <c:v>42204</c:v>
                </c:pt>
                <c:pt idx="2026">
                  <c:v>42205</c:v>
                </c:pt>
                <c:pt idx="2027">
                  <c:v>42206</c:v>
                </c:pt>
                <c:pt idx="2028">
                  <c:v>42207</c:v>
                </c:pt>
                <c:pt idx="2029">
                  <c:v>42208</c:v>
                </c:pt>
                <c:pt idx="2030">
                  <c:v>42209</c:v>
                </c:pt>
                <c:pt idx="2031">
                  <c:v>42210</c:v>
                </c:pt>
                <c:pt idx="2032">
                  <c:v>42211</c:v>
                </c:pt>
                <c:pt idx="2033">
                  <c:v>42212</c:v>
                </c:pt>
                <c:pt idx="2034">
                  <c:v>42213</c:v>
                </c:pt>
                <c:pt idx="2035">
                  <c:v>42214</c:v>
                </c:pt>
                <c:pt idx="2036">
                  <c:v>42215</c:v>
                </c:pt>
                <c:pt idx="2037">
                  <c:v>42216</c:v>
                </c:pt>
                <c:pt idx="2038">
                  <c:v>42217</c:v>
                </c:pt>
                <c:pt idx="2039">
                  <c:v>42218</c:v>
                </c:pt>
                <c:pt idx="2040">
                  <c:v>42219</c:v>
                </c:pt>
                <c:pt idx="2041">
                  <c:v>42220</c:v>
                </c:pt>
                <c:pt idx="2042">
                  <c:v>42221</c:v>
                </c:pt>
                <c:pt idx="2043">
                  <c:v>42222</c:v>
                </c:pt>
                <c:pt idx="2044">
                  <c:v>42223</c:v>
                </c:pt>
                <c:pt idx="2045">
                  <c:v>42224</c:v>
                </c:pt>
                <c:pt idx="2046">
                  <c:v>42225</c:v>
                </c:pt>
                <c:pt idx="2047">
                  <c:v>42226</c:v>
                </c:pt>
                <c:pt idx="2048">
                  <c:v>42227</c:v>
                </c:pt>
                <c:pt idx="2049">
                  <c:v>42228</c:v>
                </c:pt>
                <c:pt idx="2050">
                  <c:v>42229</c:v>
                </c:pt>
                <c:pt idx="2051">
                  <c:v>42230</c:v>
                </c:pt>
                <c:pt idx="2052">
                  <c:v>42231</c:v>
                </c:pt>
                <c:pt idx="2053">
                  <c:v>42232</c:v>
                </c:pt>
                <c:pt idx="2054">
                  <c:v>42233</c:v>
                </c:pt>
                <c:pt idx="2055">
                  <c:v>42234</c:v>
                </c:pt>
                <c:pt idx="2056">
                  <c:v>42235</c:v>
                </c:pt>
                <c:pt idx="2057">
                  <c:v>42236</c:v>
                </c:pt>
                <c:pt idx="2058">
                  <c:v>42237</c:v>
                </c:pt>
                <c:pt idx="2059">
                  <c:v>42238</c:v>
                </c:pt>
                <c:pt idx="2060">
                  <c:v>42239</c:v>
                </c:pt>
                <c:pt idx="2061">
                  <c:v>42240</c:v>
                </c:pt>
                <c:pt idx="2062">
                  <c:v>42241</c:v>
                </c:pt>
                <c:pt idx="2063">
                  <c:v>42242</c:v>
                </c:pt>
                <c:pt idx="2064">
                  <c:v>42243</c:v>
                </c:pt>
                <c:pt idx="2065">
                  <c:v>42244</c:v>
                </c:pt>
                <c:pt idx="2066">
                  <c:v>42245</c:v>
                </c:pt>
                <c:pt idx="2067">
                  <c:v>42246</c:v>
                </c:pt>
                <c:pt idx="2068">
                  <c:v>42247</c:v>
                </c:pt>
                <c:pt idx="2069">
                  <c:v>42248</c:v>
                </c:pt>
                <c:pt idx="2070">
                  <c:v>42249</c:v>
                </c:pt>
                <c:pt idx="2071">
                  <c:v>42250</c:v>
                </c:pt>
                <c:pt idx="2072">
                  <c:v>42251</c:v>
                </c:pt>
                <c:pt idx="2073">
                  <c:v>42252</c:v>
                </c:pt>
                <c:pt idx="2074">
                  <c:v>42253</c:v>
                </c:pt>
                <c:pt idx="2075">
                  <c:v>42254</c:v>
                </c:pt>
                <c:pt idx="2076">
                  <c:v>42255</c:v>
                </c:pt>
                <c:pt idx="2077">
                  <c:v>42256</c:v>
                </c:pt>
                <c:pt idx="2078">
                  <c:v>42257</c:v>
                </c:pt>
                <c:pt idx="2079">
                  <c:v>42258</c:v>
                </c:pt>
                <c:pt idx="2080">
                  <c:v>42259</c:v>
                </c:pt>
                <c:pt idx="2081">
                  <c:v>42260</c:v>
                </c:pt>
                <c:pt idx="2082">
                  <c:v>42261</c:v>
                </c:pt>
                <c:pt idx="2083">
                  <c:v>42262</c:v>
                </c:pt>
                <c:pt idx="2084">
                  <c:v>42263</c:v>
                </c:pt>
                <c:pt idx="2085">
                  <c:v>42264</c:v>
                </c:pt>
                <c:pt idx="2086">
                  <c:v>42265</c:v>
                </c:pt>
                <c:pt idx="2087">
                  <c:v>42266</c:v>
                </c:pt>
                <c:pt idx="2088">
                  <c:v>42267</c:v>
                </c:pt>
                <c:pt idx="2089">
                  <c:v>42268</c:v>
                </c:pt>
                <c:pt idx="2090">
                  <c:v>42269</c:v>
                </c:pt>
                <c:pt idx="2091">
                  <c:v>42270</c:v>
                </c:pt>
                <c:pt idx="2092">
                  <c:v>42271</c:v>
                </c:pt>
                <c:pt idx="2093">
                  <c:v>42272</c:v>
                </c:pt>
                <c:pt idx="2094">
                  <c:v>42273</c:v>
                </c:pt>
                <c:pt idx="2095">
                  <c:v>42274</c:v>
                </c:pt>
                <c:pt idx="2096">
                  <c:v>42275</c:v>
                </c:pt>
                <c:pt idx="2097">
                  <c:v>42276</c:v>
                </c:pt>
                <c:pt idx="2098">
                  <c:v>42277</c:v>
                </c:pt>
                <c:pt idx="2099">
                  <c:v>42278</c:v>
                </c:pt>
                <c:pt idx="2100">
                  <c:v>42279</c:v>
                </c:pt>
                <c:pt idx="2101">
                  <c:v>42280</c:v>
                </c:pt>
                <c:pt idx="2102">
                  <c:v>42281</c:v>
                </c:pt>
                <c:pt idx="2103">
                  <c:v>42282</c:v>
                </c:pt>
                <c:pt idx="2104">
                  <c:v>42283</c:v>
                </c:pt>
                <c:pt idx="2105">
                  <c:v>42284</c:v>
                </c:pt>
                <c:pt idx="2106">
                  <c:v>42285</c:v>
                </c:pt>
                <c:pt idx="2107">
                  <c:v>42286</c:v>
                </c:pt>
                <c:pt idx="2108">
                  <c:v>42287</c:v>
                </c:pt>
                <c:pt idx="2109">
                  <c:v>42288</c:v>
                </c:pt>
                <c:pt idx="2110">
                  <c:v>42289</c:v>
                </c:pt>
                <c:pt idx="2111">
                  <c:v>42290</c:v>
                </c:pt>
                <c:pt idx="2112">
                  <c:v>42291</c:v>
                </c:pt>
                <c:pt idx="2113">
                  <c:v>42292</c:v>
                </c:pt>
                <c:pt idx="2114">
                  <c:v>42293</c:v>
                </c:pt>
                <c:pt idx="2115">
                  <c:v>42294</c:v>
                </c:pt>
                <c:pt idx="2116">
                  <c:v>42295</c:v>
                </c:pt>
                <c:pt idx="2117">
                  <c:v>42296</c:v>
                </c:pt>
                <c:pt idx="2118">
                  <c:v>42297</c:v>
                </c:pt>
                <c:pt idx="2119">
                  <c:v>42298</c:v>
                </c:pt>
                <c:pt idx="2120">
                  <c:v>42299</c:v>
                </c:pt>
                <c:pt idx="2121">
                  <c:v>42300</c:v>
                </c:pt>
                <c:pt idx="2122">
                  <c:v>42301</c:v>
                </c:pt>
                <c:pt idx="2123">
                  <c:v>42302</c:v>
                </c:pt>
                <c:pt idx="2124">
                  <c:v>42303</c:v>
                </c:pt>
                <c:pt idx="2125">
                  <c:v>42304</c:v>
                </c:pt>
                <c:pt idx="2126">
                  <c:v>42305</c:v>
                </c:pt>
                <c:pt idx="2127">
                  <c:v>42306</c:v>
                </c:pt>
                <c:pt idx="2128">
                  <c:v>42307</c:v>
                </c:pt>
                <c:pt idx="2129">
                  <c:v>42308</c:v>
                </c:pt>
                <c:pt idx="2130">
                  <c:v>42309</c:v>
                </c:pt>
                <c:pt idx="2131">
                  <c:v>42310</c:v>
                </c:pt>
                <c:pt idx="2132">
                  <c:v>42311</c:v>
                </c:pt>
                <c:pt idx="2133">
                  <c:v>42312</c:v>
                </c:pt>
                <c:pt idx="2134">
                  <c:v>42313</c:v>
                </c:pt>
                <c:pt idx="2135">
                  <c:v>42314</c:v>
                </c:pt>
                <c:pt idx="2136">
                  <c:v>42315</c:v>
                </c:pt>
                <c:pt idx="2137">
                  <c:v>42316</c:v>
                </c:pt>
                <c:pt idx="2138">
                  <c:v>42317</c:v>
                </c:pt>
                <c:pt idx="2139">
                  <c:v>42318</c:v>
                </c:pt>
                <c:pt idx="2140">
                  <c:v>42319</c:v>
                </c:pt>
                <c:pt idx="2141">
                  <c:v>42320</c:v>
                </c:pt>
                <c:pt idx="2142">
                  <c:v>42321</c:v>
                </c:pt>
                <c:pt idx="2143">
                  <c:v>42322</c:v>
                </c:pt>
                <c:pt idx="2144">
                  <c:v>42323</c:v>
                </c:pt>
                <c:pt idx="2145">
                  <c:v>42324</c:v>
                </c:pt>
                <c:pt idx="2146">
                  <c:v>42325</c:v>
                </c:pt>
                <c:pt idx="2147">
                  <c:v>42326</c:v>
                </c:pt>
                <c:pt idx="2148">
                  <c:v>42327</c:v>
                </c:pt>
                <c:pt idx="2149">
                  <c:v>42328</c:v>
                </c:pt>
                <c:pt idx="2150">
                  <c:v>42329</c:v>
                </c:pt>
                <c:pt idx="2151">
                  <c:v>42330</c:v>
                </c:pt>
                <c:pt idx="2152">
                  <c:v>42331</c:v>
                </c:pt>
                <c:pt idx="2153">
                  <c:v>42332</c:v>
                </c:pt>
                <c:pt idx="2154">
                  <c:v>42333</c:v>
                </c:pt>
                <c:pt idx="2155">
                  <c:v>42334</c:v>
                </c:pt>
                <c:pt idx="2156">
                  <c:v>42335</c:v>
                </c:pt>
                <c:pt idx="2157">
                  <c:v>42336</c:v>
                </c:pt>
                <c:pt idx="2158">
                  <c:v>42337</c:v>
                </c:pt>
                <c:pt idx="2159">
                  <c:v>42338</c:v>
                </c:pt>
                <c:pt idx="2160">
                  <c:v>42339</c:v>
                </c:pt>
                <c:pt idx="2161">
                  <c:v>42340</c:v>
                </c:pt>
                <c:pt idx="2162">
                  <c:v>42341</c:v>
                </c:pt>
                <c:pt idx="2163">
                  <c:v>42342</c:v>
                </c:pt>
                <c:pt idx="2164">
                  <c:v>42343</c:v>
                </c:pt>
                <c:pt idx="2165">
                  <c:v>42344</c:v>
                </c:pt>
                <c:pt idx="2166">
                  <c:v>42345</c:v>
                </c:pt>
                <c:pt idx="2167">
                  <c:v>42346</c:v>
                </c:pt>
                <c:pt idx="2168">
                  <c:v>42347</c:v>
                </c:pt>
                <c:pt idx="2169">
                  <c:v>42348</c:v>
                </c:pt>
                <c:pt idx="2170">
                  <c:v>42349</c:v>
                </c:pt>
                <c:pt idx="2171">
                  <c:v>42350</c:v>
                </c:pt>
                <c:pt idx="2172">
                  <c:v>42351</c:v>
                </c:pt>
                <c:pt idx="2173">
                  <c:v>42352</c:v>
                </c:pt>
                <c:pt idx="2174">
                  <c:v>42353</c:v>
                </c:pt>
                <c:pt idx="2175">
                  <c:v>42354</c:v>
                </c:pt>
                <c:pt idx="2176">
                  <c:v>42355</c:v>
                </c:pt>
                <c:pt idx="2177">
                  <c:v>42356</c:v>
                </c:pt>
                <c:pt idx="2178">
                  <c:v>42357</c:v>
                </c:pt>
                <c:pt idx="2179">
                  <c:v>42358</c:v>
                </c:pt>
                <c:pt idx="2180">
                  <c:v>42359</c:v>
                </c:pt>
                <c:pt idx="2181">
                  <c:v>42360</c:v>
                </c:pt>
                <c:pt idx="2182">
                  <c:v>42361</c:v>
                </c:pt>
                <c:pt idx="2183">
                  <c:v>42362</c:v>
                </c:pt>
                <c:pt idx="2184">
                  <c:v>42363</c:v>
                </c:pt>
                <c:pt idx="2185">
                  <c:v>42364</c:v>
                </c:pt>
                <c:pt idx="2186">
                  <c:v>42365</c:v>
                </c:pt>
                <c:pt idx="2187">
                  <c:v>42366</c:v>
                </c:pt>
                <c:pt idx="2188">
                  <c:v>42367</c:v>
                </c:pt>
                <c:pt idx="2189">
                  <c:v>42368</c:v>
                </c:pt>
                <c:pt idx="2190">
                  <c:v>42369</c:v>
                </c:pt>
                <c:pt idx="2191">
                  <c:v>42370</c:v>
                </c:pt>
                <c:pt idx="2192">
                  <c:v>42371</c:v>
                </c:pt>
                <c:pt idx="2193">
                  <c:v>42372</c:v>
                </c:pt>
                <c:pt idx="2194">
                  <c:v>42373</c:v>
                </c:pt>
                <c:pt idx="2195">
                  <c:v>42374</c:v>
                </c:pt>
                <c:pt idx="2196">
                  <c:v>42375</c:v>
                </c:pt>
                <c:pt idx="2197">
                  <c:v>42376</c:v>
                </c:pt>
                <c:pt idx="2198">
                  <c:v>42377</c:v>
                </c:pt>
                <c:pt idx="2199">
                  <c:v>42378</c:v>
                </c:pt>
                <c:pt idx="2200">
                  <c:v>42379</c:v>
                </c:pt>
                <c:pt idx="2201">
                  <c:v>42380</c:v>
                </c:pt>
                <c:pt idx="2202">
                  <c:v>42381</c:v>
                </c:pt>
                <c:pt idx="2203">
                  <c:v>42382</c:v>
                </c:pt>
                <c:pt idx="2204">
                  <c:v>42383</c:v>
                </c:pt>
                <c:pt idx="2205">
                  <c:v>42384</c:v>
                </c:pt>
                <c:pt idx="2206">
                  <c:v>42385</c:v>
                </c:pt>
                <c:pt idx="2207">
                  <c:v>42386</c:v>
                </c:pt>
                <c:pt idx="2208">
                  <c:v>42387</c:v>
                </c:pt>
                <c:pt idx="2209">
                  <c:v>42388</c:v>
                </c:pt>
                <c:pt idx="2210">
                  <c:v>42389</c:v>
                </c:pt>
                <c:pt idx="2211">
                  <c:v>42390</c:v>
                </c:pt>
                <c:pt idx="2212">
                  <c:v>42391</c:v>
                </c:pt>
                <c:pt idx="2213">
                  <c:v>42392</c:v>
                </c:pt>
                <c:pt idx="2214">
                  <c:v>42393</c:v>
                </c:pt>
                <c:pt idx="2215">
                  <c:v>42394</c:v>
                </c:pt>
                <c:pt idx="2216">
                  <c:v>42395</c:v>
                </c:pt>
                <c:pt idx="2217">
                  <c:v>42396</c:v>
                </c:pt>
                <c:pt idx="2218">
                  <c:v>42397</c:v>
                </c:pt>
                <c:pt idx="2219">
                  <c:v>42398</c:v>
                </c:pt>
                <c:pt idx="2220">
                  <c:v>42399</c:v>
                </c:pt>
                <c:pt idx="2221">
                  <c:v>42400</c:v>
                </c:pt>
                <c:pt idx="2222">
                  <c:v>42401</c:v>
                </c:pt>
                <c:pt idx="2223">
                  <c:v>42402</c:v>
                </c:pt>
                <c:pt idx="2224">
                  <c:v>42403</c:v>
                </c:pt>
                <c:pt idx="2225">
                  <c:v>42404</c:v>
                </c:pt>
                <c:pt idx="2226">
                  <c:v>42405</c:v>
                </c:pt>
                <c:pt idx="2227">
                  <c:v>42406</c:v>
                </c:pt>
                <c:pt idx="2228">
                  <c:v>42407</c:v>
                </c:pt>
                <c:pt idx="2229">
                  <c:v>42408</c:v>
                </c:pt>
                <c:pt idx="2230">
                  <c:v>42409</c:v>
                </c:pt>
                <c:pt idx="2231">
                  <c:v>42410</c:v>
                </c:pt>
                <c:pt idx="2232">
                  <c:v>42411</c:v>
                </c:pt>
                <c:pt idx="2233">
                  <c:v>42412</c:v>
                </c:pt>
                <c:pt idx="2234">
                  <c:v>42413</c:v>
                </c:pt>
                <c:pt idx="2235">
                  <c:v>42414</c:v>
                </c:pt>
                <c:pt idx="2236">
                  <c:v>42415</c:v>
                </c:pt>
                <c:pt idx="2237">
                  <c:v>42416</c:v>
                </c:pt>
                <c:pt idx="2238">
                  <c:v>42417</c:v>
                </c:pt>
                <c:pt idx="2239">
                  <c:v>42418</c:v>
                </c:pt>
                <c:pt idx="2240">
                  <c:v>42419</c:v>
                </c:pt>
                <c:pt idx="2241">
                  <c:v>42420</c:v>
                </c:pt>
                <c:pt idx="2242">
                  <c:v>42421</c:v>
                </c:pt>
                <c:pt idx="2243">
                  <c:v>42422</c:v>
                </c:pt>
                <c:pt idx="2244">
                  <c:v>42423</c:v>
                </c:pt>
                <c:pt idx="2245">
                  <c:v>42424</c:v>
                </c:pt>
                <c:pt idx="2246">
                  <c:v>42425</c:v>
                </c:pt>
                <c:pt idx="2247">
                  <c:v>42426</c:v>
                </c:pt>
                <c:pt idx="2248">
                  <c:v>42427</c:v>
                </c:pt>
                <c:pt idx="2249">
                  <c:v>42428</c:v>
                </c:pt>
                <c:pt idx="2250">
                  <c:v>42429</c:v>
                </c:pt>
                <c:pt idx="2251">
                  <c:v>42430</c:v>
                </c:pt>
                <c:pt idx="2252">
                  <c:v>42431</c:v>
                </c:pt>
                <c:pt idx="2253">
                  <c:v>42432</c:v>
                </c:pt>
                <c:pt idx="2254">
                  <c:v>42433</c:v>
                </c:pt>
                <c:pt idx="2255">
                  <c:v>42434</c:v>
                </c:pt>
                <c:pt idx="2256">
                  <c:v>42435</c:v>
                </c:pt>
                <c:pt idx="2257">
                  <c:v>42436</c:v>
                </c:pt>
                <c:pt idx="2258">
                  <c:v>42437</c:v>
                </c:pt>
                <c:pt idx="2259">
                  <c:v>42438</c:v>
                </c:pt>
                <c:pt idx="2260">
                  <c:v>42439</c:v>
                </c:pt>
                <c:pt idx="2261">
                  <c:v>42440</c:v>
                </c:pt>
                <c:pt idx="2262">
                  <c:v>42441</c:v>
                </c:pt>
                <c:pt idx="2263">
                  <c:v>42442</c:v>
                </c:pt>
                <c:pt idx="2264">
                  <c:v>42443</c:v>
                </c:pt>
                <c:pt idx="2265">
                  <c:v>42444</c:v>
                </c:pt>
                <c:pt idx="2266">
                  <c:v>42445</c:v>
                </c:pt>
                <c:pt idx="2267">
                  <c:v>42446</c:v>
                </c:pt>
                <c:pt idx="2268">
                  <c:v>42447</c:v>
                </c:pt>
                <c:pt idx="2269">
                  <c:v>42448</c:v>
                </c:pt>
                <c:pt idx="2270">
                  <c:v>42449</c:v>
                </c:pt>
                <c:pt idx="2271">
                  <c:v>42450</c:v>
                </c:pt>
                <c:pt idx="2272">
                  <c:v>42451</c:v>
                </c:pt>
                <c:pt idx="2273">
                  <c:v>42452</c:v>
                </c:pt>
                <c:pt idx="2274">
                  <c:v>42453</c:v>
                </c:pt>
                <c:pt idx="2275">
                  <c:v>42454</c:v>
                </c:pt>
                <c:pt idx="2276">
                  <c:v>42455</c:v>
                </c:pt>
                <c:pt idx="2277">
                  <c:v>42456</c:v>
                </c:pt>
                <c:pt idx="2278">
                  <c:v>42457</c:v>
                </c:pt>
                <c:pt idx="2279">
                  <c:v>42458</c:v>
                </c:pt>
                <c:pt idx="2280">
                  <c:v>42459</c:v>
                </c:pt>
                <c:pt idx="2281">
                  <c:v>42460</c:v>
                </c:pt>
                <c:pt idx="2282">
                  <c:v>42461</c:v>
                </c:pt>
                <c:pt idx="2283">
                  <c:v>42462</c:v>
                </c:pt>
                <c:pt idx="2284">
                  <c:v>42463</c:v>
                </c:pt>
                <c:pt idx="2285">
                  <c:v>42464</c:v>
                </c:pt>
                <c:pt idx="2286">
                  <c:v>42465</c:v>
                </c:pt>
                <c:pt idx="2287">
                  <c:v>42466</c:v>
                </c:pt>
                <c:pt idx="2288">
                  <c:v>42467</c:v>
                </c:pt>
                <c:pt idx="2289">
                  <c:v>42468</c:v>
                </c:pt>
                <c:pt idx="2290">
                  <c:v>42469</c:v>
                </c:pt>
                <c:pt idx="2291">
                  <c:v>42470</c:v>
                </c:pt>
                <c:pt idx="2292">
                  <c:v>42471</c:v>
                </c:pt>
                <c:pt idx="2293">
                  <c:v>42472</c:v>
                </c:pt>
                <c:pt idx="2294">
                  <c:v>42473</c:v>
                </c:pt>
                <c:pt idx="2295">
                  <c:v>42474</c:v>
                </c:pt>
                <c:pt idx="2296">
                  <c:v>42475</c:v>
                </c:pt>
                <c:pt idx="2297">
                  <c:v>42476</c:v>
                </c:pt>
                <c:pt idx="2298">
                  <c:v>42477</c:v>
                </c:pt>
                <c:pt idx="2299">
                  <c:v>42478</c:v>
                </c:pt>
                <c:pt idx="2300">
                  <c:v>42479</c:v>
                </c:pt>
                <c:pt idx="2301">
                  <c:v>42480</c:v>
                </c:pt>
                <c:pt idx="2302">
                  <c:v>42481</c:v>
                </c:pt>
                <c:pt idx="2303">
                  <c:v>42482</c:v>
                </c:pt>
                <c:pt idx="2304">
                  <c:v>42483</c:v>
                </c:pt>
                <c:pt idx="2305">
                  <c:v>42484</c:v>
                </c:pt>
                <c:pt idx="2306">
                  <c:v>42485</c:v>
                </c:pt>
                <c:pt idx="2307">
                  <c:v>42486</c:v>
                </c:pt>
                <c:pt idx="2308">
                  <c:v>42487</c:v>
                </c:pt>
                <c:pt idx="2309">
                  <c:v>42488</c:v>
                </c:pt>
                <c:pt idx="2310">
                  <c:v>42489</c:v>
                </c:pt>
                <c:pt idx="2311">
                  <c:v>42490</c:v>
                </c:pt>
                <c:pt idx="2312">
                  <c:v>42491</c:v>
                </c:pt>
                <c:pt idx="2313">
                  <c:v>42492</c:v>
                </c:pt>
                <c:pt idx="2314">
                  <c:v>42493</c:v>
                </c:pt>
                <c:pt idx="2315">
                  <c:v>42494</c:v>
                </c:pt>
                <c:pt idx="2316">
                  <c:v>42495</c:v>
                </c:pt>
                <c:pt idx="2317">
                  <c:v>42496</c:v>
                </c:pt>
                <c:pt idx="2318">
                  <c:v>42497</c:v>
                </c:pt>
                <c:pt idx="2319">
                  <c:v>42498</c:v>
                </c:pt>
                <c:pt idx="2320">
                  <c:v>42499</c:v>
                </c:pt>
                <c:pt idx="2321">
                  <c:v>42500</c:v>
                </c:pt>
                <c:pt idx="2322">
                  <c:v>42501</c:v>
                </c:pt>
                <c:pt idx="2323">
                  <c:v>42502</c:v>
                </c:pt>
                <c:pt idx="2324">
                  <c:v>42503</c:v>
                </c:pt>
                <c:pt idx="2325">
                  <c:v>42504</c:v>
                </c:pt>
                <c:pt idx="2326">
                  <c:v>42505</c:v>
                </c:pt>
                <c:pt idx="2327">
                  <c:v>42506</c:v>
                </c:pt>
                <c:pt idx="2328">
                  <c:v>42507</c:v>
                </c:pt>
                <c:pt idx="2329">
                  <c:v>42508</c:v>
                </c:pt>
                <c:pt idx="2330">
                  <c:v>42509</c:v>
                </c:pt>
                <c:pt idx="2331">
                  <c:v>42510</c:v>
                </c:pt>
                <c:pt idx="2332">
                  <c:v>42511</c:v>
                </c:pt>
                <c:pt idx="2333">
                  <c:v>42512</c:v>
                </c:pt>
                <c:pt idx="2334">
                  <c:v>42513</c:v>
                </c:pt>
                <c:pt idx="2335">
                  <c:v>42514</c:v>
                </c:pt>
                <c:pt idx="2336">
                  <c:v>42515</c:v>
                </c:pt>
                <c:pt idx="2337">
                  <c:v>42516</c:v>
                </c:pt>
                <c:pt idx="2338">
                  <c:v>42517</c:v>
                </c:pt>
                <c:pt idx="2339">
                  <c:v>42518</c:v>
                </c:pt>
                <c:pt idx="2340">
                  <c:v>42519</c:v>
                </c:pt>
                <c:pt idx="2341">
                  <c:v>42520</c:v>
                </c:pt>
                <c:pt idx="2342">
                  <c:v>42521</c:v>
                </c:pt>
                <c:pt idx="2343">
                  <c:v>42522</c:v>
                </c:pt>
                <c:pt idx="2344">
                  <c:v>42523</c:v>
                </c:pt>
                <c:pt idx="2345">
                  <c:v>42524</c:v>
                </c:pt>
                <c:pt idx="2346">
                  <c:v>42525</c:v>
                </c:pt>
                <c:pt idx="2347">
                  <c:v>42526</c:v>
                </c:pt>
                <c:pt idx="2348">
                  <c:v>42527</c:v>
                </c:pt>
                <c:pt idx="2349">
                  <c:v>42528</c:v>
                </c:pt>
                <c:pt idx="2350">
                  <c:v>42529</c:v>
                </c:pt>
                <c:pt idx="2351">
                  <c:v>42530</c:v>
                </c:pt>
                <c:pt idx="2352">
                  <c:v>42531</c:v>
                </c:pt>
                <c:pt idx="2353">
                  <c:v>42532</c:v>
                </c:pt>
                <c:pt idx="2354">
                  <c:v>42533</c:v>
                </c:pt>
                <c:pt idx="2355">
                  <c:v>42534</c:v>
                </c:pt>
                <c:pt idx="2356">
                  <c:v>42535</c:v>
                </c:pt>
                <c:pt idx="2357">
                  <c:v>42536</c:v>
                </c:pt>
                <c:pt idx="2358">
                  <c:v>42537</c:v>
                </c:pt>
                <c:pt idx="2359">
                  <c:v>42538</c:v>
                </c:pt>
                <c:pt idx="2360">
                  <c:v>42539</c:v>
                </c:pt>
                <c:pt idx="2361">
                  <c:v>42540</c:v>
                </c:pt>
                <c:pt idx="2362">
                  <c:v>42541</c:v>
                </c:pt>
                <c:pt idx="2363">
                  <c:v>42542</c:v>
                </c:pt>
                <c:pt idx="2364">
                  <c:v>42543</c:v>
                </c:pt>
                <c:pt idx="2365">
                  <c:v>42544</c:v>
                </c:pt>
                <c:pt idx="2366">
                  <c:v>42545</c:v>
                </c:pt>
                <c:pt idx="2367">
                  <c:v>42546</c:v>
                </c:pt>
                <c:pt idx="2368">
                  <c:v>42547</c:v>
                </c:pt>
                <c:pt idx="2369">
                  <c:v>42548</c:v>
                </c:pt>
                <c:pt idx="2370">
                  <c:v>42549</c:v>
                </c:pt>
                <c:pt idx="2371">
                  <c:v>42550</c:v>
                </c:pt>
                <c:pt idx="2372">
                  <c:v>42551</c:v>
                </c:pt>
                <c:pt idx="2373">
                  <c:v>42552</c:v>
                </c:pt>
                <c:pt idx="2374">
                  <c:v>42553</c:v>
                </c:pt>
                <c:pt idx="2375">
                  <c:v>42554</c:v>
                </c:pt>
                <c:pt idx="2376">
                  <c:v>42555</c:v>
                </c:pt>
                <c:pt idx="2377">
                  <c:v>42556</c:v>
                </c:pt>
                <c:pt idx="2378">
                  <c:v>42557</c:v>
                </c:pt>
                <c:pt idx="2379">
                  <c:v>42558</c:v>
                </c:pt>
                <c:pt idx="2380">
                  <c:v>42559</c:v>
                </c:pt>
                <c:pt idx="2381">
                  <c:v>42560</c:v>
                </c:pt>
                <c:pt idx="2382">
                  <c:v>42561</c:v>
                </c:pt>
                <c:pt idx="2383">
                  <c:v>42562</c:v>
                </c:pt>
                <c:pt idx="2384">
                  <c:v>42563</c:v>
                </c:pt>
                <c:pt idx="2385">
                  <c:v>42564</c:v>
                </c:pt>
                <c:pt idx="2386">
                  <c:v>42565</c:v>
                </c:pt>
                <c:pt idx="2387">
                  <c:v>42566</c:v>
                </c:pt>
                <c:pt idx="2388">
                  <c:v>42567</c:v>
                </c:pt>
                <c:pt idx="2389">
                  <c:v>42568</c:v>
                </c:pt>
                <c:pt idx="2390">
                  <c:v>42569</c:v>
                </c:pt>
                <c:pt idx="2391">
                  <c:v>42570</c:v>
                </c:pt>
                <c:pt idx="2392">
                  <c:v>42571</c:v>
                </c:pt>
                <c:pt idx="2393">
                  <c:v>42572</c:v>
                </c:pt>
                <c:pt idx="2394">
                  <c:v>42573</c:v>
                </c:pt>
                <c:pt idx="2395">
                  <c:v>42574</c:v>
                </c:pt>
                <c:pt idx="2396">
                  <c:v>42575</c:v>
                </c:pt>
                <c:pt idx="2397">
                  <c:v>42576</c:v>
                </c:pt>
                <c:pt idx="2398">
                  <c:v>42577</c:v>
                </c:pt>
                <c:pt idx="2399">
                  <c:v>42578</c:v>
                </c:pt>
                <c:pt idx="2400">
                  <c:v>42579</c:v>
                </c:pt>
                <c:pt idx="2401">
                  <c:v>42580</c:v>
                </c:pt>
                <c:pt idx="2402">
                  <c:v>42581</c:v>
                </c:pt>
                <c:pt idx="2403">
                  <c:v>42582</c:v>
                </c:pt>
                <c:pt idx="2404">
                  <c:v>42583</c:v>
                </c:pt>
                <c:pt idx="2405">
                  <c:v>42584</c:v>
                </c:pt>
                <c:pt idx="2406">
                  <c:v>42585</c:v>
                </c:pt>
                <c:pt idx="2407">
                  <c:v>42586</c:v>
                </c:pt>
                <c:pt idx="2408">
                  <c:v>42587</c:v>
                </c:pt>
                <c:pt idx="2409">
                  <c:v>42588</c:v>
                </c:pt>
                <c:pt idx="2410">
                  <c:v>42589</c:v>
                </c:pt>
                <c:pt idx="2411">
                  <c:v>42590</c:v>
                </c:pt>
                <c:pt idx="2412">
                  <c:v>42591</c:v>
                </c:pt>
                <c:pt idx="2413">
                  <c:v>42592</c:v>
                </c:pt>
                <c:pt idx="2414">
                  <c:v>42593</c:v>
                </c:pt>
                <c:pt idx="2415">
                  <c:v>42594</c:v>
                </c:pt>
                <c:pt idx="2416">
                  <c:v>42595</c:v>
                </c:pt>
                <c:pt idx="2417">
                  <c:v>42596</c:v>
                </c:pt>
                <c:pt idx="2418">
                  <c:v>42597</c:v>
                </c:pt>
                <c:pt idx="2419">
                  <c:v>42598</c:v>
                </c:pt>
                <c:pt idx="2420">
                  <c:v>42599</c:v>
                </c:pt>
                <c:pt idx="2421">
                  <c:v>42600</c:v>
                </c:pt>
                <c:pt idx="2422">
                  <c:v>42601</c:v>
                </c:pt>
                <c:pt idx="2423">
                  <c:v>42602</c:v>
                </c:pt>
                <c:pt idx="2424">
                  <c:v>42603</c:v>
                </c:pt>
                <c:pt idx="2425">
                  <c:v>42604</c:v>
                </c:pt>
                <c:pt idx="2426">
                  <c:v>42605</c:v>
                </c:pt>
                <c:pt idx="2427">
                  <c:v>42606</c:v>
                </c:pt>
                <c:pt idx="2428">
                  <c:v>42607</c:v>
                </c:pt>
                <c:pt idx="2429">
                  <c:v>42608</c:v>
                </c:pt>
                <c:pt idx="2430">
                  <c:v>42609</c:v>
                </c:pt>
                <c:pt idx="2431">
                  <c:v>42610</c:v>
                </c:pt>
                <c:pt idx="2432">
                  <c:v>42611</c:v>
                </c:pt>
                <c:pt idx="2433">
                  <c:v>42612</c:v>
                </c:pt>
                <c:pt idx="2434">
                  <c:v>42613</c:v>
                </c:pt>
                <c:pt idx="2435">
                  <c:v>42614</c:v>
                </c:pt>
                <c:pt idx="2436">
                  <c:v>42615</c:v>
                </c:pt>
                <c:pt idx="2437">
                  <c:v>42616</c:v>
                </c:pt>
                <c:pt idx="2438">
                  <c:v>42617</c:v>
                </c:pt>
                <c:pt idx="2439">
                  <c:v>42618</c:v>
                </c:pt>
                <c:pt idx="2440">
                  <c:v>42619</c:v>
                </c:pt>
                <c:pt idx="2441">
                  <c:v>42620</c:v>
                </c:pt>
                <c:pt idx="2442">
                  <c:v>42621</c:v>
                </c:pt>
                <c:pt idx="2443">
                  <c:v>42622</c:v>
                </c:pt>
                <c:pt idx="2444">
                  <c:v>42623</c:v>
                </c:pt>
                <c:pt idx="2445">
                  <c:v>42624</c:v>
                </c:pt>
                <c:pt idx="2446">
                  <c:v>42625</c:v>
                </c:pt>
                <c:pt idx="2447">
                  <c:v>42626</c:v>
                </c:pt>
                <c:pt idx="2448">
                  <c:v>42627</c:v>
                </c:pt>
                <c:pt idx="2449">
                  <c:v>42628</c:v>
                </c:pt>
                <c:pt idx="2450">
                  <c:v>42629</c:v>
                </c:pt>
                <c:pt idx="2451">
                  <c:v>42630</c:v>
                </c:pt>
                <c:pt idx="2452">
                  <c:v>42631</c:v>
                </c:pt>
                <c:pt idx="2453">
                  <c:v>42632</c:v>
                </c:pt>
                <c:pt idx="2454">
                  <c:v>42633</c:v>
                </c:pt>
                <c:pt idx="2455">
                  <c:v>42634</c:v>
                </c:pt>
                <c:pt idx="2456">
                  <c:v>42635</c:v>
                </c:pt>
                <c:pt idx="2457">
                  <c:v>42636</c:v>
                </c:pt>
                <c:pt idx="2458">
                  <c:v>42637</c:v>
                </c:pt>
                <c:pt idx="2459">
                  <c:v>42638</c:v>
                </c:pt>
                <c:pt idx="2460">
                  <c:v>42639</c:v>
                </c:pt>
                <c:pt idx="2461">
                  <c:v>42640</c:v>
                </c:pt>
                <c:pt idx="2462">
                  <c:v>42641</c:v>
                </c:pt>
                <c:pt idx="2463">
                  <c:v>42642</c:v>
                </c:pt>
                <c:pt idx="2464">
                  <c:v>42643</c:v>
                </c:pt>
                <c:pt idx="2465">
                  <c:v>42644</c:v>
                </c:pt>
                <c:pt idx="2466">
                  <c:v>42645</c:v>
                </c:pt>
                <c:pt idx="2467">
                  <c:v>42646</c:v>
                </c:pt>
                <c:pt idx="2468">
                  <c:v>42647</c:v>
                </c:pt>
                <c:pt idx="2469">
                  <c:v>42648</c:v>
                </c:pt>
                <c:pt idx="2470">
                  <c:v>42649</c:v>
                </c:pt>
                <c:pt idx="2471">
                  <c:v>42650</c:v>
                </c:pt>
                <c:pt idx="2472">
                  <c:v>42651</c:v>
                </c:pt>
                <c:pt idx="2473">
                  <c:v>42652</c:v>
                </c:pt>
                <c:pt idx="2474">
                  <c:v>42653</c:v>
                </c:pt>
                <c:pt idx="2475">
                  <c:v>42654</c:v>
                </c:pt>
                <c:pt idx="2476">
                  <c:v>42655</c:v>
                </c:pt>
                <c:pt idx="2477">
                  <c:v>42656</c:v>
                </c:pt>
                <c:pt idx="2478">
                  <c:v>42657</c:v>
                </c:pt>
                <c:pt idx="2479">
                  <c:v>42658</c:v>
                </c:pt>
                <c:pt idx="2480">
                  <c:v>42659</c:v>
                </c:pt>
                <c:pt idx="2481">
                  <c:v>42660</c:v>
                </c:pt>
                <c:pt idx="2482">
                  <c:v>42661</c:v>
                </c:pt>
                <c:pt idx="2483">
                  <c:v>42662</c:v>
                </c:pt>
                <c:pt idx="2484">
                  <c:v>42663</c:v>
                </c:pt>
                <c:pt idx="2485">
                  <c:v>42664</c:v>
                </c:pt>
                <c:pt idx="2486">
                  <c:v>42665</c:v>
                </c:pt>
                <c:pt idx="2487">
                  <c:v>42666</c:v>
                </c:pt>
                <c:pt idx="2488">
                  <c:v>42667</c:v>
                </c:pt>
                <c:pt idx="2489">
                  <c:v>42668</c:v>
                </c:pt>
                <c:pt idx="2490">
                  <c:v>42669</c:v>
                </c:pt>
                <c:pt idx="2491">
                  <c:v>42670</c:v>
                </c:pt>
                <c:pt idx="2492">
                  <c:v>42671</c:v>
                </c:pt>
                <c:pt idx="2493">
                  <c:v>42672</c:v>
                </c:pt>
                <c:pt idx="2494">
                  <c:v>42673</c:v>
                </c:pt>
                <c:pt idx="2495">
                  <c:v>42674</c:v>
                </c:pt>
                <c:pt idx="2496">
                  <c:v>42675</c:v>
                </c:pt>
                <c:pt idx="2497">
                  <c:v>42676</c:v>
                </c:pt>
                <c:pt idx="2498">
                  <c:v>42677</c:v>
                </c:pt>
                <c:pt idx="2499">
                  <c:v>42678</c:v>
                </c:pt>
                <c:pt idx="2500">
                  <c:v>42679</c:v>
                </c:pt>
                <c:pt idx="2501">
                  <c:v>42680</c:v>
                </c:pt>
                <c:pt idx="2502">
                  <c:v>42681</c:v>
                </c:pt>
                <c:pt idx="2503">
                  <c:v>42682</c:v>
                </c:pt>
                <c:pt idx="2504">
                  <c:v>42683</c:v>
                </c:pt>
                <c:pt idx="2505">
                  <c:v>42684</c:v>
                </c:pt>
                <c:pt idx="2506">
                  <c:v>42685</c:v>
                </c:pt>
                <c:pt idx="2507">
                  <c:v>42686</c:v>
                </c:pt>
                <c:pt idx="2508">
                  <c:v>42687</c:v>
                </c:pt>
                <c:pt idx="2509">
                  <c:v>42688</c:v>
                </c:pt>
                <c:pt idx="2510">
                  <c:v>42689</c:v>
                </c:pt>
                <c:pt idx="2511">
                  <c:v>42690</c:v>
                </c:pt>
                <c:pt idx="2512">
                  <c:v>42691</c:v>
                </c:pt>
                <c:pt idx="2513">
                  <c:v>42692</c:v>
                </c:pt>
                <c:pt idx="2514">
                  <c:v>42693</c:v>
                </c:pt>
                <c:pt idx="2515">
                  <c:v>42694</c:v>
                </c:pt>
                <c:pt idx="2516">
                  <c:v>42695</c:v>
                </c:pt>
                <c:pt idx="2517">
                  <c:v>42696</c:v>
                </c:pt>
                <c:pt idx="2518">
                  <c:v>42697</c:v>
                </c:pt>
                <c:pt idx="2519">
                  <c:v>42698</c:v>
                </c:pt>
                <c:pt idx="2520">
                  <c:v>42699</c:v>
                </c:pt>
                <c:pt idx="2521">
                  <c:v>42700</c:v>
                </c:pt>
                <c:pt idx="2522">
                  <c:v>42701</c:v>
                </c:pt>
                <c:pt idx="2523">
                  <c:v>42702</c:v>
                </c:pt>
                <c:pt idx="2524">
                  <c:v>42703</c:v>
                </c:pt>
                <c:pt idx="2525">
                  <c:v>42704</c:v>
                </c:pt>
                <c:pt idx="2526">
                  <c:v>42705</c:v>
                </c:pt>
                <c:pt idx="2527">
                  <c:v>42706</c:v>
                </c:pt>
                <c:pt idx="2528">
                  <c:v>42707</c:v>
                </c:pt>
                <c:pt idx="2529">
                  <c:v>42708</c:v>
                </c:pt>
                <c:pt idx="2530">
                  <c:v>42709</c:v>
                </c:pt>
                <c:pt idx="2531">
                  <c:v>42710</c:v>
                </c:pt>
                <c:pt idx="2532">
                  <c:v>42711</c:v>
                </c:pt>
                <c:pt idx="2533">
                  <c:v>42712</c:v>
                </c:pt>
                <c:pt idx="2534">
                  <c:v>42713</c:v>
                </c:pt>
                <c:pt idx="2535">
                  <c:v>42714</c:v>
                </c:pt>
                <c:pt idx="2536">
                  <c:v>42715</c:v>
                </c:pt>
                <c:pt idx="2537">
                  <c:v>42716</c:v>
                </c:pt>
                <c:pt idx="2538">
                  <c:v>42717</c:v>
                </c:pt>
                <c:pt idx="2539">
                  <c:v>42718</c:v>
                </c:pt>
                <c:pt idx="2540">
                  <c:v>42719</c:v>
                </c:pt>
                <c:pt idx="2541">
                  <c:v>42720</c:v>
                </c:pt>
                <c:pt idx="2542">
                  <c:v>42721</c:v>
                </c:pt>
                <c:pt idx="2543">
                  <c:v>42722</c:v>
                </c:pt>
                <c:pt idx="2544">
                  <c:v>42723</c:v>
                </c:pt>
                <c:pt idx="2545">
                  <c:v>42724</c:v>
                </c:pt>
                <c:pt idx="2546">
                  <c:v>42725</c:v>
                </c:pt>
                <c:pt idx="2547">
                  <c:v>42726</c:v>
                </c:pt>
                <c:pt idx="2548">
                  <c:v>42727</c:v>
                </c:pt>
                <c:pt idx="2549">
                  <c:v>42728</c:v>
                </c:pt>
                <c:pt idx="2550">
                  <c:v>42729</c:v>
                </c:pt>
                <c:pt idx="2551">
                  <c:v>42730</c:v>
                </c:pt>
                <c:pt idx="2552">
                  <c:v>42731</c:v>
                </c:pt>
                <c:pt idx="2553">
                  <c:v>42732</c:v>
                </c:pt>
                <c:pt idx="2554">
                  <c:v>42733</c:v>
                </c:pt>
                <c:pt idx="2555">
                  <c:v>42734</c:v>
                </c:pt>
                <c:pt idx="2556">
                  <c:v>42735</c:v>
                </c:pt>
                <c:pt idx="2557">
                  <c:v>42736</c:v>
                </c:pt>
                <c:pt idx="2558">
                  <c:v>42737</c:v>
                </c:pt>
                <c:pt idx="2559">
                  <c:v>42738</c:v>
                </c:pt>
                <c:pt idx="2560">
                  <c:v>42739</c:v>
                </c:pt>
                <c:pt idx="2561">
                  <c:v>42740</c:v>
                </c:pt>
                <c:pt idx="2562">
                  <c:v>42741</c:v>
                </c:pt>
                <c:pt idx="2563">
                  <c:v>42742</c:v>
                </c:pt>
                <c:pt idx="2564">
                  <c:v>42743</c:v>
                </c:pt>
                <c:pt idx="2565">
                  <c:v>42744</c:v>
                </c:pt>
                <c:pt idx="2566">
                  <c:v>42745</c:v>
                </c:pt>
                <c:pt idx="2567">
                  <c:v>42746</c:v>
                </c:pt>
                <c:pt idx="2568">
                  <c:v>42747</c:v>
                </c:pt>
                <c:pt idx="2569">
                  <c:v>42748</c:v>
                </c:pt>
                <c:pt idx="2570">
                  <c:v>42749</c:v>
                </c:pt>
                <c:pt idx="2571">
                  <c:v>42750</c:v>
                </c:pt>
                <c:pt idx="2572">
                  <c:v>42751</c:v>
                </c:pt>
                <c:pt idx="2573">
                  <c:v>42752</c:v>
                </c:pt>
                <c:pt idx="2574">
                  <c:v>42753</c:v>
                </c:pt>
                <c:pt idx="2575">
                  <c:v>42754</c:v>
                </c:pt>
                <c:pt idx="2576">
                  <c:v>42755</c:v>
                </c:pt>
                <c:pt idx="2577">
                  <c:v>42756</c:v>
                </c:pt>
                <c:pt idx="2578">
                  <c:v>42757</c:v>
                </c:pt>
                <c:pt idx="2579">
                  <c:v>42758</c:v>
                </c:pt>
                <c:pt idx="2580">
                  <c:v>42759</c:v>
                </c:pt>
                <c:pt idx="2581">
                  <c:v>42760</c:v>
                </c:pt>
                <c:pt idx="2582">
                  <c:v>42761</c:v>
                </c:pt>
                <c:pt idx="2583">
                  <c:v>42762</c:v>
                </c:pt>
                <c:pt idx="2584">
                  <c:v>42763</c:v>
                </c:pt>
                <c:pt idx="2585">
                  <c:v>42764</c:v>
                </c:pt>
                <c:pt idx="2586">
                  <c:v>42765</c:v>
                </c:pt>
                <c:pt idx="2587">
                  <c:v>42766</c:v>
                </c:pt>
                <c:pt idx="2588">
                  <c:v>42767</c:v>
                </c:pt>
                <c:pt idx="2589">
                  <c:v>42768</c:v>
                </c:pt>
                <c:pt idx="2590">
                  <c:v>42769</c:v>
                </c:pt>
                <c:pt idx="2591">
                  <c:v>42770</c:v>
                </c:pt>
                <c:pt idx="2592">
                  <c:v>42771</c:v>
                </c:pt>
                <c:pt idx="2593">
                  <c:v>42772</c:v>
                </c:pt>
                <c:pt idx="2594">
                  <c:v>42773</c:v>
                </c:pt>
                <c:pt idx="2595">
                  <c:v>42774</c:v>
                </c:pt>
                <c:pt idx="2596">
                  <c:v>42775</c:v>
                </c:pt>
                <c:pt idx="2597">
                  <c:v>42776</c:v>
                </c:pt>
                <c:pt idx="2598">
                  <c:v>42777</c:v>
                </c:pt>
                <c:pt idx="2599">
                  <c:v>42778</c:v>
                </c:pt>
                <c:pt idx="2600">
                  <c:v>42779</c:v>
                </c:pt>
                <c:pt idx="2601">
                  <c:v>42780</c:v>
                </c:pt>
                <c:pt idx="2602">
                  <c:v>42781</c:v>
                </c:pt>
                <c:pt idx="2603">
                  <c:v>42782</c:v>
                </c:pt>
                <c:pt idx="2604">
                  <c:v>42783</c:v>
                </c:pt>
                <c:pt idx="2605">
                  <c:v>42784</c:v>
                </c:pt>
                <c:pt idx="2606">
                  <c:v>42785</c:v>
                </c:pt>
                <c:pt idx="2607">
                  <c:v>42786</c:v>
                </c:pt>
                <c:pt idx="2608">
                  <c:v>42787</c:v>
                </c:pt>
                <c:pt idx="2609">
                  <c:v>42788</c:v>
                </c:pt>
                <c:pt idx="2610">
                  <c:v>42789</c:v>
                </c:pt>
                <c:pt idx="2611">
                  <c:v>42790</c:v>
                </c:pt>
                <c:pt idx="2612">
                  <c:v>42791</c:v>
                </c:pt>
                <c:pt idx="2613">
                  <c:v>42792</c:v>
                </c:pt>
                <c:pt idx="2614">
                  <c:v>42793</c:v>
                </c:pt>
                <c:pt idx="2615">
                  <c:v>42794</c:v>
                </c:pt>
                <c:pt idx="2616">
                  <c:v>42795</c:v>
                </c:pt>
                <c:pt idx="2617">
                  <c:v>42796</c:v>
                </c:pt>
                <c:pt idx="2618">
                  <c:v>42797</c:v>
                </c:pt>
                <c:pt idx="2619">
                  <c:v>42798</c:v>
                </c:pt>
                <c:pt idx="2620">
                  <c:v>42799</c:v>
                </c:pt>
                <c:pt idx="2621">
                  <c:v>42800</c:v>
                </c:pt>
                <c:pt idx="2622">
                  <c:v>42801</c:v>
                </c:pt>
                <c:pt idx="2623">
                  <c:v>42802</c:v>
                </c:pt>
                <c:pt idx="2624">
                  <c:v>42803</c:v>
                </c:pt>
                <c:pt idx="2625">
                  <c:v>42804</c:v>
                </c:pt>
                <c:pt idx="2626">
                  <c:v>42805</c:v>
                </c:pt>
                <c:pt idx="2627">
                  <c:v>42806</c:v>
                </c:pt>
                <c:pt idx="2628">
                  <c:v>42807</c:v>
                </c:pt>
                <c:pt idx="2629">
                  <c:v>42808</c:v>
                </c:pt>
                <c:pt idx="2630">
                  <c:v>42809</c:v>
                </c:pt>
                <c:pt idx="2631">
                  <c:v>42810</c:v>
                </c:pt>
                <c:pt idx="2632">
                  <c:v>42811</c:v>
                </c:pt>
                <c:pt idx="2633">
                  <c:v>42812</c:v>
                </c:pt>
                <c:pt idx="2634">
                  <c:v>42813</c:v>
                </c:pt>
                <c:pt idx="2635">
                  <c:v>42814</c:v>
                </c:pt>
                <c:pt idx="2636">
                  <c:v>42815</c:v>
                </c:pt>
                <c:pt idx="2637">
                  <c:v>42816</c:v>
                </c:pt>
                <c:pt idx="2638">
                  <c:v>42817</c:v>
                </c:pt>
                <c:pt idx="2639">
                  <c:v>42818</c:v>
                </c:pt>
                <c:pt idx="2640">
                  <c:v>42819</c:v>
                </c:pt>
                <c:pt idx="2641">
                  <c:v>42820</c:v>
                </c:pt>
                <c:pt idx="2642">
                  <c:v>42821</c:v>
                </c:pt>
                <c:pt idx="2643">
                  <c:v>42822</c:v>
                </c:pt>
                <c:pt idx="2644">
                  <c:v>42823</c:v>
                </c:pt>
                <c:pt idx="2645">
                  <c:v>42824</c:v>
                </c:pt>
                <c:pt idx="2646">
                  <c:v>42825</c:v>
                </c:pt>
                <c:pt idx="2647">
                  <c:v>42826</c:v>
                </c:pt>
                <c:pt idx="2648">
                  <c:v>42827</c:v>
                </c:pt>
                <c:pt idx="2649">
                  <c:v>42828</c:v>
                </c:pt>
                <c:pt idx="2650">
                  <c:v>42829</c:v>
                </c:pt>
                <c:pt idx="2651">
                  <c:v>42830</c:v>
                </c:pt>
                <c:pt idx="2652">
                  <c:v>42831</c:v>
                </c:pt>
                <c:pt idx="2653">
                  <c:v>42832</c:v>
                </c:pt>
                <c:pt idx="2654">
                  <c:v>42833</c:v>
                </c:pt>
                <c:pt idx="2655">
                  <c:v>42834</c:v>
                </c:pt>
                <c:pt idx="2656">
                  <c:v>42835</c:v>
                </c:pt>
                <c:pt idx="2657">
                  <c:v>42836</c:v>
                </c:pt>
                <c:pt idx="2658">
                  <c:v>42837</c:v>
                </c:pt>
                <c:pt idx="2659">
                  <c:v>42838</c:v>
                </c:pt>
                <c:pt idx="2660">
                  <c:v>42839</c:v>
                </c:pt>
                <c:pt idx="2661">
                  <c:v>42840</c:v>
                </c:pt>
                <c:pt idx="2662">
                  <c:v>42841</c:v>
                </c:pt>
                <c:pt idx="2663">
                  <c:v>42842</c:v>
                </c:pt>
                <c:pt idx="2664">
                  <c:v>42843</c:v>
                </c:pt>
                <c:pt idx="2665">
                  <c:v>42844</c:v>
                </c:pt>
                <c:pt idx="2666">
                  <c:v>42845</c:v>
                </c:pt>
                <c:pt idx="2667">
                  <c:v>42846</c:v>
                </c:pt>
                <c:pt idx="2668">
                  <c:v>42847</c:v>
                </c:pt>
                <c:pt idx="2669">
                  <c:v>42848</c:v>
                </c:pt>
                <c:pt idx="2670">
                  <c:v>42849</c:v>
                </c:pt>
                <c:pt idx="2671">
                  <c:v>42850</c:v>
                </c:pt>
                <c:pt idx="2672">
                  <c:v>42851</c:v>
                </c:pt>
                <c:pt idx="2673">
                  <c:v>42852</c:v>
                </c:pt>
                <c:pt idx="2674">
                  <c:v>42853</c:v>
                </c:pt>
                <c:pt idx="2675">
                  <c:v>42854</c:v>
                </c:pt>
                <c:pt idx="2676">
                  <c:v>42855</c:v>
                </c:pt>
                <c:pt idx="2677">
                  <c:v>42856</c:v>
                </c:pt>
                <c:pt idx="2678">
                  <c:v>42857</c:v>
                </c:pt>
                <c:pt idx="2679">
                  <c:v>42858</c:v>
                </c:pt>
                <c:pt idx="2680">
                  <c:v>42859</c:v>
                </c:pt>
                <c:pt idx="2681">
                  <c:v>42860</c:v>
                </c:pt>
                <c:pt idx="2682">
                  <c:v>42861</c:v>
                </c:pt>
                <c:pt idx="2683">
                  <c:v>42862</c:v>
                </c:pt>
                <c:pt idx="2684">
                  <c:v>42863</c:v>
                </c:pt>
                <c:pt idx="2685">
                  <c:v>42864</c:v>
                </c:pt>
                <c:pt idx="2686">
                  <c:v>42865</c:v>
                </c:pt>
                <c:pt idx="2687">
                  <c:v>42866</c:v>
                </c:pt>
                <c:pt idx="2688">
                  <c:v>42867</c:v>
                </c:pt>
                <c:pt idx="2689">
                  <c:v>42868</c:v>
                </c:pt>
                <c:pt idx="2690">
                  <c:v>42869</c:v>
                </c:pt>
                <c:pt idx="2691">
                  <c:v>42870</c:v>
                </c:pt>
                <c:pt idx="2692">
                  <c:v>42871</c:v>
                </c:pt>
                <c:pt idx="2693">
                  <c:v>42872</c:v>
                </c:pt>
                <c:pt idx="2694">
                  <c:v>42873</c:v>
                </c:pt>
                <c:pt idx="2695">
                  <c:v>42874</c:v>
                </c:pt>
                <c:pt idx="2696">
                  <c:v>42875</c:v>
                </c:pt>
                <c:pt idx="2697">
                  <c:v>42876</c:v>
                </c:pt>
                <c:pt idx="2698">
                  <c:v>42877</c:v>
                </c:pt>
                <c:pt idx="2699">
                  <c:v>42878</c:v>
                </c:pt>
                <c:pt idx="2700">
                  <c:v>42879</c:v>
                </c:pt>
                <c:pt idx="2701">
                  <c:v>42880</c:v>
                </c:pt>
                <c:pt idx="2702">
                  <c:v>42881</c:v>
                </c:pt>
                <c:pt idx="2703">
                  <c:v>42882</c:v>
                </c:pt>
                <c:pt idx="2704">
                  <c:v>42883</c:v>
                </c:pt>
                <c:pt idx="2705">
                  <c:v>42884</c:v>
                </c:pt>
                <c:pt idx="2706">
                  <c:v>42885</c:v>
                </c:pt>
                <c:pt idx="2707">
                  <c:v>42886</c:v>
                </c:pt>
                <c:pt idx="2708">
                  <c:v>42887</c:v>
                </c:pt>
                <c:pt idx="2709">
                  <c:v>42888</c:v>
                </c:pt>
                <c:pt idx="2710">
                  <c:v>42889</c:v>
                </c:pt>
                <c:pt idx="2711">
                  <c:v>42890</c:v>
                </c:pt>
                <c:pt idx="2712">
                  <c:v>42891</c:v>
                </c:pt>
                <c:pt idx="2713">
                  <c:v>42892</c:v>
                </c:pt>
                <c:pt idx="2714">
                  <c:v>42893</c:v>
                </c:pt>
                <c:pt idx="2715">
                  <c:v>42894</c:v>
                </c:pt>
                <c:pt idx="2716">
                  <c:v>42895</c:v>
                </c:pt>
                <c:pt idx="2717">
                  <c:v>42896</c:v>
                </c:pt>
                <c:pt idx="2718">
                  <c:v>42897</c:v>
                </c:pt>
                <c:pt idx="2719">
                  <c:v>42898</c:v>
                </c:pt>
                <c:pt idx="2720">
                  <c:v>42899</c:v>
                </c:pt>
                <c:pt idx="2721">
                  <c:v>42900</c:v>
                </c:pt>
                <c:pt idx="2722">
                  <c:v>42901</c:v>
                </c:pt>
                <c:pt idx="2723">
                  <c:v>42902</c:v>
                </c:pt>
                <c:pt idx="2724">
                  <c:v>42903</c:v>
                </c:pt>
                <c:pt idx="2725">
                  <c:v>42904</c:v>
                </c:pt>
                <c:pt idx="2726">
                  <c:v>42905</c:v>
                </c:pt>
                <c:pt idx="2727">
                  <c:v>42906</c:v>
                </c:pt>
                <c:pt idx="2728">
                  <c:v>42907</c:v>
                </c:pt>
                <c:pt idx="2729">
                  <c:v>42908</c:v>
                </c:pt>
                <c:pt idx="2730">
                  <c:v>42909</c:v>
                </c:pt>
                <c:pt idx="2731">
                  <c:v>42910</c:v>
                </c:pt>
                <c:pt idx="2732">
                  <c:v>42911</c:v>
                </c:pt>
                <c:pt idx="2733">
                  <c:v>42912</c:v>
                </c:pt>
                <c:pt idx="2734">
                  <c:v>42913</c:v>
                </c:pt>
                <c:pt idx="2735">
                  <c:v>42914</c:v>
                </c:pt>
                <c:pt idx="2736">
                  <c:v>42915</c:v>
                </c:pt>
                <c:pt idx="2737">
                  <c:v>42916</c:v>
                </c:pt>
                <c:pt idx="2738">
                  <c:v>42917</c:v>
                </c:pt>
                <c:pt idx="2739">
                  <c:v>42918</c:v>
                </c:pt>
                <c:pt idx="2740">
                  <c:v>42919</c:v>
                </c:pt>
                <c:pt idx="2741">
                  <c:v>42920</c:v>
                </c:pt>
                <c:pt idx="2742">
                  <c:v>42921</c:v>
                </c:pt>
                <c:pt idx="2743">
                  <c:v>42922</c:v>
                </c:pt>
                <c:pt idx="2744">
                  <c:v>42923</c:v>
                </c:pt>
                <c:pt idx="2745">
                  <c:v>42924</c:v>
                </c:pt>
                <c:pt idx="2746">
                  <c:v>42925</c:v>
                </c:pt>
                <c:pt idx="2747">
                  <c:v>42926</c:v>
                </c:pt>
                <c:pt idx="2748">
                  <c:v>42927</c:v>
                </c:pt>
                <c:pt idx="2749">
                  <c:v>42928</c:v>
                </c:pt>
                <c:pt idx="2750">
                  <c:v>42929</c:v>
                </c:pt>
                <c:pt idx="2751">
                  <c:v>42930</c:v>
                </c:pt>
                <c:pt idx="2752">
                  <c:v>42931</c:v>
                </c:pt>
                <c:pt idx="2753">
                  <c:v>42932</c:v>
                </c:pt>
                <c:pt idx="2754">
                  <c:v>42933</c:v>
                </c:pt>
                <c:pt idx="2755">
                  <c:v>42934</c:v>
                </c:pt>
                <c:pt idx="2756">
                  <c:v>42935</c:v>
                </c:pt>
                <c:pt idx="2757">
                  <c:v>42936</c:v>
                </c:pt>
                <c:pt idx="2758">
                  <c:v>42937</c:v>
                </c:pt>
                <c:pt idx="2759">
                  <c:v>42938</c:v>
                </c:pt>
                <c:pt idx="2760">
                  <c:v>42939</c:v>
                </c:pt>
                <c:pt idx="2761">
                  <c:v>42940</c:v>
                </c:pt>
                <c:pt idx="2762">
                  <c:v>42941</c:v>
                </c:pt>
                <c:pt idx="2763">
                  <c:v>42942</c:v>
                </c:pt>
                <c:pt idx="2764">
                  <c:v>42943</c:v>
                </c:pt>
                <c:pt idx="2765">
                  <c:v>42944</c:v>
                </c:pt>
                <c:pt idx="2766">
                  <c:v>42945</c:v>
                </c:pt>
                <c:pt idx="2767">
                  <c:v>42946</c:v>
                </c:pt>
                <c:pt idx="2768">
                  <c:v>42947</c:v>
                </c:pt>
                <c:pt idx="2769">
                  <c:v>42948</c:v>
                </c:pt>
                <c:pt idx="2770">
                  <c:v>42949</c:v>
                </c:pt>
                <c:pt idx="2771">
                  <c:v>42950</c:v>
                </c:pt>
                <c:pt idx="2772">
                  <c:v>42951</c:v>
                </c:pt>
                <c:pt idx="2773">
                  <c:v>42952</c:v>
                </c:pt>
                <c:pt idx="2774">
                  <c:v>42953</c:v>
                </c:pt>
                <c:pt idx="2775">
                  <c:v>42954</c:v>
                </c:pt>
                <c:pt idx="2776">
                  <c:v>42955</c:v>
                </c:pt>
                <c:pt idx="2777">
                  <c:v>42956</c:v>
                </c:pt>
                <c:pt idx="2778">
                  <c:v>42957</c:v>
                </c:pt>
                <c:pt idx="2779">
                  <c:v>42958</c:v>
                </c:pt>
                <c:pt idx="2780">
                  <c:v>42959</c:v>
                </c:pt>
                <c:pt idx="2781">
                  <c:v>42960</c:v>
                </c:pt>
                <c:pt idx="2782">
                  <c:v>42961</c:v>
                </c:pt>
                <c:pt idx="2783">
                  <c:v>42962</c:v>
                </c:pt>
                <c:pt idx="2784">
                  <c:v>42963</c:v>
                </c:pt>
                <c:pt idx="2785">
                  <c:v>42964</c:v>
                </c:pt>
                <c:pt idx="2786">
                  <c:v>42965</c:v>
                </c:pt>
                <c:pt idx="2787">
                  <c:v>42966</c:v>
                </c:pt>
                <c:pt idx="2788">
                  <c:v>42967</c:v>
                </c:pt>
                <c:pt idx="2789">
                  <c:v>42968</c:v>
                </c:pt>
                <c:pt idx="2790">
                  <c:v>42969</c:v>
                </c:pt>
                <c:pt idx="2791">
                  <c:v>42970</c:v>
                </c:pt>
                <c:pt idx="2792">
                  <c:v>42971</c:v>
                </c:pt>
                <c:pt idx="2793">
                  <c:v>42972</c:v>
                </c:pt>
                <c:pt idx="2794">
                  <c:v>42973</c:v>
                </c:pt>
                <c:pt idx="2795">
                  <c:v>42974</c:v>
                </c:pt>
                <c:pt idx="2796">
                  <c:v>42975</c:v>
                </c:pt>
                <c:pt idx="2797">
                  <c:v>42976</c:v>
                </c:pt>
                <c:pt idx="2798">
                  <c:v>42977</c:v>
                </c:pt>
                <c:pt idx="2799">
                  <c:v>42978</c:v>
                </c:pt>
                <c:pt idx="2800">
                  <c:v>42979</c:v>
                </c:pt>
                <c:pt idx="2801">
                  <c:v>42980</c:v>
                </c:pt>
                <c:pt idx="2802">
                  <c:v>42981</c:v>
                </c:pt>
                <c:pt idx="2803">
                  <c:v>42982</c:v>
                </c:pt>
                <c:pt idx="2804">
                  <c:v>42983</c:v>
                </c:pt>
                <c:pt idx="2805">
                  <c:v>42984</c:v>
                </c:pt>
                <c:pt idx="2806">
                  <c:v>42985</c:v>
                </c:pt>
                <c:pt idx="2807">
                  <c:v>42986</c:v>
                </c:pt>
                <c:pt idx="2808">
                  <c:v>42987</c:v>
                </c:pt>
                <c:pt idx="2809">
                  <c:v>42988</c:v>
                </c:pt>
                <c:pt idx="2810">
                  <c:v>42989</c:v>
                </c:pt>
                <c:pt idx="2811">
                  <c:v>42990</c:v>
                </c:pt>
                <c:pt idx="2812">
                  <c:v>42991</c:v>
                </c:pt>
                <c:pt idx="2813">
                  <c:v>42992</c:v>
                </c:pt>
                <c:pt idx="2814">
                  <c:v>42993</c:v>
                </c:pt>
                <c:pt idx="2815">
                  <c:v>42994</c:v>
                </c:pt>
                <c:pt idx="2816">
                  <c:v>42995</c:v>
                </c:pt>
                <c:pt idx="2817">
                  <c:v>42996</c:v>
                </c:pt>
                <c:pt idx="2818">
                  <c:v>42997</c:v>
                </c:pt>
                <c:pt idx="2819">
                  <c:v>42998</c:v>
                </c:pt>
                <c:pt idx="2820">
                  <c:v>42999</c:v>
                </c:pt>
                <c:pt idx="2821">
                  <c:v>43000</c:v>
                </c:pt>
                <c:pt idx="2822">
                  <c:v>43001</c:v>
                </c:pt>
                <c:pt idx="2823">
                  <c:v>43002</c:v>
                </c:pt>
                <c:pt idx="2824">
                  <c:v>43003</c:v>
                </c:pt>
                <c:pt idx="2825">
                  <c:v>43004</c:v>
                </c:pt>
                <c:pt idx="2826">
                  <c:v>43005</c:v>
                </c:pt>
                <c:pt idx="2827">
                  <c:v>43006</c:v>
                </c:pt>
                <c:pt idx="2828">
                  <c:v>43007</c:v>
                </c:pt>
                <c:pt idx="2829">
                  <c:v>43008</c:v>
                </c:pt>
                <c:pt idx="2830">
                  <c:v>43009</c:v>
                </c:pt>
                <c:pt idx="2831">
                  <c:v>43010</c:v>
                </c:pt>
                <c:pt idx="2832">
                  <c:v>43011</c:v>
                </c:pt>
                <c:pt idx="2833">
                  <c:v>43012</c:v>
                </c:pt>
                <c:pt idx="2834">
                  <c:v>43013</c:v>
                </c:pt>
                <c:pt idx="2835">
                  <c:v>43014</c:v>
                </c:pt>
                <c:pt idx="2836">
                  <c:v>43015</c:v>
                </c:pt>
                <c:pt idx="2837">
                  <c:v>43016</c:v>
                </c:pt>
                <c:pt idx="2838">
                  <c:v>43017</c:v>
                </c:pt>
                <c:pt idx="2839">
                  <c:v>43018</c:v>
                </c:pt>
                <c:pt idx="2840">
                  <c:v>43019</c:v>
                </c:pt>
                <c:pt idx="2841">
                  <c:v>43020</c:v>
                </c:pt>
                <c:pt idx="2842">
                  <c:v>43021</c:v>
                </c:pt>
                <c:pt idx="2843">
                  <c:v>43022</c:v>
                </c:pt>
                <c:pt idx="2844">
                  <c:v>43023</c:v>
                </c:pt>
                <c:pt idx="2845">
                  <c:v>43024</c:v>
                </c:pt>
                <c:pt idx="2846">
                  <c:v>43025</c:v>
                </c:pt>
                <c:pt idx="2847">
                  <c:v>43026</c:v>
                </c:pt>
                <c:pt idx="2848">
                  <c:v>43027</c:v>
                </c:pt>
                <c:pt idx="2849">
                  <c:v>43028</c:v>
                </c:pt>
                <c:pt idx="2850">
                  <c:v>43029</c:v>
                </c:pt>
                <c:pt idx="2851">
                  <c:v>43030</c:v>
                </c:pt>
                <c:pt idx="2852">
                  <c:v>43031</c:v>
                </c:pt>
                <c:pt idx="2853">
                  <c:v>43032</c:v>
                </c:pt>
                <c:pt idx="2854">
                  <c:v>43033</c:v>
                </c:pt>
                <c:pt idx="2855">
                  <c:v>43034</c:v>
                </c:pt>
                <c:pt idx="2856">
                  <c:v>43035</c:v>
                </c:pt>
                <c:pt idx="2857">
                  <c:v>43036</c:v>
                </c:pt>
                <c:pt idx="2858">
                  <c:v>43037</c:v>
                </c:pt>
                <c:pt idx="2859">
                  <c:v>43038</c:v>
                </c:pt>
                <c:pt idx="2860">
                  <c:v>43039</c:v>
                </c:pt>
                <c:pt idx="2861">
                  <c:v>43040</c:v>
                </c:pt>
                <c:pt idx="2862">
                  <c:v>43041</c:v>
                </c:pt>
                <c:pt idx="2863">
                  <c:v>43042</c:v>
                </c:pt>
                <c:pt idx="2864">
                  <c:v>43043</c:v>
                </c:pt>
                <c:pt idx="2865">
                  <c:v>43044</c:v>
                </c:pt>
                <c:pt idx="2866">
                  <c:v>43045</c:v>
                </c:pt>
                <c:pt idx="2867">
                  <c:v>43046</c:v>
                </c:pt>
                <c:pt idx="2868">
                  <c:v>43047</c:v>
                </c:pt>
                <c:pt idx="2869">
                  <c:v>43048</c:v>
                </c:pt>
                <c:pt idx="2870">
                  <c:v>43049</c:v>
                </c:pt>
                <c:pt idx="2871">
                  <c:v>43050</c:v>
                </c:pt>
                <c:pt idx="2872">
                  <c:v>43051</c:v>
                </c:pt>
                <c:pt idx="2873">
                  <c:v>43052</c:v>
                </c:pt>
                <c:pt idx="2874">
                  <c:v>43053</c:v>
                </c:pt>
                <c:pt idx="2875">
                  <c:v>43054</c:v>
                </c:pt>
                <c:pt idx="2876">
                  <c:v>43055</c:v>
                </c:pt>
                <c:pt idx="2877">
                  <c:v>43056</c:v>
                </c:pt>
                <c:pt idx="2878">
                  <c:v>43057</c:v>
                </c:pt>
                <c:pt idx="2879">
                  <c:v>43058</c:v>
                </c:pt>
                <c:pt idx="2880">
                  <c:v>43059</c:v>
                </c:pt>
                <c:pt idx="2881">
                  <c:v>43060</c:v>
                </c:pt>
                <c:pt idx="2882">
                  <c:v>43061</c:v>
                </c:pt>
                <c:pt idx="2883">
                  <c:v>43062</c:v>
                </c:pt>
                <c:pt idx="2884">
                  <c:v>43063</c:v>
                </c:pt>
                <c:pt idx="2885">
                  <c:v>43064</c:v>
                </c:pt>
                <c:pt idx="2886">
                  <c:v>43065</c:v>
                </c:pt>
                <c:pt idx="2887">
                  <c:v>43066</c:v>
                </c:pt>
                <c:pt idx="2888">
                  <c:v>43067</c:v>
                </c:pt>
                <c:pt idx="2889">
                  <c:v>43068</c:v>
                </c:pt>
                <c:pt idx="2890">
                  <c:v>43069</c:v>
                </c:pt>
                <c:pt idx="2891">
                  <c:v>43070</c:v>
                </c:pt>
                <c:pt idx="2892">
                  <c:v>43071</c:v>
                </c:pt>
                <c:pt idx="2893">
                  <c:v>43072</c:v>
                </c:pt>
                <c:pt idx="2894">
                  <c:v>43073</c:v>
                </c:pt>
                <c:pt idx="2895">
                  <c:v>43074</c:v>
                </c:pt>
                <c:pt idx="2896">
                  <c:v>43075</c:v>
                </c:pt>
                <c:pt idx="2897">
                  <c:v>43076</c:v>
                </c:pt>
                <c:pt idx="2898">
                  <c:v>43077</c:v>
                </c:pt>
                <c:pt idx="2899">
                  <c:v>43078</c:v>
                </c:pt>
                <c:pt idx="2900">
                  <c:v>43079</c:v>
                </c:pt>
                <c:pt idx="2901">
                  <c:v>43080</c:v>
                </c:pt>
                <c:pt idx="2902">
                  <c:v>43081</c:v>
                </c:pt>
                <c:pt idx="2903">
                  <c:v>43082</c:v>
                </c:pt>
                <c:pt idx="2904">
                  <c:v>43083</c:v>
                </c:pt>
                <c:pt idx="2905">
                  <c:v>43084</c:v>
                </c:pt>
                <c:pt idx="2906">
                  <c:v>43085</c:v>
                </c:pt>
                <c:pt idx="2907">
                  <c:v>43086</c:v>
                </c:pt>
                <c:pt idx="2908">
                  <c:v>43087</c:v>
                </c:pt>
                <c:pt idx="2909">
                  <c:v>43088</c:v>
                </c:pt>
                <c:pt idx="2910">
                  <c:v>43089</c:v>
                </c:pt>
                <c:pt idx="2911">
                  <c:v>43090</c:v>
                </c:pt>
                <c:pt idx="2912">
                  <c:v>43091</c:v>
                </c:pt>
                <c:pt idx="2913">
                  <c:v>43092</c:v>
                </c:pt>
                <c:pt idx="2914">
                  <c:v>43093</c:v>
                </c:pt>
                <c:pt idx="2915">
                  <c:v>43094</c:v>
                </c:pt>
                <c:pt idx="2916">
                  <c:v>43095</c:v>
                </c:pt>
                <c:pt idx="2917">
                  <c:v>43096</c:v>
                </c:pt>
                <c:pt idx="2918">
                  <c:v>43097</c:v>
                </c:pt>
                <c:pt idx="2919">
                  <c:v>43098</c:v>
                </c:pt>
                <c:pt idx="2920">
                  <c:v>43099</c:v>
                </c:pt>
                <c:pt idx="2921">
                  <c:v>43100</c:v>
                </c:pt>
                <c:pt idx="2922">
                  <c:v>43101</c:v>
                </c:pt>
                <c:pt idx="2923">
                  <c:v>43102</c:v>
                </c:pt>
                <c:pt idx="2924">
                  <c:v>43103</c:v>
                </c:pt>
                <c:pt idx="2925">
                  <c:v>43104</c:v>
                </c:pt>
                <c:pt idx="2926">
                  <c:v>43105</c:v>
                </c:pt>
                <c:pt idx="2927">
                  <c:v>43106</c:v>
                </c:pt>
                <c:pt idx="2928">
                  <c:v>43107</c:v>
                </c:pt>
                <c:pt idx="2929">
                  <c:v>43108</c:v>
                </c:pt>
                <c:pt idx="2930">
                  <c:v>43109</c:v>
                </c:pt>
                <c:pt idx="2931">
                  <c:v>43110</c:v>
                </c:pt>
                <c:pt idx="2932">
                  <c:v>43111</c:v>
                </c:pt>
                <c:pt idx="2933">
                  <c:v>43112</c:v>
                </c:pt>
                <c:pt idx="2934">
                  <c:v>43113</c:v>
                </c:pt>
                <c:pt idx="2935">
                  <c:v>43114</c:v>
                </c:pt>
                <c:pt idx="2936">
                  <c:v>43115</c:v>
                </c:pt>
                <c:pt idx="2937">
                  <c:v>43116</c:v>
                </c:pt>
                <c:pt idx="2938">
                  <c:v>43117</c:v>
                </c:pt>
                <c:pt idx="2939">
                  <c:v>43118</c:v>
                </c:pt>
                <c:pt idx="2940">
                  <c:v>43119</c:v>
                </c:pt>
                <c:pt idx="2941">
                  <c:v>43120</c:v>
                </c:pt>
                <c:pt idx="2942">
                  <c:v>43121</c:v>
                </c:pt>
                <c:pt idx="2943">
                  <c:v>43122</c:v>
                </c:pt>
                <c:pt idx="2944">
                  <c:v>43123</c:v>
                </c:pt>
                <c:pt idx="2945">
                  <c:v>43124</c:v>
                </c:pt>
                <c:pt idx="2946">
                  <c:v>43125</c:v>
                </c:pt>
                <c:pt idx="2947">
                  <c:v>43126</c:v>
                </c:pt>
                <c:pt idx="2948">
                  <c:v>43127</c:v>
                </c:pt>
                <c:pt idx="2949">
                  <c:v>43128</c:v>
                </c:pt>
                <c:pt idx="2950">
                  <c:v>43129</c:v>
                </c:pt>
                <c:pt idx="2951">
                  <c:v>43130</c:v>
                </c:pt>
                <c:pt idx="2952">
                  <c:v>43131</c:v>
                </c:pt>
                <c:pt idx="2953">
                  <c:v>43132</c:v>
                </c:pt>
                <c:pt idx="2954">
                  <c:v>43133</c:v>
                </c:pt>
                <c:pt idx="2955">
                  <c:v>43134</c:v>
                </c:pt>
                <c:pt idx="2956">
                  <c:v>43135</c:v>
                </c:pt>
                <c:pt idx="2957">
                  <c:v>43136</c:v>
                </c:pt>
                <c:pt idx="2958">
                  <c:v>43137</c:v>
                </c:pt>
                <c:pt idx="2959">
                  <c:v>43138</c:v>
                </c:pt>
                <c:pt idx="2960">
                  <c:v>43139</c:v>
                </c:pt>
                <c:pt idx="2961">
                  <c:v>43140</c:v>
                </c:pt>
                <c:pt idx="2962">
                  <c:v>43141</c:v>
                </c:pt>
                <c:pt idx="2963">
                  <c:v>43142</c:v>
                </c:pt>
                <c:pt idx="2964">
                  <c:v>43143</c:v>
                </c:pt>
                <c:pt idx="2965">
                  <c:v>43144</c:v>
                </c:pt>
                <c:pt idx="2966">
                  <c:v>43145</c:v>
                </c:pt>
                <c:pt idx="2967">
                  <c:v>43146</c:v>
                </c:pt>
                <c:pt idx="2968">
                  <c:v>43147</c:v>
                </c:pt>
                <c:pt idx="2969">
                  <c:v>43148</c:v>
                </c:pt>
                <c:pt idx="2970">
                  <c:v>43149</c:v>
                </c:pt>
                <c:pt idx="2971">
                  <c:v>43150</c:v>
                </c:pt>
                <c:pt idx="2972">
                  <c:v>43151</c:v>
                </c:pt>
                <c:pt idx="2973">
                  <c:v>43152</c:v>
                </c:pt>
                <c:pt idx="2974">
                  <c:v>43153</c:v>
                </c:pt>
                <c:pt idx="2975">
                  <c:v>43154</c:v>
                </c:pt>
                <c:pt idx="2976">
                  <c:v>43155</c:v>
                </c:pt>
                <c:pt idx="2977">
                  <c:v>43156</c:v>
                </c:pt>
                <c:pt idx="2978">
                  <c:v>43157</c:v>
                </c:pt>
                <c:pt idx="2979">
                  <c:v>43158</c:v>
                </c:pt>
                <c:pt idx="2980">
                  <c:v>43159</c:v>
                </c:pt>
                <c:pt idx="2981">
                  <c:v>43160</c:v>
                </c:pt>
                <c:pt idx="2982">
                  <c:v>43161</c:v>
                </c:pt>
                <c:pt idx="2983">
                  <c:v>43162</c:v>
                </c:pt>
                <c:pt idx="2984">
                  <c:v>43163</c:v>
                </c:pt>
                <c:pt idx="2985">
                  <c:v>43164</c:v>
                </c:pt>
                <c:pt idx="2986">
                  <c:v>43165</c:v>
                </c:pt>
                <c:pt idx="2987">
                  <c:v>43166</c:v>
                </c:pt>
                <c:pt idx="2988">
                  <c:v>43167</c:v>
                </c:pt>
                <c:pt idx="2989">
                  <c:v>43168</c:v>
                </c:pt>
                <c:pt idx="2990">
                  <c:v>43169</c:v>
                </c:pt>
                <c:pt idx="2991">
                  <c:v>43170</c:v>
                </c:pt>
                <c:pt idx="2992">
                  <c:v>43171</c:v>
                </c:pt>
                <c:pt idx="2993">
                  <c:v>43172</c:v>
                </c:pt>
                <c:pt idx="2994">
                  <c:v>43173</c:v>
                </c:pt>
                <c:pt idx="2995">
                  <c:v>43174</c:v>
                </c:pt>
                <c:pt idx="2996">
                  <c:v>43175</c:v>
                </c:pt>
                <c:pt idx="2997">
                  <c:v>43176</c:v>
                </c:pt>
                <c:pt idx="2998">
                  <c:v>43177</c:v>
                </c:pt>
                <c:pt idx="2999">
                  <c:v>43178</c:v>
                </c:pt>
                <c:pt idx="3000">
                  <c:v>43179</c:v>
                </c:pt>
                <c:pt idx="3001">
                  <c:v>43180</c:v>
                </c:pt>
                <c:pt idx="3002">
                  <c:v>43181</c:v>
                </c:pt>
                <c:pt idx="3003">
                  <c:v>43182</c:v>
                </c:pt>
                <c:pt idx="3004">
                  <c:v>43183</c:v>
                </c:pt>
                <c:pt idx="3005">
                  <c:v>43184</c:v>
                </c:pt>
                <c:pt idx="3006">
                  <c:v>43185</c:v>
                </c:pt>
                <c:pt idx="3007">
                  <c:v>43186</c:v>
                </c:pt>
                <c:pt idx="3008">
                  <c:v>43187</c:v>
                </c:pt>
                <c:pt idx="3009">
                  <c:v>43188</c:v>
                </c:pt>
                <c:pt idx="3010">
                  <c:v>43189</c:v>
                </c:pt>
                <c:pt idx="3011">
                  <c:v>43190</c:v>
                </c:pt>
                <c:pt idx="3012">
                  <c:v>43191</c:v>
                </c:pt>
                <c:pt idx="3013">
                  <c:v>43192</c:v>
                </c:pt>
                <c:pt idx="3014">
                  <c:v>43193</c:v>
                </c:pt>
                <c:pt idx="3015">
                  <c:v>43194</c:v>
                </c:pt>
                <c:pt idx="3016">
                  <c:v>43195</c:v>
                </c:pt>
                <c:pt idx="3017">
                  <c:v>43196</c:v>
                </c:pt>
                <c:pt idx="3018">
                  <c:v>43197</c:v>
                </c:pt>
                <c:pt idx="3019">
                  <c:v>43198</c:v>
                </c:pt>
                <c:pt idx="3020">
                  <c:v>43199</c:v>
                </c:pt>
                <c:pt idx="3021">
                  <c:v>43200</c:v>
                </c:pt>
                <c:pt idx="3022">
                  <c:v>43201</c:v>
                </c:pt>
                <c:pt idx="3023">
                  <c:v>43202</c:v>
                </c:pt>
                <c:pt idx="3024">
                  <c:v>43203</c:v>
                </c:pt>
                <c:pt idx="3025">
                  <c:v>43204</c:v>
                </c:pt>
                <c:pt idx="3026">
                  <c:v>43205</c:v>
                </c:pt>
                <c:pt idx="3027">
                  <c:v>43206</c:v>
                </c:pt>
                <c:pt idx="3028">
                  <c:v>43207</c:v>
                </c:pt>
                <c:pt idx="3029">
                  <c:v>43208</c:v>
                </c:pt>
                <c:pt idx="3030">
                  <c:v>43209</c:v>
                </c:pt>
                <c:pt idx="3031">
                  <c:v>43210</c:v>
                </c:pt>
                <c:pt idx="3032">
                  <c:v>43211</c:v>
                </c:pt>
                <c:pt idx="3033">
                  <c:v>43212</c:v>
                </c:pt>
                <c:pt idx="3034">
                  <c:v>43213</c:v>
                </c:pt>
                <c:pt idx="3035">
                  <c:v>43214</c:v>
                </c:pt>
                <c:pt idx="3036">
                  <c:v>43215</c:v>
                </c:pt>
                <c:pt idx="3037">
                  <c:v>43216</c:v>
                </c:pt>
                <c:pt idx="3038">
                  <c:v>43217</c:v>
                </c:pt>
                <c:pt idx="3039">
                  <c:v>43218</c:v>
                </c:pt>
                <c:pt idx="3040">
                  <c:v>43219</c:v>
                </c:pt>
                <c:pt idx="3041">
                  <c:v>43220</c:v>
                </c:pt>
                <c:pt idx="3042">
                  <c:v>43221</c:v>
                </c:pt>
                <c:pt idx="3043">
                  <c:v>43222</c:v>
                </c:pt>
                <c:pt idx="3044">
                  <c:v>43223</c:v>
                </c:pt>
                <c:pt idx="3045">
                  <c:v>43224</c:v>
                </c:pt>
                <c:pt idx="3046">
                  <c:v>43225</c:v>
                </c:pt>
                <c:pt idx="3047">
                  <c:v>43226</c:v>
                </c:pt>
                <c:pt idx="3048">
                  <c:v>43227</c:v>
                </c:pt>
                <c:pt idx="3049">
                  <c:v>43228</c:v>
                </c:pt>
                <c:pt idx="3050">
                  <c:v>43229</c:v>
                </c:pt>
                <c:pt idx="3051">
                  <c:v>43230</c:v>
                </c:pt>
                <c:pt idx="3052">
                  <c:v>43231</c:v>
                </c:pt>
                <c:pt idx="3053">
                  <c:v>43232</c:v>
                </c:pt>
                <c:pt idx="3054">
                  <c:v>43233</c:v>
                </c:pt>
                <c:pt idx="3055">
                  <c:v>43234</c:v>
                </c:pt>
                <c:pt idx="3056">
                  <c:v>43235</c:v>
                </c:pt>
                <c:pt idx="3057">
                  <c:v>43236</c:v>
                </c:pt>
                <c:pt idx="3058">
                  <c:v>43237</c:v>
                </c:pt>
                <c:pt idx="3059">
                  <c:v>43238</c:v>
                </c:pt>
                <c:pt idx="3060">
                  <c:v>43239</c:v>
                </c:pt>
                <c:pt idx="3061">
                  <c:v>43240</c:v>
                </c:pt>
                <c:pt idx="3062">
                  <c:v>43241</c:v>
                </c:pt>
                <c:pt idx="3063">
                  <c:v>43242</c:v>
                </c:pt>
                <c:pt idx="3064">
                  <c:v>43243</c:v>
                </c:pt>
                <c:pt idx="3065">
                  <c:v>43244</c:v>
                </c:pt>
                <c:pt idx="3066">
                  <c:v>43245</c:v>
                </c:pt>
                <c:pt idx="3067">
                  <c:v>43246</c:v>
                </c:pt>
                <c:pt idx="3068">
                  <c:v>43247</c:v>
                </c:pt>
                <c:pt idx="3069">
                  <c:v>43248</c:v>
                </c:pt>
                <c:pt idx="3070">
                  <c:v>43249</c:v>
                </c:pt>
                <c:pt idx="3071">
                  <c:v>43250</c:v>
                </c:pt>
                <c:pt idx="3072">
                  <c:v>43251</c:v>
                </c:pt>
                <c:pt idx="3073">
                  <c:v>43252</c:v>
                </c:pt>
                <c:pt idx="3074">
                  <c:v>43253</c:v>
                </c:pt>
                <c:pt idx="3075">
                  <c:v>43254</c:v>
                </c:pt>
                <c:pt idx="3076">
                  <c:v>43255</c:v>
                </c:pt>
                <c:pt idx="3077">
                  <c:v>43256</c:v>
                </c:pt>
                <c:pt idx="3078">
                  <c:v>43257</c:v>
                </c:pt>
                <c:pt idx="3079">
                  <c:v>43258</c:v>
                </c:pt>
                <c:pt idx="3080">
                  <c:v>43259</c:v>
                </c:pt>
                <c:pt idx="3081">
                  <c:v>43260</c:v>
                </c:pt>
                <c:pt idx="3082">
                  <c:v>43261</c:v>
                </c:pt>
                <c:pt idx="3083">
                  <c:v>43262</c:v>
                </c:pt>
                <c:pt idx="3084">
                  <c:v>43263</c:v>
                </c:pt>
                <c:pt idx="3085">
                  <c:v>43264</c:v>
                </c:pt>
                <c:pt idx="3086">
                  <c:v>43265</c:v>
                </c:pt>
                <c:pt idx="3087">
                  <c:v>43266</c:v>
                </c:pt>
                <c:pt idx="3088">
                  <c:v>43267</c:v>
                </c:pt>
                <c:pt idx="3089">
                  <c:v>43268</c:v>
                </c:pt>
                <c:pt idx="3090">
                  <c:v>43269</c:v>
                </c:pt>
                <c:pt idx="3091">
                  <c:v>43270</c:v>
                </c:pt>
                <c:pt idx="3092">
                  <c:v>43271</c:v>
                </c:pt>
                <c:pt idx="3093">
                  <c:v>43272</c:v>
                </c:pt>
                <c:pt idx="3094">
                  <c:v>43273</c:v>
                </c:pt>
                <c:pt idx="3095">
                  <c:v>43274</c:v>
                </c:pt>
                <c:pt idx="3096">
                  <c:v>43275</c:v>
                </c:pt>
                <c:pt idx="3097">
                  <c:v>43276</c:v>
                </c:pt>
                <c:pt idx="3098">
                  <c:v>43277</c:v>
                </c:pt>
                <c:pt idx="3099">
                  <c:v>43278</c:v>
                </c:pt>
                <c:pt idx="3100">
                  <c:v>43279</c:v>
                </c:pt>
                <c:pt idx="3101">
                  <c:v>43280</c:v>
                </c:pt>
                <c:pt idx="3102">
                  <c:v>43281</c:v>
                </c:pt>
                <c:pt idx="3103">
                  <c:v>43282</c:v>
                </c:pt>
                <c:pt idx="3104">
                  <c:v>43283</c:v>
                </c:pt>
                <c:pt idx="3105">
                  <c:v>43284</c:v>
                </c:pt>
                <c:pt idx="3106">
                  <c:v>43285</c:v>
                </c:pt>
                <c:pt idx="3107">
                  <c:v>43286</c:v>
                </c:pt>
                <c:pt idx="3108">
                  <c:v>43287</c:v>
                </c:pt>
                <c:pt idx="3109">
                  <c:v>43288</c:v>
                </c:pt>
                <c:pt idx="3110">
                  <c:v>43289</c:v>
                </c:pt>
                <c:pt idx="3111">
                  <c:v>43290</c:v>
                </c:pt>
                <c:pt idx="3112">
                  <c:v>43291</c:v>
                </c:pt>
                <c:pt idx="3113">
                  <c:v>43292</c:v>
                </c:pt>
                <c:pt idx="3114">
                  <c:v>43293</c:v>
                </c:pt>
                <c:pt idx="3115">
                  <c:v>43294</c:v>
                </c:pt>
                <c:pt idx="3116">
                  <c:v>43295</c:v>
                </c:pt>
                <c:pt idx="3117">
                  <c:v>43296</c:v>
                </c:pt>
                <c:pt idx="3118">
                  <c:v>43297</c:v>
                </c:pt>
                <c:pt idx="3119">
                  <c:v>43298</c:v>
                </c:pt>
                <c:pt idx="3120">
                  <c:v>43299</c:v>
                </c:pt>
                <c:pt idx="3121">
                  <c:v>43300</c:v>
                </c:pt>
                <c:pt idx="3122">
                  <c:v>43301</c:v>
                </c:pt>
                <c:pt idx="3123">
                  <c:v>43302</c:v>
                </c:pt>
                <c:pt idx="3124">
                  <c:v>43303</c:v>
                </c:pt>
                <c:pt idx="3125">
                  <c:v>43304</c:v>
                </c:pt>
                <c:pt idx="3126">
                  <c:v>43305</c:v>
                </c:pt>
                <c:pt idx="3127">
                  <c:v>43306</c:v>
                </c:pt>
                <c:pt idx="3128">
                  <c:v>43307</c:v>
                </c:pt>
                <c:pt idx="3129">
                  <c:v>43308</c:v>
                </c:pt>
                <c:pt idx="3130">
                  <c:v>43309</c:v>
                </c:pt>
                <c:pt idx="3131">
                  <c:v>43310</c:v>
                </c:pt>
                <c:pt idx="3132">
                  <c:v>43311</c:v>
                </c:pt>
                <c:pt idx="3133">
                  <c:v>43312</c:v>
                </c:pt>
                <c:pt idx="3134">
                  <c:v>43313</c:v>
                </c:pt>
                <c:pt idx="3135">
                  <c:v>43314</c:v>
                </c:pt>
                <c:pt idx="3136">
                  <c:v>43315</c:v>
                </c:pt>
                <c:pt idx="3137">
                  <c:v>43316</c:v>
                </c:pt>
                <c:pt idx="3138">
                  <c:v>43317</c:v>
                </c:pt>
                <c:pt idx="3139">
                  <c:v>43318</c:v>
                </c:pt>
                <c:pt idx="3140">
                  <c:v>43319</c:v>
                </c:pt>
                <c:pt idx="3141">
                  <c:v>43320</c:v>
                </c:pt>
                <c:pt idx="3142">
                  <c:v>43321</c:v>
                </c:pt>
                <c:pt idx="3143">
                  <c:v>43322</c:v>
                </c:pt>
                <c:pt idx="3144">
                  <c:v>43323</c:v>
                </c:pt>
                <c:pt idx="3145">
                  <c:v>43324</c:v>
                </c:pt>
                <c:pt idx="3146">
                  <c:v>43325</c:v>
                </c:pt>
                <c:pt idx="3147">
                  <c:v>43326</c:v>
                </c:pt>
                <c:pt idx="3148">
                  <c:v>43327</c:v>
                </c:pt>
                <c:pt idx="3149">
                  <c:v>43328</c:v>
                </c:pt>
                <c:pt idx="3150">
                  <c:v>43329</c:v>
                </c:pt>
                <c:pt idx="3151">
                  <c:v>43330</c:v>
                </c:pt>
                <c:pt idx="3152">
                  <c:v>43331</c:v>
                </c:pt>
                <c:pt idx="3153">
                  <c:v>43332</c:v>
                </c:pt>
                <c:pt idx="3154">
                  <c:v>43333</c:v>
                </c:pt>
                <c:pt idx="3155">
                  <c:v>43334</c:v>
                </c:pt>
                <c:pt idx="3156">
                  <c:v>43335</c:v>
                </c:pt>
                <c:pt idx="3157">
                  <c:v>43336</c:v>
                </c:pt>
                <c:pt idx="3158">
                  <c:v>43337</c:v>
                </c:pt>
                <c:pt idx="3159">
                  <c:v>43338</c:v>
                </c:pt>
                <c:pt idx="3160">
                  <c:v>43339</c:v>
                </c:pt>
                <c:pt idx="3161">
                  <c:v>43340</c:v>
                </c:pt>
                <c:pt idx="3162">
                  <c:v>43341</c:v>
                </c:pt>
                <c:pt idx="3163">
                  <c:v>43342</c:v>
                </c:pt>
                <c:pt idx="3164">
                  <c:v>43343</c:v>
                </c:pt>
                <c:pt idx="3165">
                  <c:v>43344</c:v>
                </c:pt>
                <c:pt idx="3166">
                  <c:v>43345</c:v>
                </c:pt>
                <c:pt idx="3167">
                  <c:v>43346</c:v>
                </c:pt>
                <c:pt idx="3168">
                  <c:v>43347</c:v>
                </c:pt>
                <c:pt idx="3169">
                  <c:v>43348</c:v>
                </c:pt>
                <c:pt idx="3170">
                  <c:v>43349</c:v>
                </c:pt>
                <c:pt idx="3171">
                  <c:v>43350</c:v>
                </c:pt>
                <c:pt idx="3172">
                  <c:v>43351</c:v>
                </c:pt>
                <c:pt idx="3173">
                  <c:v>43352</c:v>
                </c:pt>
                <c:pt idx="3174">
                  <c:v>43353</c:v>
                </c:pt>
                <c:pt idx="3175">
                  <c:v>43354</c:v>
                </c:pt>
                <c:pt idx="3176">
                  <c:v>43355</c:v>
                </c:pt>
                <c:pt idx="3177">
                  <c:v>43356</c:v>
                </c:pt>
                <c:pt idx="3178">
                  <c:v>43357</c:v>
                </c:pt>
                <c:pt idx="3179">
                  <c:v>43358</c:v>
                </c:pt>
                <c:pt idx="3180">
                  <c:v>43359</c:v>
                </c:pt>
                <c:pt idx="3181">
                  <c:v>43360</c:v>
                </c:pt>
                <c:pt idx="3182">
                  <c:v>43361</c:v>
                </c:pt>
                <c:pt idx="3183">
                  <c:v>43362</c:v>
                </c:pt>
                <c:pt idx="3184">
                  <c:v>43363</c:v>
                </c:pt>
                <c:pt idx="3185">
                  <c:v>43364</c:v>
                </c:pt>
                <c:pt idx="3186">
                  <c:v>43365</c:v>
                </c:pt>
                <c:pt idx="3187">
                  <c:v>43366</c:v>
                </c:pt>
                <c:pt idx="3188">
                  <c:v>43367</c:v>
                </c:pt>
                <c:pt idx="3189">
                  <c:v>43368</c:v>
                </c:pt>
                <c:pt idx="3190">
                  <c:v>43369</c:v>
                </c:pt>
                <c:pt idx="3191">
                  <c:v>43370</c:v>
                </c:pt>
                <c:pt idx="3192">
                  <c:v>43371</c:v>
                </c:pt>
                <c:pt idx="3193">
                  <c:v>43372</c:v>
                </c:pt>
                <c:pt idx="3194">
                  <c:v>43373</c:v>
                </c:pt>
                <c:pt idx="3195">
                  <c:v>43374</c:v>
                </c:pt>
                <c:pt idx="3196">
                  <c:v>43375</c:v>
                </c:pt>
                <c:pt idx="3197">
                  <c:v>43376</c:v>
                </c:pt>
                <c:pt idx="3198">
                  <c:v>43377</c:v>
                </c:pt>
                <c:pt idx="3199">
                  <c:v>43378</c:v>
                </c:pt>
                <c:pt idx="3200">
                  <c:v>43379</c:v>
                </c:pt>
                <c:pt idx="3201">
                  <c:v>43380</c:v>
                </c:pt>
                <c:pt idx="3202">
                  <c:v>43381</c:v>
                </c:pt>
                <c:pt idx="3203">
                  <c:v>43382</c:v>
                </c:pt>
                <c:pt idx="3204">
                  <c:v>43383</c:v>
                </c:pt>
                <c:pt idx="3205">
                  <c:v>43384</c:v>
                </c:pt>
                <c:pt idx="3206">
                  <c:v>43385</c:v>
                </c:pt>
                <c:pt idx="3207">
                  <c:v>43386</c:v>
                </c:pt>
                <c:pt idx="3208">
                  <c:v>43387</c:v>
                </c:pt>
                <c:pt idx="3209">
                  <c:v>43388</c:v>
                </c:pt>
                <c:pt idx="3210">
                  <c:v>43389</c:v>
                </c:pt>
                <c:pt idx="3211">
                  <c:v>43390</c:v>
                </c:pt>
                <c:pt idx="3212">
                  <c:v>43391</c:v>
                </c:pt>
                <c:pt idx="3213">
                  <c:v>43392</c:v>
                </c:pt>
                <c:pt idx="3214">
                  <c:v>43393</c:v>
                </c:pt>
                <c:pt idx="3215">
                  <c:v>43394</c:v>
                </c:pt>
                <c:pt idx="3216">
                  <c:v>43395</c:v>
                </c:pt>
                <c:pt idx="3217">
                  <c:v>43396</c:v>
                </c:pt>
                <c:pt idx="3218">
                  <c:v>43397</c:v>
                </c:pt>
                <c:pt idx="3219">
                  <c:v>43398</c:v>
                </c:pt>
                <c:pt idx="3220">
                  <c:v>43399</c:v>
                </c:pt>
                <c:pt idx="3221">
                  <c:v>43400</c:v>
                </c:pt>
                <c:pt idx="3222">
                  <c:v>43401</c:v>
                </c:pt>
                <c:pt idx="3223">
                  <c:v>43402</c:v>
                </c:pt>
                <c:pt idx="3224">
                  <c:v>43403</c:v>
                </c:pt>
                <c:pt idx="3225">
                  <c:v>43404</c:v>
                </c:pt>
                <c:pt idx="3226">
                  <c:v>43405</c:v>
                </c:pt>
                <c:pt idx="3227">
                  <c:v>43406</c:v>
                </c:pt>
                <c:pt idx="3228">
                  <c:v>43407</c:v>
                </c:pt>
                <c:pt idx="3229">
                  <c:v>43408</c:v>
                </c:pt>
                <c:pt idx="3230">
                  <c:v>43409</c:v>
                </c:pt>
                <c:pt idx="3231">
                  <c:v>43410</c:v>
                </c:pt>
                <c:pt idx="3232">
                  <c:v>43411</c:v>
                </c:pt>
                <c:pt idx="3233">
                  <c:v>43412</c:v>
                </c:pt>
                <c:pt idx="3234">
                  <c:v>43413</c:v>
                </c:pt>
                <c:pt idx="3235">
                  <c:v>43414</c:v>
                </c:pt>
                <c:pt idx="3236">
                  <c:v>43415</c:v>
                </c:pt>
                <c:pt idx="3237">
                  <c:v>43416</c:v>
                </c:pt>
                <c:pt idx="3238">
                  <c:v>43417</c:v>
                </c:pt>
                <c:pt idx="3239">
                  <c:v>43418</c:v>
                </c:pt>
                <c:pt idx="3240">
                  <c:v>43419</c:v>
                </c:pt>
                <c:pt idx="3241">
                  <c:v>43420</c:v>
                </c:pt>
                <c:pt idx="3242">
                  <c:v>43421</c:v>
                </c:pt>
                <c:pt idx="3243">
                  <c:v>43422</c:v>
                </c:pt>
                <c:pt idx="3244">
                  <c:v>43423</c:v>
                </c:pt>
                <c:pt idx="3245">
                  <c:v>43424</c:v>
                </c:pt>
                <c:pt idx="3246">
                  <c:v>43425</c:v>
                </c:pt>
                <c:pt idx="3247">
                  <c:v>43426</c:v>
                </c:pt>
                <c:pt idx="3248">
                  <c:v>43427</c:v>
                </c:pt>
                <c:pt idx="3249">
                  <c:v>43428</c:v>
                </c:pt>
                <c:pt idx="3250">
                  <c:v>43429</c:v>
                </c:pt>
                <c:pt idx="3251">
                  <c:v>43430</c:v>
                </c:pt>
                <c:pt idx="3252">
                  <c:v>43431</c:v>
                </c:pt>
                <c:pt idx="3253">
                  <c:v>43432</c:v>
                </c:pt>
                <c:pt idx="3254">
                  <c:v>43433</c:v>
                </c:pt>
                <c:pt idx="3255">
                  <c:v>43434</c:v>
                </c:pt>
                <c:pt idx="3256">
                  <c:v>43435</c:v>
                </c:pt>
                <c:pt idx="3257">
                  <c:v>43436</c:v>
                </c:pt>
                <c:pt idx="3258">
                  <c:v>43437</c:v>
                </c:pt>
                <c:pt idx="3259">
                  <c:v>43438</c:v>
                </c:pt>
                <c:pt idx="3260">
                  <c:v>43439</c:v>
                </c:pt>
                <c:pt idx="3261">
                  <c:v>43440</c:v>
                </c:pt>
                <c:pt idx="3262">
                  <c:v>43441</c:v>
                </c:pt>
                <c:pt idx="3263">
                  <c:v>43442</c:v>
                </c:pt>
                <c:pt idx="3264">
                  <c:v>43443</c:v>
                </c:pt>
                <c:pt idx="3265">
                  <c:v>43444</c:v>
                </c:pt>
                <c:pt idx="3266">
                  <c:v>43445</c:v>
                </c:pt>
                <c:pt idx="3267">
                  <c:v>43446</c:v>
                </c:pt>
                <c:pt idx="3268">
                  <c:v>43447</c:v>
                </c:pt>
                <c:pt idx="3269">
                  <c:v>43448</c:v>
                </c:pt>
                <c:pt idx="3270">
                  <c:v>43449</c:v>
                </c:pt>
                <c:pt idx="3271">
                  <c:v>43450</c:v>
                </c:pt>
                <c:pt idx="3272">
                  <c:v>43451</c:v>
                </c:pt>
                <c:pt idx="3273">
                  <c:v>43452</c:v>
                </c:pt>
                <c:pt idx="3274">
                  <c:v>43453</c:v>
                </c:pt>
                <c:pt idx="3275">
                  <c:v>43454</c:v>
                </c:pt>
                <c:pt idx="3276">
                  <c:v>43455</c:v>
                </c:pt>
                <c:pt idx="3277">
                  <c:v>43456</c:v>
                </c:pt>
                <c:pt idx="3278">
                  <c:v>43457</c:v>
                </c:pt>
                <c:pt idx="3279">
                  <c:v>43458</c:v>
                </c:pt>
                <c:pt idx="3280">
                  <c:v>43459</c:v>
                </c:pt>
                <c:pt idx="3281">
                  <c:v>43460</c:v>
                </c:pt>
                <c:pt idx="3282">
                  <c:v>43461</c:v>
                </c:pt>
                <c:pt idx="3283">
                  <c:v>43462</c:v>
                </c:pt>
                <c:pt idx="3284">
                  <c:v>43463</c:v>
                </c:pt>
                <c:pt idx="3285">
                  <c:v>43464</c:v>
                </c:pt>
                <c:pt idx="3286">
                  <c:v>43465</c:v>
                </c:pt>
                <c:pt idx="3287">
                  <c:v>43466</c:v>
                </c:pt>
                <c:pt idx="3288">
                  <c:v>43467</c:v>
                </c:pt>
                <c:pt idx="3289">
                  <c:v>43468</c:v>
                </c:pt>
                <c:pt idx="3290">
                  <c:v>43469</c:v>
                </c:pt>
                <c:pt idx="3291">
                  <c:v>43470</c:v>
                </c:pt>
                <c:pt idx="3292">
                  <c:v>43471</c:v>
                </c:pt>
                <c:pt idx="3293">
                  <c:v>43472</c:v>
                </c:pt>
                <c:pt idx="3294">
                  <c:v>43473</c:v>
                </c:pt>
                <c:pt idx="3295">
                  <c:v>43474</c:v>
                </c:pt>
                <c:pt idx="3296">
                  <c:v>43475</c:v>
                </c:pt>
                <c:pt idx="3297">
                  <c:v>43476</c:v>
                </c:pt>
                <c:pt idx="3298">
                  <c:v>43477</c:v>
                </c:pt>
                <c:pt idx="3299">
                  <c:v>43478</c:v>
                </c:pt>
                <c:pt idx="3300">
                  <c:v>43479</c:v>
                </c:pt>
                <c:pt idx="3301">
                  <c:v>43480</c:v>
                </c:pt>
                <c:pt idx="3302">
                  <c:v>43481</c:v>
                </c:pt>
                <c:pt idx="3303">
                  <c:v>43482</c:v>
                </c:pt>
                <c:pt idx="3304">
                  <c:v>43483</c:v>
                </c:pt>
                <c:pt idx="3305">
                  <c:v>43484</c:v>
                </c:pt>
                <c:pt idx="3306">
                  <c:v>43485</c:v>
                </c:pt>
                <c:pt idx="3307">
                  <c:v>43486</c:v>
                </c:pt>
                <c:pt idx="3308">
                  <c:v>43487</c:v>
                </c:pt>
                <c:pt idx="3309">
                  <c:v>43488</c:v>
                </c:pt>
                <c:pt idx="3310">
                  <c:v>43489</c:v>
                </c:pt>
                <c:pt idx="3311">
                  <c:v>43490</c:v>
                </c:pt>
                <c:pt idx="3312">
                  <c:v>43491</c:v>
                </c:pt>
                <c:pt idx="3313">
                  <c:v>43492</c:v>
                </c:pt>
                <c:pt idx="3314">
                  <c:v>43493</c:v>
                </c:pt>
                <c:pt idx="3315">
                  <c:v>43494</c:v>
                </c:pt>
                <c:pt idx="3316">
                  <c:v>43495</c:v>
                </c:pt>
                <c:pt idx="3317">
                  <c:v>43496</c:v>
                </c:pt>
                <c:pt idx="3318">
                  <c:v>43497</c:v>
                </c:pt>
                <c:pt idx="3319">
                  <c:v>43498</c:v>
                </c:pt>
                <c:pt idx="3320">
                  <c:v>43499</c:v>
                </c:pt>
                <c:pt idx="3321">
                  <c:v>43500</c:v>
                </c:pt>
                <c:pt idx="3322">
                  <c:v>43501</c:v>
                </c:pt>
                <c:pt idx="3323">
                  <c:v>43502</c:v>
                </c:pt>
                <c:pt idx="3324">
                  <c:v>43503</c:v>
                </c:pt>
                <c:pt idx="3325">
                  <c:v>43504</c:v>
                </c:pt>
                <c:pt idx="3326">
                  <c:v>43505</c:v>
                </c:pt>
                <c:pt idx="3327">
                  <c:v>43506</c:v>
                </c:pt>
                <c:pt idx="3328">
                  <c:v>43507</c:v>
                </c:pt>
                <c:pt idx="3329">
                  <c:v>43508</c:v>
                </c:pt>
                <c:pt idx="3330">
                  <c:v>43509</c:v>
                </c:pt>
                <c:pt idx="3331">
                  <c:v>43510</c:v>
                </c:pt>
                <c:pt idx="3332">
                  <c:v>43511</c:v>
                </c:pt>
                <c:pt idx="3333">
                  <c:v>43512</c:v>
                </c:pt>
                <c:pt idx="3334">
                  <c:v>43513</c:v>
                </c:pt>
                <c:pt idx="3335">
                  <c:v>43514</c:v>
                </c:pt>
                <c:pt idx="3336">
                  <c:v>43515</c:v>
                </c:pt>
                <c:pt idx="3337">
                  <c:v>43516</c:v>
                </c:pt>
                <c:pt idx="3338">
                  <c:v>43517</c:v>
                </c:pt>
                <c:pt idx="3339">
                  <c:v>43518</c:v>
                </c:pt>
                <c:pt idx="3340">
                  <c:v>43519</c:v>
                </c:pt>
                <c:pt idx="3341">
                  <c:v>43520</c:v>
                </c:pt>
                <c:pt idx="3342">
                  <c:v>43521</c:v>
                </c:pt>
                <c:pt idx="3343">
                  <c:v>43522</c:v>
                </c:pt>
                <c:pt idx="3344">
                  <c:v>43523</c:v>
                </c:pt>
                <c:pt idx="3345">
                  <c:v>43524</c:v>
                </c:pt>
                <c:pt idx="3346">
                  <c:v>43525</c:v>
                </c:pt>
                <c:pt idx="3347">
                  <c:v>43526</c:v>
                </c:pt>
                <c:pt idx="3348">
                  <c:v>43527</c:v>
                </c:pt>
                <c:pt idx="3349">
                  <c:v>43528</c:v>
                </c:pt>
                <c:pt idx="3350">
                  <c:v>43529</c:v>
                </c:pt>
                <c:pt idx="3351">
                  <c:v>43530</c:v>
                </c:pt>
                <c:pt idx="3352">
                  <c:v>43531</c:v>
                </c:pt>
                <c:pt idx="3353">
                  <c:v>43532</c:v>
                </c:pt>
                <c:pt idx="3354">
                  <c:v>43533</c:v>
                </c:pt>
                <c:pt idx="3355">
                  <c:v>43534</c:v>
                </c:pt>
                <c:pt idx="3356">
                  <c:v>43535</c:v>
                </c:pt>
                <c:pt idx="3357">
                  <c:v>43536</c:v>
                </c:pt>
                <c:pt idx="3358">
                  <c:v>43537</c:v>
                </c:pt>
                <c:pt idx="3359">
                  <c:v>43538</c:v>
                </c:pt>
                <c:pt idx="3360">
                  <c:v>43539</c:v>
                </c:pt>
                <c:pt idx="3361">
                  <c:v>43540</c:v>
                </c:pt>
                <c:pt idx="3362">
                  <c:v>43541</c:v>
                </c:pt>
                <c:pt idx="3363">
                  <c:v>43542</c:v>
                </c:pt>
                <c:pt idx="3364">
                  <c:v>43543</c:v>
                </c:pt>
                <c:pt idx="3365">
                  <c:v>43544</c:v>
                </c:pt>
                <c:pt idx="3366">
                  <c:v>43545</c:v>
                </c:pt>
                <c:pt idx="3367">
                  <c:v>43546</c:v>
                </c:pt>
                <c:pt idx="3368">
                  <c:v>43547</c:v>
                </c:pt>
                <c:pt idx="3369">
                  <c:v>43548</c:v>
                </c:pt>
                <c:pt idx="3370">
                  <c:v>43549</c:v>
                </c:pt>
                <c:pt idx="3371">
                  <c:v>43550</c:v>
                </c:pt>
                <c:pt idx="3372">
                  <c:v>43551</c:v>
                </c:pt>
                <c:pt idx="3373">
                  <c:v>43552</c:v>
                </c:pt>
                <c:pt idx="3374">
                  <c:v>43553</c:v>
                </c:pt>
                <c:pt idx="3375">
                  <c:v>43554</c:v>
                </c:pt>
                <c:pt idx="3376">
                  <c:v>43555</c:v>
                </c:pt>
                <c:pt idx="3377">
                  <c:v>43556</c:v>
                </c:pt>
                <c:pt idx="3378">
                  <c:v>43557</c:v>
                </c:pt>
                <c:pt idx="3379">
                  <c:v>43558</c:v>
                </c:pt>
                <c:pt idx="3380">
                  <c:v>43559</c:v>
                </c:pt>
                <c:pt idx="3381">
                  <c:v>43560</c:v>
                </c:pt>
                <c:pt idx="3382">
                  <c:v>43561</c:v>
                </c:pt>
                <c:pt idx="3383">
                  <c:v>43562</c:v>
                </c:pt>
                <c:pt idx="3384">
                  <c:v>43563</c:v>
                </c:pt>
                <c:pt idx="3385">
                  <c:v>43564</c:v>
                </c:pt>
                <c:pt idx="3386">
                  <c:v>43565</c:v>
                </c:pt>
                <c:pt idx="3387">
                  <c:v>43566</c:v>
                </c:pt>
                <c:pt idx="3388">
                  <c:v>43567</c:v>
                </c:pt>
                <c:pt idx="3389">
                  <c:v>43568</c:v>
                </c:pt>
                <c:pt idx="3390">
                  <c:v>43569</c:v>
                </c:pt>
                <c:pt idx="3391">
                  <c:v>43570</c:v>
                </c:pt>
                <c:pt idx="3392">
                  <c:v>43571</c:v>
                </c:pt>
                <c:pt idx="3393">
                  <c:v>43572</c:v>
                </c:pt>
                <c:pt idx="3394">
                  <c:v>43573</c:v>
                </c:pt>
                <c:pt idx="3395">
                  <c:v>43574</c:v>
                </c:pt>
                <c:pt idx="3396">
                  <c:v>43575</c:v>
                </c:pt>
                <c:pt idx="3397">
                  <c:v>43576</c:v>
                </c:pt>
                <c:pt idx="3398">
                  <c:v>43577</c:v>
                </c:pt>
                <c:pt idx="3399">
                  <c:v>43578</c:v>
                </c:pt>
                <c:pt idx="3400">
                  <c:v>43579</c:v>
                </c:pt>
                <c:pt idx="3401">
                  <c:v>43580</c:v>
                </c:pt>
                <c:pt idx="3402">
                  <c:v>43581</c:v>
                </c:pt>
                <c:pt idx="3403">
                  <c:v>43582</c:v>
                </c:pt>
                <c:pt idx="3404">
                  <c:v>43583</c:v>
                </c:pt>
                <c:pt idx="3405">
                  <c:v>43584</c:v>
                </c:pt>
                <c:pt idx="3406">
                  <c:v>43585</c:v>
                </c:pt>
                <c:pt idx="3407">
                  <c:v>43586</c:v>
                </c:pt>
                <c:pt idx="3408">
                  <c:v>43587</c:v>
                </c:pt>
                <c:pt idx="3409">
                  <c:v>43588</c:v>
                </c:pt>
                <c:pt idx="3410">
                  <c:v>43589</c:v>
                </c:pt>
                <c:pt idx="3411">
                  <c:v>43590</c:v>
                </c:pt>
                <c:pt idx="3412">
                  <c:v>43591</c:v>
                </c:pt>
                <c:pt idx="3413">
                  <c:v>43592</c:v>
                </c:pt>
                <c:pt idx="3414">
                  <c:v>43593</c:v>
                </c:pt>
                <c:pt idx="3415">
                  <c:v>43594</c:v>
                </c:pt>
                <c:pt idx="3416">
                  <c:v>43595</c:v>
                </c:pt>
                <c:pt idx="3417">
                  <c:v>43596</c:v>
                </c:pt>
                <c:pt idx="3418">
                  <c:v>43597</c:v>
                </c:pt>
                <c:pt idx="3419">
                  <c:v>43598</c:v>
                </c:pt>
                <c:pt idx="3420">
                  <c:v>43599</c:v>
                </c:pt>
                <c:pt idx="3421">
                  <c:v>43600</c:v>
                </c:pt>
                <c:pt idx="3422">
                  <c:v>43601</c:v>
                </c:pt>
                <c:pt idx="3423">
                  <c:v>43602</c:v>
                </c:pt>
                <c:pt idx="3424">
                  <c:v>43603</c:v>
                </c:pt>
                <c:pt idx="3425">
                  <c:v>43604</c:v>
                </c:pt>
                <c:pt idx="3426">
                  <c:v>43605</c:v>
                </c:pt>
                <c:pt idx="3427">
                  <c:v>43606</c:v>
                </c:pt>
                <c:pt idx="3428">
                  <c:v>43607</c:v>
                </c:pt>
                <c:pt idx="3429">
                  <c:v>43608</c:v>
                </c:pt>
                <c:pt idx="3430">
                  <c:v>43609</c:v>
                </c:pt>
                <c:pt idx="3431">
                  <c:v>43610</c:v>
                </c:pt>
                <c:pt idx="3432">
                  <c:v>43611</c:v>
                </c:pt>
                <c:pt idx="3433">
                  <c:v>43612</c:v>
                </c:pt>
                <c:pt idx="3434">
                  <c:v>43613</c:v>
                </c:pt>
                <c:pt idx="3435">
                  <c:v>43614</c:v>
                </c:pt>
                <c:pt idx="3436">
                  <c:v>43615</c:v>
                </c:pt>
                <c:pt idx="3437">
                  <c:v>43616</c:v>
                </c:pt>
                <c:pt idx="3438">
                  <c:v>43617</c:v>
                </c:pt>
                <c:pt idx="3439">
                  <c:v>43618</c:v>
                </c:pt>
                <c:pt idx="3440">
                  <c:v>43619</c:v>
                </c:pt>
                <c:pt idx="3441">
                  <c:v>43620</c:v>
                </c:pt>
                <c:pt idx="3442">
                  <c:v>43621</c:v>
                </c:pt>
                <c:pt idx="3443">
                  <c:v>43622</c:v>
                </c:pt>
                <c:pt idx="3444">
                  <c:v>43623</c:v>
                </c:pt>
                <c:pt idx="3445">
                  <c:v>43624</c:v>
                </c:pt>
                <c:pt idx="3446">
                  <c:v>43625</c:v>
                </c:pt>
                <c:pt idx="3447">
                  <c:v>43626</c:v>
                </c:pt>
                <c:pt idx="3448">
                  <c:v>43627</c:v>
                </c:pt>
                <c:pt idx="3449">
                  <c:v>43628</c:v>
                </c:pt>
                <c:pt idx="3450">
                  <c:v>43629</c:v>
                </c:pt>
                <c:pt idx="3451">
                  <c:v>43630</c:v>
                </c:pt>
                <c:pt idx="3452">
                  <c:v>43631</c:v>
                </c:pt>
                <c:pt idx="3453">
                  <c:v>43632</c:v>
                </c:pt>
                <c:pt idx="3454">
                  <c:v>43633</c:v>
                </c:pt>
                <c:pt idx="3455">
                  <c:v>43634</c:v>
                </c:pt>
                <c:pt idx="3456">
                  <c:v>43635</c:v>
                </c:pt>
                <c:pt idx="3457">
                  <c:v>43636</c:v>
                </c:pt>
                <c:pt idx="3458">
                  <c:v>43637</c:v>
                </c:pt>
                <c:pt idx="3459">
                  <c:v>43638</c:v>
                </c:pt>
                <c:pt idx="3460">
                  <c:v>43639</c:v>
                </c:pt>
                <c:pt idx="3461">
                  <c:v>43640</c:v>
                </c:pt>
                <c:pt idx="3462">
                  <c:v>43641</c:v>
                </c:pt>
                <c:pt idx="3463">
                  <c:v>43642</c:v>
                </c:pt>
                <c:pt idx="3464">
                  <c:v>43643</c:v>
                </c:pt>
                <c:pt idx="3465">
                  <c:v>43644</c:v>
                </c:pt>
                <c:pt idx="3466">
                  <c:v>43645</c:v>
                </c:pt>
                <c:pt idx="3467">
                  <c:v>43646</c:v>
                </c:pt>
                <c:pt idx="3468">
                  <c:v>43647</c:v>
                </c:pt>
                <c:pt idx="3469">
                  <c:v>43648</c:v>
                </c:pt>
                <c:pt idx="3470">
                  <c:v>43649</c:v>
                </c:pt>
                <c:pt idx="3471">
                  <c:v>43650</c:v>
                </c:pt>
                <c:pt idx="3472">
                  <c:v>43651</c:v>
                </c:pt>
                <c:pt idx="3473">
                  <c:v>43652</c:v>
                </c:pt>
                <c:pt idx="3474">
                  <c:v>43653</c:v>
                </c:pt>
                <c:pt idx="3475">
                  <c:v>43654</c:v>
                </c:pt>
                <c:pt idx="3476">
                  <c:v>43655</c:v>
                </c:pt>
                <c:pt idx="3477">
                  <c:v>43656</c:v>
                </c:pt>
                <c:pt idx="3478">
                  <c:v>43657</c:v>
                </c:pt>
                <c:pt idx="3479">
                  <c:v>43658</c:v>
                </c:pt>
                <c:pt idx="3480">
                  <c:v>43659</c:v>
                </c:pt>
                <c:pt idx="3481">
                  <c:v>43660</c:v>
                </c:pt>
                <c:pt idx="3482">
                  <c:v>43661</c:v>
                </c:pt>
                <c:pt idx="3483">
                  <c:v>43662</c:v>
                </c:pt>
                <c:pt idx="3484">
                  <c:v>43663</c:v>
                </c:pt>
                <c:pt idx="3485">
                  <c:v>43664</c:v>
                </c:pt>
                <c:pt idx="3486">
                  <c:v>43665</c:v>
                </c:pt>
                <c:pt idx="3487">
                  <c:v>43666</c:v>
                </c:pt>
                <c:pt idx="3488">
                  <c:v>43667</c:v>
                </c:pt>
                <c:pt idx="3489">
                  <c:v>43668</c:v>
                </c:pt>
                <c:pt idx="3490">
                  <c:v>43669</c:v>
                </c:pt>
                <c:pt idx="3491">
                  <c:v>43670</c:v>
                </c:pt>
                <c:pt idx="3492">
                  <c:v>43671</c:v>
                </c:pt>
                <c:pt idx="3493">
                  <c:v>43672</c:v>
                </c:pt>
                <c:pt idx="3494">
                  <c:v>43673</c:v>
                </c:pt>
                <c:pt idx="3495">
                  <c:v>43674</c:v>
                </c:pt>
                <c:pt idx="3496">
                  <c:v>43675</c:v>
                </c:pt>
                <c:pt idx="3497">
                  <c:v>43676</c:v>
                </c:pt>
                <c:pt idx="3498">
                  <c:v>43677</c:v>
                </c:pt>
                <c:pt idx="3499">
                  <c:v>43678</c:v>
                </c:pt>
                <c:pt idx="3500">
                  <c:v>43679</c:v>
                </c:pt>
                <c:pt idx="3501">
                  <c:v>43680</c:v>
                </c:pt>
                <c:pt idx="3502">
                  <c:v>43681</c:v>
                </c:pt>
                <c:pt idx="3503">
                  <c:v>43682</c:v>
                </c:pt>
                <c:pt idx="3504">
                  <c:v>43683</c:v>
                </c:pt>
                <c:pt idx="3505">
                  <c:v>43684</c:v>
                </c:pt>
                <c:pt idx="3506">
                  <c:v>43685</c:v>
                </c:pt>
                <c:pt idx="3507">
                  <c:v>43686</c:v>
                </c:pt>
                <c:pt idx="3508">
                  <c:v>43687</c:v>
                </c:pt>
                <c:pt idx="3509">
                  <c:v>43688</c:v>
                </c:pt>
                <c:pt idx="3510">
                  <c:v>43689</c:v>
                </c:pt>
                <c:pt idx="3511">
                  <c:v>43690</c:v>
                </c:pt>
                <c:pt idx="3512">
                  <c:v>43691</c:v>
                </c:pt>
                <c:pt idx="3513">
                  <c:v>43692</c:v>
                </c:pt>
                <c:pt idx="3514">
                  <c:v>43693</c:v>
                </c:pt>
                <c:pt idx="3515">
                  <c:v>43694</c:v>
                </c:pt>
                <c:pt idx="3516">
                  <c:v>43695</c:v>
                </c:pt>
                <c:pt idx="3517">
                  <c:v>43696</c:v>
                </c:pt>
                <c:pt idx="3518">
                  <c:v>43697</c:v>
                </c:pt>
                <c:pt idx="3519">
                  <c:v>43698</c:v>
                </c:pt>
                <c:pt idx="3520">
                  <c:v>43699</c:v>
                </c:pt>
                <c:pt idx="3521">
                  <c:v>43700</c:v>
                </c:pt>
                <c:pt idx="3522">
                  <c:v>43701</c:v>
                </c:pt>
                <c:pt idx="3523">
                  <c:v>43702</c:v>
                </c:pt>
                <c:pt idx="3524">
                  <c:v>43703</c:v>
                </c:pt>
                <c:pt idx="3525">
                  <c:v>43704</c:v>
                </c:pt>
                <c:pt idx="3526">
                  <c:v>43705</c:v>
                </c:pt>
                <c:pt idx="3527">
                  <c:v>43706</c:v>
                </c:pt>
                <c:pt idx="3528">
                  <c:v>43707</c:v>
                </c:pt>
                <c:pt idx="3529">
                  <c:v>43708</c:v>
                </c:pt>
                <c:pt idx="3530">
                  <c:v>43709</c:v>
                </c:pt>
                <c:pt idx="3531">
                  <c:v>43710</c:v>
                </c:pt>
                <c:pt idx="3532">
                  <c:v>43711</c:v>
                </c:pt>
                <c:pt idx="3533">
                  <c:v>43712</c:v>
                </c:pt>
                <c:pt idx="3534">
                  <c:v>43713</c:v>
                </c:pt>
                <c:pt idx="3535">
                  <c:v>43714</c:v>
                </c:pt>
                <c:pt idx="3536">
                  <c:v>43715</c:v>
                </c:pt>
                <c:pt idx="3537">
                  <c:v>43716</c:v>
                </c:pt>
                <c:pt idx="3538">
                  <c:v>43717</c:v>
                </c:pt>
                <c:pt idx="3539">
                  <c:v>43718</c:v>
                </c:pt>
                <c:pt idx="3540">
                  <c:v>43719</c:v>
                </c:pt>
                <c:pt idx="3541">
                  <c:v>43720</c:v>
                </c:pt>
                <c:pt idx="3542">
                  <c:v>43721</c:v>
                </c:pt>
                <c:pt idx="3543">
                  <c:v>43722</c:v>
                </c:pt>
                <c:pt idx="3544">
                  <c:v>43723</c:v>
                </c:pt>
                <c:pt idx="3545">
                  <c:v>43724</c:v>
                </c:pt>
                <c:pt idx="3546">
                  <c:v>43725</c:v>
                </c:pt>
                <c:pt idx="3547">
                  <c:v>43726</c:v>
                </c:pt>
                <c:pt idx="3548">
                  <c:v>43727</c:v>
                </c:pt>
                <c:pt idx="3549">
                  <c:v>43728</c:v>
                </c:pt>
                <c:pt idx="3550">
                  <c:v>43729</c:v>
                </c:pt>
                <c:pt idx="3551">
                  <c:v>43730</c:v>
                </c:pt>
                <c:pt idx="3552">
                  <c:v>43731</c:v>
                </c:pt>
                <c:pt idx="3553">
                  <c:v>43732</c:v>
                </c:pt>
                <c:pt idx="3554">
                  <c:v>43733</c:v>
                </c:pt>
                <c:pt idx="3555">
                  <c:v>43734</c:v>
                </c:pt>
                <c:pt idx="3556">
                  <c:v>43735</c:v>
                </c:pt>
                <c:pt idx="3557">
                  <c:v>43736</c:v>
                </c:pt>
                <c:pt idx="3558">
                  <c:v>43737</c:v>
                </c:pt>
                <c:pt idx="3559">
                  <c:v>43738</c:v>
                </c:pt>
                <c:pt idx="3560">
                  <c:v>43739</c:v>
                </c:pt>
                <c:pt idx="3561">
                  <c:v>43740</c:v>
                </c:pt>
                <c:pt idx="3562">
                  <c:v>43741</c:v>
                </c:pt>
                <c:pt idx="3563">
                  <c:v>43742</c:v>
                </c:pt>
                <c:pt idx="3564">
                  <c:v>43743</c:v>
                </c:pt>
                <c:pt idx="3565">
                  <c:v>43744</c:v>
                </c:pt>
                <c:pt idx="3566">
                  <c:v>43745</c:v>
                </c:pt>
                <c:pt idx="3567">
                  <c:v>43746</c:v>
                </c:pt>
                <c:pt idx="3568">
                  <c:v>43747</c:v>
                </c:pt>
                <c:pt idx="3569">
                  <c:v>43748</c:v>
                </c:pt>
                <c:pt idx="3570">
                  <c:v>43749</c:v>
                </c:pt>
                <c:pt idx="3571">
                  <c:v>43750</c:v>
                </c:pt>
                <c:pt idx="3572">
                  <c:v>43751</c:v>
                </c:pt>
                <c:pt idx="3573">
                  <c:v>43752</c:v>
                </c:pt>
                <c:pt idx="3574">
                  <c:v>43753</c:v>
                </c:pt>
                <c:pt idx="3575">
                  <c:v>43754</c:v>
                </c:pt>
                <c:pt idx="3576">
                  <c:v>43755</c:v>
                </c:pt>
                <c:pt idx="3577">
                  <c:v>43756</c:v>
                </c:pt>
                <c:pt idx="3578">
                  <c:v>43757</c:v>
                </c:pt>
                <c:pt idx="3579">
                  <c:v>43758</c:v>
                </c:pt>
                <c:pt idx="3580">
                  <c:v>43759</c:v>
                </c:pt>
                <c:pt idx="3581">
                  <c:v>43760</c:v>
                </c:pt>
                <c:pt idx="3582">
                  <c:v>43761</c:v>
                </c:pt>
                <c:pt idx="3583">
                  <c:v>43762</c:v>
                </c:pt>
                <c:pt idx="3584">
                  <c:v>43763</c:v>
                </c:pt>
                <c:pt idx="3585">
                  <c:v>43764</c:v>
                </c:pt>
                <c:pt idx="3586">
                  <c:v>43765</c:v>
                </c:pt>
                <c:pt idx="3587">
                  <c:v>43766</c:v>
                </c:pt>
                <c:pt idx="3588">
                  <c:v>43767</c:v>
                </c:pt>
                <c:pt idx="3589">
                  <c:v>43768</c:v>
                </c:pt>
                <c:pt idx="3590">
                  <c:v>43769</c:v>
                </c:pt>
                <c:pt idx="3591">
                  <c:v>43770</c:v>
                </c:pt>
                <c:pt idx="3592">
                  <c:v>43771</c:v>
                </c:pt>
                <c:pt idx="3593">
                  <c:v>43772</c:v>
                </c:pt>
                <c:pt idx="3594">
                  <c:v>43773</c:v>
                </c:pt>
                <c:pt idx="3595">
                  <c:v>43774</c:v>
                </c:pt>
                <c:pt idx="3596">
                  <c:v>43775</c:v>
                </c:pt>
                <c:pt idx="3597">
                  <c:v>43776</c:v>
                </c:pt>
                <c:pt idx="3598">
                  <c:v>43777</c:v>
                </c:pt>
                <c:pt idx="3599">
                  <c:v>43778</c:v>
                </c:pt>
                <c:pt idx="3600">
                  <c:v>43779</c:v>
                </c:pt>
                <c:pt idx="3601">
                  <c:v>43780</c:v>
                </c:pt>
                <c:pt idx="3602">
                  <c:v>43781</c:v>
                </c:pt>
                <c:pt idx="3603">
                  <c:v>43782</c:v>
                </c:pt>
                <c:pt idx="3604">
                  <c:v>43783</c:v>
                </c:pt>
                <c:pt idx="3605">
                  <c:v>43784</c:v>
                </c:pt>
                <c:pt idx="3606">
                  <c:v>43785</c:v>
                </c:pt>
                <c:pt idx="3607">
                  <c:v>43786</c:v>
                </c:pt>
                <c:pt idx="3608">
                  <c:v>43787</c:v>
                </c:pt>
                <c:pt idx="3609">
                  <c:v>43788</c:v>
                </c:pt>
                <c:pt idx="3610">
                  <c:v>43789</c:v>
                </c:pt>
                <c:pt idx="3611">
                  <c:v>43790</c:v>
                </c:pt>
                <c:pt idx="3612">
                  <c:v>43791</c:v>
                </c:pt>
                <c:pt idx="3613">
                  <c:v>43792</c:v>
                </c:pt>
                <c:pt idx="3614">
                  <c:v>43793</c:v>
                </c:pt>
                <c:pt idx="3615">
                  <c:v>43794</c:v>
                </c:pt>
                <c:pt idx="3616">
                  <c:v>43795</c:v>
                </c:pt>
                <c:pt idx="3617">
                  <c:v>43796</c:v>
                </c:pt>
                <c:pt idx="3618">
                  <c:v>43797</c:v>
                </c:pt>
                <c:pt idx="3619">
                  <c:v>43798</c:v>
                </c:pt>
                <c:pt idx="3620">
                  <c:v>43799</c:v>
                </c:pt>
                <c:pt idx="3621">
                  <c:v>43800</c:v>
                </c:pt>
                <c:pt idx="3622">
                  <c:v>43801</c:v>
                </c:pt>
                <c:pt idx="3623">
                  <c:v>43802</c:v>
                </c:pt>
                <c:pt idx="3624">
                  <c:v>43803</c:v>
                </c:pt>
                <c:pt idx="3625">
                  <c:v>43804</c:v>
                </c:pt>
                <c:pt idx="3626">
                  <c:v>43805</c:v>
                </c:pt>
                <c:pt idx="3627">
                  <c:v>43806</c:v>
                </c:pt>
                <c:pt idx="3628">
                  <c:v>43807</c:v>
                </c:pt>
                <c:pt idx="3629">
                  <c:v>43808</c:v>
                </c:pt>
                <c:pt idx="3630">
                  <c:v>43809</c:v>
                </c:pt>
                <c:pt idx="3631">
                  <c:v>43810</c:v>
                </c:pt>
                <c:pt idx="3632">
                  <c:v>43811</c:v>
                </c:pt>
                <c:pt idx="3633">
                  <c:v>43812</c:v>
                </c:pt>
                <c:pt idx="3634">
                  <c:v>43813</c:v>
                </c:pt>
                <c:pt idx="3635">
                  <c:v>43814</c:v>
                </c:pt>
                <c:pt idx="3636">
                  <c:v>43815</c:v>
                </c:pt>
                <c:pt idx="3637">
                  <c:v>43816</c:v>
                </c:pt>
                <c:pt idx="3638">
                  <c:v>43817</c:v>
                </c:pt>
                <c:pt idx="3639">
                  <c:v>43818</c:v>
                </c:pt>
                <c:pt idx="3640">
                  <c:v>43819</c:v>
                </c:pt>
                <c:pt idx="3641">
                  <c:v>43820</c:v>
                </c:pt>
                <c:pt idx="3642">
                  <c:v>43821</c:v>
                </c:pt>
                <c:pt idx="3643">
                  <c:v>43822</c:v>
                </c:pt>
                <c:pt idx="3644">
                  <c:v>43823</c:v>
                </c:pt>
                <c:pt idx="3645">
                  <c:v>43824</c:v>
                </c:pt>
                <c:pt idx="3646">
                  <c:v>43825</c:v>
                </c:pt>
                <c:pt idx="3647">
                  <c:v>43826</c:v>
                </c:pt>
                <c:pt idx="3648">
                  <c:v>43827</c:v>
                </c:pt>
                <c:pt idx="3649">
                  <c:v>43828</c:v>
                </c:pt>
                <c:pt idx="3650">
                  <c:v>43829</c:v>
                </c:pt>
                <c:pt idx="3651">
                  <c:v>43830</c:v>
                </c:pt>
                <c:pt idx="3652">
                  <c:v>43831</c:v>
                </c:pt>
                <c:pt idx="3653">
                  <c:v>43832</c:v>
                </c:pt>
                <c:pt idx="3654">
                  <c:v>43833</c:v>
                </c:pt>
                <c:pt idx="3655">
                  <c:v>43834</c:v>
                </c:pt>
                <c:pt idx="3656">
                  <c:v>43835</c:v>
                </c:pt>
                <c:pt idx="3657">
                  <c:v>43836</c:v>
                </c:pt>
                <c:pt idx="3658">
                  <c:v>43837</c:v>
                </c:pt>
                <c:pt idx="3659">
                  <c:v>43838</c:v>
                </c:pt>
                <c:pt idx="3660">
                  <c:v>43839</c:v>
                </c:pt>
                <c:pt idx="3661">
                  <c:v>43840</c:v>
                </c:pt>
                <c:pt idx="3662">
                  <c:v>43841</c:v>
                </c:pt>
                <c:pt idx="3663">
                  <c:v>43842</c:v>
                </c:pt>
                <c:pt idx="3664">
                  <c:v>43843</c:v>
                </c:pt>
                <c:pt idx="3665">
                  <c:v>43844</c:v>
                </c:pt>
                <c:pt idx="3666">
                  <c:v>43845</c:v>
                </c:pt>
                <c:pt idx="3667">
                  <c:v>43846</c:v>
                </c:pt>
                <c:pt idx="3668">
                  <c:v>43847</c:v>
                </c:pt>
                <c:pt idx="3669">
                  <c:v>43848</c:v>
                </c:pt>
                <c:pt idx="3670">
                  <c:v>43849</c:v>
                </c:pt>
                <c:pt idx="3671">
                  <c:v>43850</c:v>
                </c:pt>
                <c:pt idx="3672">
                  <c:v>43851</c:v>
                </c:pt>
                <c:pt idx="3673">
                  <c:v>43852</c:v>
                </c:pt>
                <c:pt idx="3674">
                  <c:v>43853</c:v>
                </c:pt>
                <c:pt idx="3675">
                  <c:v>43854</c:v>
                </c:pt>
                <c:pt idx="3676">
                  <c:v>43855</c:v>
                </c:pt>
                <c:pt idx="3677">
                  <c:v>43856</c:v>
                </c:pt>
                <c:pt idx="3678">
                  <c:v>43857</c:v>
                </c:pt>
                <c:pt idx="3679">
                  <c:v>43858</c:v>
                </c:pt>
                <c:pt idx="3680">
                  <c:v>43859</c:v>
                </c:pt>
                <c:pt idx="3681">
                  <c:v>43860</c:v>
                </c:pt>
                <c:pt idx="3682">
                  <c:v>43861</c:v>
                </c:pt>
                <c:pt idx="3683">
                  <c:v>43862</c:v>
                </c:pt>
                <c:pt idx="3684">
                  <c:v>43863</c:v>
                </c:pt>
                <c:pt idx="3685">
                  <c:v>43864</c:v>
                </c:pt>
                <c:pt idx="3686">
                  <c:v>43865</c:v>
                </c:pt>
                <c:pt idx="3687">
                  <c:v>43866</c:v>
                </c:pt>
                <c:pt idx="3688">
                  <c:v>43867</c:v>
                </c:pt>
                <c:pt idx="3689">
                  <c:v>43868</c:v>
                </c:pt>
                <c:pt idx="3690">
                  <c:v>43869</c:v>
                </c:pt>
                <c:pt idx="3691">
                  <c:v>43870</c:v>
                </c:pt>
                <c:pt idx="3692">
                  <c:v>43871</c:v>
                </c:pt>
                <c:pt idx="3693">
                  <c:v>43872</c:v>
                </c:pt>
                <c:pt idx="3694">
                  <c:v>43873</c:v>
                </c:pt>
                <c:pt idx="3695">
                  <c:v>43874</c:v>
                </c:pt>
                <c:pt idx="3696">
                  <c:v>43875</c:v>
                </c:pt>
                <c:pt idx="3697">
                  <c:v>43876</c:v>
                </c:pt>
                <c:pt idx="3698">
                  <c:v>43877</c:v>
                </c:pt>
                <c:pt idx="3699">
                  <c:v>43878</c:v>
                </c:pt>
                <c:pt idx="3700">
                  <c:v>43879</c:v>
                </c:pt>
                <c:pt idx="3701">
                  <c:v>43880</c:v>
                </c:pt>
                <c:pt idx="3702">
                  <c:v>43881</c:v>
                </c:pt>
                <c:pt idx="3703">
                  <c:v>43882</c:v>
                </c:pt>
                <c:pt idx="3704">
                  <c:v>43883</c:v>
                </c:pt>
                <c:pt idx="3705">
                  <c:v>43884</c:v>
                </c:pt>
                <c:pt idx="3706">
                  <c:v>43885</c:v>
                </c:pt>
                <c:pt idx="3707">
                  <c:v>43886</c:v>
                </c:pt>
                <c:pt idx="3708">
                  <c:v>43887</c:v>
                </c:pt>
                <c:pt idx="3709">
                  <c:v>43888</c:v>
                </c:pt>
                <c:pt idx="3710">
                  <c:v>43889</c:v>
                </c:pt>
                <c:pt idx="3711">
                  <c:v>43890</c:v>
                </c:pt>
                <c:pt idx="3712">
                  <c:v>43891</c:v>
                </c:pt>
                <c:pt idx="3713">
                  <c:v>43892</c:v>
                </c:pt>
                <c:pt idx="3714">
                  <c:v>43893</c:v>
                </c:pt>
                <c:pt idx="3715">
                  <c:v>43894</c:v>
                </c:pt>
                <c:pt idx="3716">
                  <c:v>43895</c:v>
                </c:pt>
                <c:pt idx="3717">
                  <c:v>43896</c:v>
                </c:pt>
                <c:pt idx="3718">
                  <c:v>43897</c:v>
                </c:pt>
                <c:pt idx="3719">
                  <c:v>43898</c:v>
                </c:pt>
                <c:pt idx="3720">
                  <c:v>43899</c:v>
                </c:pt>
                <c:pt idx="3721">
                  <c:v>43900</c:v>
                </c:pt>
                <c:pt idx="3722">
                  <c:v>43901</c:v>
                </c:pt>
                <c:pt idx="3723">
                  <c:v>43902</c:v>
                </c:pt>
                <c:pt idx="3724">
                  <c:v>43903</c:v>
                </c:pt>
                <c:pt idx="3725">
                  <c:v>43904</c:v>
                </c:pt>
                <c:pt idx="3726">
                  <c:v>43905</c:v>
                </c:pt>
                <c:pt idx="3727">
                  <c:v>43906</c:v>
                </c:pt>
                <c:pt idx="3728">
                  <c:v>43907</c:v>
                </c:pt>
                <c:pt idx="3729">
                  <c:v>43908</c:v>
                </c:pt>
                <c:pt idx="3730">
                  <c:v>43909</c:v>
                </c:pt>
                <c:pt idx="3731">
                  <c:v>43910</c:v>
                </c:pt>
                <c:pt idx="3732">
                  <c:v>43911</c:v>
                </c:pt>
                <c:pt idx="3733">
                  <c:v>43912</c:v>
                </c:pt>
                <c:pt idx="3734">
                  <c:v>43913</c:v>
                </c:pt>
                <c:pt idx="3735">
                  <c:v>43914</c:v>
                </c:pt>
                <c:pt idx="3736">
                  <c:v>43915</c:v>
                </c:pt>
                <c:pt idx="3737">
                  <c:v>43916</c:v>
                </c:pt>
                <c:pt idx="3738">
                  <c:v>43917</c:v>
                </c:pt>
                <c:pt idx="3739">
                  <c:v>43918</c:v>
                </c:pt>
                <c:pt idx="3740">
                  <c:v>43919</c:v>
                </c:pt>
                <c:pt idx="3741">
                  <c:v>43920</c:v>
                </c:pt>
                <c:pt idx="3742">
                  <c:v>43921</c:v>
                </c:pt>
                <c:pt idx="3743">
                  <c:v>43922</c:v>
                </c:pt>
                <c:pt idx="3744">
                  <c:v>43923</c:v>
                </c:pt>
                <c:pt idx="3745">
                  <c:v>43924</c:v>
                </c:pt>
                <c:pt idx="3746">
                  <c:v>43925</c:v>
                </c:pt>
                <c:pt idx="3747">
                  <c:v>43926</c:v>
                </c:pt>
                <c:pt idx="3748">
                  <c:v>43927</c:v>
                </c:pt>
                <c:pt idx="3749">
                  <c:v>43928</c:v>
                </c:pt>
                <c:pt idx="3750">
                  <c:v>43929</c:v>
                </c:pt>
                <c:pt idx="3751">
                  <c:v>43930</c:v>
                </c:pt>
                <c:pt idx="3752">
                  <c:v>43931</c:v>
                </c:pt>
                <c:pt idx="3753">
                  <c:v>43932</c:v>
                </c:pt>
                <c:pt idx="3754">
                  <c:v>43933</c:v>
                </c:pt>
                <c:pt idx="3755">
                  <c:v>43934</c:v>
                </c:pt>
                <c:pt idx="3756">
                  <c:v>43935</c:v>
                </c:pt>
                <c:pt idx="3757">
                  <c:v>43936</c:v>
                </c:pt>
                <c:pt idx="3758">
                  <c:v>43937</c:v>
                </c:pt>
                <c:pt idx="3759">
                  <c:v>43938</c:v>
                </c:pt>
                <c:pt idx="3760">
                  <c:v>43939</c:v>
                </c:pt>
                <c:pt idx="3761">
                  <c:v>43940</c:v>
                </c:pt>
                <c:pt idx="3762">
                  <c:v>43941</c:v>
                </c:pt>
                <c:pt idx="3763">
                  <c:v>43942</c:v>
                </c:pt>
                <c:pt idx="3764">
                  <c:v>43943</c:v>
                </c:pt>
                <c:pt idx="3765">
                  <c:v>43944</c:v>
                </c:pt>
                <c:pt idx="3766">
                  <c:v>43945</c:v>
                </c:pt>
                <c:pt idx="3767">
                  <c:v>43946</c:v>
                </c:pt>
                <c:pt idx="3768">
                  <c:v>43947</c:v>
                </c:pt>
                <c:pt idx="3769">
                  <c:v>43948</c:v>
                </c:pt>
                <c:pt idx="3770">
                  <c:v>43949</c:v>
                </c:pt>
                <c:pt idx="3771">
                  <c:v>43950</c:v>
                </c:pt>
                <c:pt idx="3772">
                  <c:v>43951</c:v>
                </c:pt>
                <c:pt idx="3773">
                  <c:v>43952</c:v>
                </c:pt>
                <c:pt idx="3774">
                  <c:v>43953</c:v>
                </c:pt>
                <c:pt idx="3775">
                  <c:v>43954</c:v>
                </c:pt>
                <c:pt idx="3776">
                  <c:v>43955</c:v>
                </c:pt>
                <c:pt idx="3777">
                  <c:v>43956</c:v>
                </c:pt>
                <c:pt idx="3778">
                  <c:v>43957</c:v>
                </c:pt>
                <c:pt idx="3779">
                  <c:v>43958</c:v>
                </c:pt>
                <c:pt idx="3780">
                  <c:v>43959</c:v>
                </c:pt>
                <c:pt idx="3781">
                  <c:v>43960</c:v>
                </c:pt>
                <c:pt idx="3782">
                  <c:v>43961</c:v>
                </c:pt>
                <c:pt idx="3783">
                  <c:v>43962</c:v>
                </c:pt>
                <c:pt idx="3784">
                  <c:v>43963</c:v>
                </c:pt>
                <c:pt idx="3785">
                  <c:v>43964</c:v>
                </c:pt>
                <c:pt idx="3786">
                  <c:v>43965</c:v>
                </c:pt>
                <c:pt idx="3787">
                  <c:v>43966</c:v>
                </c:pt>
                <c:pt idx="3788">
                  <c:v>43967</c:v>
                </c:pt>
                <c:pt idx="3789">
                  <c:v>43968</c:v>
                </c:pt>
                <c:pt idx="3790">
                  <c:v>43969</c:v>
                </c:pt>
                <c:pt idx="3791">
                  <c:v>43970</c:v>
                </c:pt>
                <c:pt idx="3792">
                  <c:v>43971</c:v>
                </c:pt>
                <c:pt idx="3793">
                  <c:v>43972</c:v>
                </c:pt>
                <c:pt idx="3794">
                  <c:v>43973</c:v>
                </c:pt>
                <c:pt idx="3795">
                  <c:v>43974</c:v>
                </c:pt>
                <c:pt idx="3796">
                  <c:v>43975</c:v>
                </c:pt>
                <c:pt idx="3797">
                  <c:v>43976</c:v>
                </c:pt>
                <c:pt idx="3798">
                  <c:v>43977</c:v>
                </c:pt>
                <c:pt idx="3799">
                  <c:v>43978</c:v>
                </c:pt>
                <c:pt idx="3800">
                  <c:v>43979</c:v>
                </c:pt>
                <c:pt idx="3801">
                  <c:v>43980</c:v>
                </c:pt>
                <c:pt idx="3802">
                  <c:v>43981</c:v>
                </c:pt>
                <c:pt idx="3803">
                  <c:v>43982</c:v>
                </c:pt>
                <c:pt idx="3804">
                  <c:v>43983</c:v>
                </c:pt>
                <c:pt idx="3805">
                  <c:v>43984</c:v>
                </c:pt>
                <c:pt idx="3806">
                  <c:v>43985</c:v>
                </c:pt>
                <c:pt idx="3807">
                  <c:v>43986</c:v>
                </c:pt>
                <c:pt idx="3808">
                  <c:v>43987</c:v>
                </c:pt>
                <c:pt idx="3809">
                  <c:v>43988</c:v>
                </c:pt>
                <c:pt idx="3810">
                  <c:v>43989</c:v>
                </c:pt>
                <c:pt idx="3811">
                  <c:v>43990</c:v>
                </c:pt>
                <c:pt idx="3812">
                  <c:v>43991</c:v>
                </c:pt>
                <c:pt idx="3813">
                  <c:v>43992</c:v>
                </c:pt>
                <c:pt idx="3814">
                  <c:v>43993</c:v>
                </c:pt>
                <c:pt idx="3815">
                  <c:v>43994</c:v>
                </c:pt>
                <c:pt idx="3816">
                  <c:v>43995</c:v>
                </c:pt>
                <c:pt idx="3817">
                  <c:v>43996</c:v>
                </c:pt>
                <c:pt idx="3818">
                  <c:v>43997</c:v>
                </c:pt>
                <c:pt idx="3819">
                  <c:v>43998</c:v>
                </c:pt>
                <c:pt idx="3820">
                  <c:v>43999</c:v>
                </c:pt>
                <c:pt idx="3821">
                  <c:v>44000</c:v>
                </c:pt>
                <c:pt idx="3822">
                  <c:v>44001</c:v>
                </c:pt>
                <c:pt idx="3823">
                  <c:v>44002</c:v>
                </c:pt>
                <c:pt idx="3824">
                  <c:v>44003</c:v>
                </c:pt>
                <c:pt idx="3825">
                  <c:v>44004</c:v>
                </c:pt>
                <c:pt idx="3826">
                  <c:v>44005</c:v>
                </c:pt>
                <c:pt idx="3827">
                  <c:v>44006</c:v>
                </c:pt>
                <c:pt idx="3828">
                  <c:v>44007</c:v>
                </c:pt>
                <c:pt idx="3829">
                  <c:v>44008</c:v>
                </c:pt>
                <c:pt idx="3830">
                  <c:v>44009</c:v>
                </c:pt>
                <c:pt idx="3831">
                  <c:v>44010</c:v>
                </c:pt>
                <c:pt idx="3832">
                  <c:v>44011</c:v>
                </c:pt>
                <c:pt idx="3833">
                  <c:v>44012</c:v>
                </c:pt>
                <c:pt idx="3834">
                  <c:v>44013</c:v>
                </c:pt>
                <c:pt idx="3835">
                  <c:v>44014</c:v>
                </c:pt>
                <c:pt idx="3836">
                  <c:v>44015</c:v>
                </c:pt>
                <c:pt idx="3837">
                  <c:v>44016</c:v>
                </c:pt>
                <c:pt idx="3838">
                  <c:v>44017</c:v>
                </c:pt>
                <c:pt idx="3839">
                  <c:v>44018</c:v>
                </c:pt>
                <c:pt idx="3840">
                  <c:v>44019</c:v>
                </c:pt>
                <c:pt idx="3841">
                  <c:v>44020</c:v>
                </c:pt>
                <c:pt idx="3842">
                  <c:v>44021</c:v>
                </c:pt>
                <c:pt idx="3843">
                  <c:v>44022</c:v>
                </c:pt>
                <c:pt idx="3844">
                  <c:v>44023</c:v>
                </c:pt>
                <c:pt idx="3845">
                  <c:v>44024</c:v>
                </c:pt>
                <c:pt idx="3846">
                  <c:v>44025</c:v>
                </c:pt>
                <c:pt idx="3847">
                  <c:v>44026</c:v>
                </c:pt>
                <c:pt idx="3848">
                  <c:v>44027</c:v>
                </c:pt>
                <c:pt idx="3849">
                  <c:v>44028</c:v>
                </c:pt>
                <c:pt idx="3850">
                  <c:v>44029</c:v>
                </c:pt>
                <c:pt idx="3851">
                  <c:v>44030</c:v>
                </c:pt>
                <c:pt idx="3852">
                  <c:v>44031</c:v>
                </c:pt>
                <c:pt idx="3853">
                  <c:v>44032</c:v>
                </c:pt>
                <c:pt idx="3854">
                  <c:v>44033</c:v>
                </c:pt>
                <c:pt idx="3855">
                  <c:v>44034</c:v>
                </c:pt>
                <c:pt idx="3856">
                  <c:v>44035</c:v>
                </c:pt>
                <c:pt idx="3857">
                  <c:v>44036</c:v>
                </c:pt>
                <c:pt idx="3858">
                  <c:v>44037</c:v>
                </c:pt>
                <c:pt idx="3859">
                  <c:v>44038</c:v>
                </c:pt>
                <c:pt idx="3860">
                  <c:v>44039</c:v>
                </c:pt>
                <c:pt idx="3861">
                  <c:v>44040</c:v>
                </c:pt>
                <c:pt idx="3862">
                  <c:v>44041</c:v>
                </c:pt>
                <c:pt idx="3863">
                  <c:v>44042</c:v>
                </c:pt>
                <c:pt idx="3864">
                  <c:v>44043</c:v>
                </c:pt>
                <c:pt idx="3865">
                  <c:v>44044</c:v>
                </c:pt>
                <c:pt idx="3866">
                  <c:v>44045</c:v>
                </c:pt>
                <c:pt idx="3867">
                  <c:v>44046</c:v>
                </c:pt>
                <c:pt idx="3868">
                  <c:v>44047</c:v>
                </c:pt>
                <c:pt idx="3869">
                  <c:v>44048</c:v>
                </c:pt>
                <c:pt idx="3870">
                  <c:v>44049</c:v>
                </c:pt>
                <c:pt idx="3871">
                  <c:v>44050</c:v>
                </c:pt>
                <c:pt idx="3872">
                  <c:v>44051</c:v>
                </c:pt>
                <c:pt idx="3873">
                  <c:v>44052</c:v>
                </c:pt>
                <c:pt idx="3874">
                  <c:v>44053</c:v>
                </c:pt>
                <c:pt idx="3875">
                  <c:v>44054</c:v>
                </c:pt>
                <c:pt idx="3876">
                  <c:v>44055</c:v>
                </c:pt>
                <c:pt idx="3877">
                  <c:v>44056</c:v>
                </c:pt>
                <c:pt idx="3878">
                  <c:v>44057</c:v>
                </c:pt>
                <c:pt idx="3879">
                  <c:v>44058</c:v>
                </c:pt>
                <c:pt idx="3880">
                  <c:v>44059</c:v>
                </c:pt>
                <c:pt idx="3881">
                  <c:v>44060</c:v>
                </c:pt>
                <c:pt idx="3882">
                  <c:v>44061</c:v>
                </c:pt>
                <c:pt idx="3883">
                  <c:v>44062</c:v>
                </c:pt>
                <c:pt idx="3884">
                  <c:v>44063</c:v>
                </c:pt>
                <c:pt idx="3885">
                  <c:v>44064</c:v>
                </c:pt>
                <c:pt idx="3886">
                  <c:v>44065</c:v>
                </c:pt>
                <c:pt idx="3887">
                  <c:v>44066</c:v>
                </c:pt>
                <c:pt idx="3888">
                  <c:v>44067</c:v>
                </c:pt>
                <c:pt idx="3889">
                  <c:v>44068</c:v>
                </c:pt>
                <c:pt idx="3890">
                  <c:v>44069</c:v>
                </c:pt>
                <c:pt idx="3891">
                  <c:v>44070</c:v>
                </c:pt>
                <c:pt idx="3892">
                  <c:v>44071</c:v>
                </c:pt>
                <c:pt idx="3893">
                  <c:v>44072</c:v>
                </c:pt>
                <c:pt idx="3894">
                  <c:v>44073</c:v>
                </c:pt>
                <c:pt idx="3895">
                  <c:v>44074</c:v>
                </c:pt>
                <c:pt idx="3896">
                  <c:v>44075</c:v>
                </c:pt>
                <c:pt idx="3897">
                  <c:v>44076</c:v>
                </c:pt>
                <c:pt idx="3898">
                  <c:v>44077</c:v>
                </c:pt>
                <c:pt idx="3899">
                  <c:v>44078</c:v>
                </c:pt>
                <c:pt idx="3900">
                  <c:v>44079</c:v>
                </c:pt>
                <c:pt idx="3901">
                  <c:v>44080</c:v>
                </c:pt>
                <c:pt idx="3902">
                  <c:v>44081</c:v>
                </c:pt>
                <c:pt idx="3903">
                  <c:v>44082</c:v>
                </c:pt>
                <c:pt idx="3904">
                  <c:v>44083</c:v>
                </c:pt>
                <c:pt idx="3905">
                  <c:v>44084</c:v>
                </c:pt>
                <c:pt idx="3906">
                  <c:v>44085</c:v>
                </c:pt>
                <c:pt idx="3907">
                  <c:v>44086</c:v>
                </c:pt>
                <c:pt idx="3908">
                  <c:v>44087</c:v>
                </c:pt>
                <c:pt idx="3909">
                  <c:v>44088</c:v>
                </c:pt>
                <c:pt idx="3910">
                  <c:v>44089</c:v>
                </c:pt>
                <c:pt idx="3911">
                  <c:v>44090</c:v>
                </c:pt>
                <c:pt idx="3912">
                  <c:v>44091</c:v>
                </c:pt>
                <c:pt idx="3913">
                  <c:v>44092</c:v>
                </c:pt>
                <c:pt idx="3914">
                  <c:v>44093</c:v>
                </c:pt>
                <c:pt idx="3915">
                  <c:v>44094</c:v>
                </c:pt>
                <c:pt idx="3916">
                  <c:v>44095</c:v>
                </c:pt>
                <c:pt idx="3917">
                  <c:v>44096</c:v>
                </c:pt>
                <c:pt idx="3918">
                  <c:v>44097</c:v>
                </c:pt>
                <c:pt idx="3919">
                  <c:v>44098</c:v>
                </c:pt>
                <c:pt idx="3920">
                  <c:v>44099</c:v>
                </c:pt>
                <c:pt idx="3921">
                  <c:v>44100</c:v>
                </c:pt>
                <c:pt idx="3922">
                  <c:v>44101</c:v>
                </c:pt>
                <c:pt idx="3923">
                  <c:v>44102</c:v>
                </c:pt>
                <c:pt idx="3924">
                  <c:v>44103</c:v>
                </c:pt>
                <c:pt idx="3925">
                  <c:v>44104</c:v>
                </c:pt>
                <c:pt idx="3926">
                  <c:v>44105</c:v>
                </c:pt>
                <c:pt idx="3927">
                  <c:v>44106</c:v>
                </c:pt>
                <c:pt idx="3928">
                  <c:v>44107</c:v>
                </c:pt>
                <c:pt idx="3929">
                  <c:v>44108</c:v>
                </c:pt>
                <c:pt idx="3930">
                  <c:v>44109</c:v>
                </c:pt>
                <c:pt idx="3931">
                  <c:v>44110</c:v>
                </c:pt>
                <c:pt idx="3932">
                  <c:v>44111</c:v>
                </c:pt>
                <c:pt idx="3933">
                  <c:v>44112</c:v>
                </c:pt>
                <c:pt idx="3934">
                  <c:v>44113</c:v>
                </c:pt>
                <c:pt idx="3935">
                  <c:v>44114</c:v>
                </c:pt>
                <c:pt idx="3936">
                  <c:v>44115</c:v>
                </c:pt>
                <c:pt idx="3937">
                  <c:v>44116</c:v>
                </c:pt>
                <c:pt idx="3938">
                  <c:v>44117</c:v>
                </c:pt>
                <c:pt idx="3939">
                  <c:v>44118</c:v>
                </c:pt>
                <c:pt idx="3940">
                  <c:v>44119</c:v>
                </c:pt>
                <c:pt idx="3941">
                  <c:v>44120</c:v>
                </c:pt>
                <c:pt idx="3942">
                  <c:v>44121</c:v>
                </c:pt>
                <c:pt idx="3943">
                  <c:v>44122</c:v>
                </c:pt>
                <c:pt idx="3944">
                  <c:v>44123</c:v>
                </c:pt>
                <c:pt idx="3945">
                  <c:v>44124</c:v>
                </c:pt>
                <c:pt idx="3946">
                  <c:v>44125</c:v>
                </c:pt>
                <c:pt idx="3947">
                  <c:v>44126</c:v>
                </c:pt>
                <c:pt idx="3948">
                  <c:v>44127</c:v>
                </c:pt>
                <c:pt idx="3949">
                  <c:v>44128</c:v>
                </c:pt>
                <c:pt idx="3950">
                  <c:v>44129</c:v>
                </c:pt>
                <c:pt idx="3951">
                  <c:v>44130</c:v>
                </c:pt>
                <c:pt idx="3952">
                  <c:v>44131</c:v>
                </c:pt>
                <c:pt idx="3953">
                  <c:v>44132</c:v>
                </c:pt>
                <c:pt idx="3954">
                  <c:v>44133</c:v>
                </c:pt>
                <c:pt idx="3955">
                  <c:v>44134</c:v>
                </c:pt>
                <c:pt idx="3956">
                  <c:v>44135</c:v>
                </c:pt>
                <c:pt idx="3957">
                  <c:v>44136</c:v>
                </c:pt>
                <c:pt idx="3958">
                  <c:v>44137</c:v>
                </c:pt>
                <c:pt idx="3959">
                  <c:v>44138</c:v>
                </c:pt>
                <c:pt idx="3960">
                  <c:v>44139</c:v>
                </c:pt>
                <c:pt idx="3961">
                  <c:v>44140</c:v>
                </c:pt>
                <c:pt idx="3962">
                  <c:v>44141</c:v>
                </c:pt>
                <c:pt idx="3963">
                  <c:v>44142</c:v>
                </c:pt>
                <c:pt idx="3964">
                  <c:v>44143</c:v>
                </c:pt>
                <c:pt idx="3965">
                  <c:v>44144</c:v>
                </c:pt>
                <c:pt idx="3966">
                  <c:v>44145</c:v>
                </c:pt>
                <c:pt idx="3967">
                  <c:v>44146</c:v>
                </c:pt>
                <c:pt idx="3968">
                  <c:v>44147</c:v>
                </c:pt>
                <c:pt idx="3969">
                  <c:v>44148</c:v>
                </c:pt>
                <c:pt idx="3970">
                  <c:v>44149</c:v>
                </c:pt>
                <c:pt idx="3971">
                  <c:v>44150</c:v>
                </c:pt>
                <c:pt idx="3972">
                  <c:v>44151</c:v>
                </c:pt>
                <c:pt idx="3973">
                  <c:v>44152</c:v>
                </c:pt>
                <c:pt idx="3974">
                  <c:v>44153</c:v>
                </c:pt>
                <c:pt idx="3975">
                  <c:v>44154</c:v>
                </c:pt>
                <c:pt idx="3976">
                  <c:v>44155</c:v>
                </c:pt>
                <c:pt idx="3977">
                  <c:v>44156</c:v>
                </c:pt>
                <c:pt idx="3978">
                  <c:v>44157</c:v>
                </c:pt>
                <c:pt idx="3979">
                  <c:v>44158</c:v>
                </c:pt>
                <c:pt idx="3980">
                  <c:v>44159</c:v>
                </c:pt>
                <c:pt idx="3981">
                  <c:v>44160</c:v>
                </c:pt>
                <c:pt idx="3982">
                  <c:v>44161</c:v>
                </c:pt>
                <c:pt idx="3983">
                  <c:v>44162</c:v>
                </c:pt>
                <c:pt idx="3984">
                  <c:v>44163</c:v>
                </c:pt>
                <c:pt idx="3985">
                  <c:v>44164</c:v>
                </c:pt>
                <c:pt idx="3986">
                  <c:v>44165</c:v>
                </c:pt>
                <c:pt idx="3987">
                  <c:v>44166</c:v>
                </c:pt>
                <c:pt idx="3988">
                  <c:v>44167</c:v>
                </c:pt>
                <c:pt idx="3989">
                  <c:v>44168</c:v>
                </c:pt>
                <c:pt idx="3990">
                  <c:v>44169</c:v>
                </c:pt>
                <c:pt idx="3991">
                  <c:v>44170</c:v>
                </c:pt>
                <c:pt idx="3992">
                  <c:v>44171</c:v>
                </c:pt>
                <c:pt idx="3993">
                  <c:v>44172</c:v>
                </c:pt>
                <c:pt idx="3994">
                  <c:v>44173</c:v>
                </c:pt>
                <c:pt idx="3995">
                  <c:v>44174</c:v>
                </c:pt>
                <c:pt idx="3996">
                  <c:v>44175</c:v>
                </c:pt>
                <c:pt idx="3997">
                  <c:v>44176</c:v>
                </c:pt>
                <c:pt idx="3998">
                  <c:v>44177</c:v>
                </c:pt>
                <c:pt idx="3999">
                  <c:v>44178</c:v>
                </c:pt>
                <c:pt idx="4000">
                  <c:v>44179</c:v>
                </c:pt>
                <c:pt idx="4001">
                  <c:v>44180</c:v>
                </c:pt>
                <c:pt idx="4002">
                  <c:v>44181</c:v>
                </c:pt>
                <c:pt idx="4003">
                  <c:v>44182</c:v>
                </c:pt>
                <c:pt idx="4004">
                  <c:v>44183</c:v>
                </c:pt>
                <c:pt idx="4005">
                  <c:v>44184</c:v>
                </c:pt>
                <c:pt idx="4006">
                  <c:v>44185</c:v>
                </c:pt>
                <c:pt idx="4007">
                  <c:v>44186</c:v>
                </c:pt>
                <c:pt idx="4008">
                  <c:v>44187</c:v>
                </c:pt>
                <c:pt idx="4009">
                  <c:v>44188</c:v>
                </c:pt>
                <c:pt idx="4010">
                  <c:v>44189</c:v>
                </c:pt>
                <c:pt idx="4011">
                  <c:v>44190</c:v>
                </c:pt>
                <c:pt idx="4012">
                  <c:v>44191</c:v>
                </c:pt>
                <c:pt idx="4013">
                  <c:v>44192</c:v>
                </c:pt>
                <c:pt idx="4014">
                  <c:v>44193</c:v>
                </c:pt>
                <c:pt idx="4015">
                  <c:v>44194</c:v>
                </c:pt>
                <c:pt idx="4016">
                  <c:v>44195</c:v>
                </c:pt>
                <c:pt idx="4017">
                  <c:v>44196</c:v>
                </c:pt>
                <c:pt idx="4018">
                  <c:v>44197</c:v>
                </c:pt>
                <c:pt idx="4019">
                  <c:v>44198</c:v>
                </c:pt>
                <c:pt idx="4020">
                  <c:v>44199</c:v>
                </c:pt>
                <c:pt idx="4021">
                  <c:v>44200</c:v>
                </c:pt>
                <c:pt idx="4022">
                  <c:v>44201</c:v>
                </c:pt>
                <c:pt idx="4023">
                  <c:v>44202</c:v>
                </c:pt>
                <c:pt idx="4024">
                  <c:v>44203</c:v>
                </c:pt>
                <c:pt idx="4025">
                  <c:v>44204</c:v>
                </c:pt>
                <c:pt idx="4026">
                  <c:v>44205</c:v>
                </c:pt>
                <c:pt idx="4027">
                  <c:v>44206</c:v>
                </c:pt>
                <c:pt idx="4028">
                  <c:v>44207</c:v>
                </c:pt>
                <c:pt idx="4029">
                  <c:v>44208</c:v>
                </c:pt>
                <c:pt idx="4030">
                  <c:v>44209</c:v>
                </c:pt>
                <c:pt idx="4031">
                  <c:v>44210</c:v>
                </c:pt>
                <c:pt idx="4032">
                  <c:v>44211</c:v>
                </c:pt>
                <c:pt idx="4033">
                  <c:v>44212</c:v>
                </c:pt>
                <c:pt idx="4034">
                  <c:v>44213</c:v>
                </c:pt>
                <c:pt idx="4035">
                  <c:v>44214</c:v>
                </c:pt>
                <c:pt idx="4036">
                  <c:v>44215</c:v>
                </c:pt>
                <c:pt idx="4037">
                  <c:v>44216</c:v>
                </c:pt>
                <c:pt idx="4038">
                  <c:v>44217</c:v>
                </c:pt>
                <c:pt idx="4039">
                  <c:v>44218</c:v>
                </c:pt>
                <c:pt idx="4040">
                  <c:v>44219</c:v>
                </c:pt>
                <c:pt idx="4041">
                  <c:v>44220</c:v>
                </c:pt>
                <c:pt idx="4042">
                  <c:v>44221</c:v>
                </c:pt>
                <c:pt idx="4043">
                  <c:v>44222</c:v>
                </c:pt>
                <c:pt idx="4044">
                  <c:v>44223</c:v>
                </c:pt>
                <c:pt idx="4045">
                  <c:v>44224</c:v>
                </c:pt>
                <c:pt idx="4046">
                  <c:v>44225</c:v>
                </c:pt>
                <c:pt idx="4047">
                  <c:v>44226</c:v>
                </c:pt>
                <c:pt idx="4048">
                  <c:v>44227</c:v>
                </c:pt>
                <c:pt idx="4049">
                  <c:v>44228</c:v>
                </c:pt>
                <c:pt idx="4050">
                  <c:v>44229</c:v>
                </c:pt>
                <c:pt idx="4051">
                  <c:v>44230</c:v>
                </c:pt>
                <c:pt idx="4052">
                  <c:v>44231</c:v>
                </c:pt>
                <c:pt idx="4053">
                  <c:v>44232</c:v>
                </c:pt>
                <c:pt idx="4054">
                  <c:v>44233</c:v>
                </c:pt>
                <c:pt idx="4055">
                  <c:v>44234</c:v>
                </c:pt>
                <c:pt idx="4056">
                  <c:v>44235</c:v>
                </c:pt>
                <c:pt idx="4057">
                  <c:v>44236</c:v>
                </c:pt>
                <c:pt idx="4058">
                  <c:v>44237</c:v>
                </c:pt>
                <c:pt idx="4059">
                  <c:v>44238</c:v>
                </c:pt>
                <c:pt idx="4060">
                  <c:v>44239</c:v>
                </c:pt>
                <c:pt idx="4061">
                  <c:v>44240</c:v>
                </c:pt>
                <c:pt idx="4062">
                  <c:v>44241</c:v>
                </c:pt>
                <c:pt idx="4063">
                  <c:v>44242</c:v>
                </c:pt>
                <c:pt idx="4064">
                  <c:v>44243</c:v>
                </c:pt>
                <c:pt idx="4065">
                  <c:v>44244</c:v>
                </c:pt>
                <c:pt idx="4066">
                  <c:v>44245</c:v>
                </c:pt>
                <c:pt idx="4067">
                  <c:v>44246</c:v>
                </c:pt>
                <c:pt idx="4068">
                  <c:v>44247</c:v>
                </c:pt>
                <c:pt idx="4069">
                  <c:v>44248</c:v>
                </c:pt>
                <c:pt idx="4070">
                  <c:v>44249</c:v>
                </c:pt>
                <c:pt idx="4071">
                  <c:v>44250</c:v>
                </c:pt>
                <c:pt idx="4072">
                  <c:v>44251</c:v>
                </c:pt>
                <c:pt idx="4073">
                  <c:v>44252</c:v>
                </c:pt>
                <c:pt idx="4074">
                  <c:v>44253</c:v>
                </c:pt>
                <c:pt idx="4075">
                  <c:v>44254</c:v>
                </c:pt>
                <c:pt idx="4076">
                  <c:v>44255</c:v>
                </c:pt>
                <c:pt idx="4077">
                  <c:v>44256</c:v>
                </c:pt>
                <c:pt idx="4078">
                  <c:v>44257</c:v>
                </c:pt>
                <c:pt idx="4079">
                  <c:v>44258</c:v>
                </c:pt>
                <c:pt idx="4080">
                  <c:v>44259</c:v>
                </c:pt>
                <c:pt idx="4081">
                  <c:v>44260</c:v>
                </c:pt>
                <c:pt idx="4082">
                  <c:v>44261</c:v>
                </c:pt>
                <c:pt idx="4083">
                  <c:v>44262</c:v>
                </c:pt>
                <c:pt idx="4084">
                  <c:v>44263</c:v>
                </c:pt>
                <c:pt idx="4085">
                  <c:v>44264</c:v>
                </c:pt>
                <c:pt idx="4086">
                  <c:v>44265</c:v>
                </c:pt>
                <c:pt idx="4087">
                  <c:v>44266</c:v>
                </c:pt>
                <c:pt idx="4088">
                  <c:v>44267</c:v>
                </c:pt>
                <c:pt idx="4089">
                  <c:v>44268</c:v>
                </c:pt>
                <c:pt idx="4090">
                  <c:v>44269</c:v>
                </c:pt>
                <c:pt idx="4091">
                  <c:v>44270</c:v>
                </c:pt>
                <c:pt idx="4092">
                  <c:v>44271</c:v>
                </c:pt>
                <c:pt idx="4093">
                  <c:v>44272</c:v>
                </c:pt>
                <c:pt idx="4094">
                  <c:v>44273</c:v>
                </c:pt>
                <c:pt idx="4095">
                  <c:v>44274</c:v>
                </c:pt>
                <c:pt idx="4096">
                  <c:v>44275</c:v>
                </c:pt>
                <c:pt idx="4097">
                  <c:v>44276</c:v>
                </c:pt>
                <c:pt idx="4098">
                  <c:v>44277</c:v>
                </c:pt>
                <c:pt idx="4099">
                  <c:v>44278</c:v>
                </c:pt>
                <c:pt idx="4100">
                  <c:v>44279</c:v>
                </c:pt>
                <c:pt idx="4101">
                  <c:v>44280</c:v>
                </c:pt>
                <c:pt idx="4102">
                  <c:v>44281</c:v>
                </c:pt>
                <c:pt idx="4103">
                  <c:v>44282</c:v>
                </c:pt>
                <c:pt idx="4104">
                  <c:v>44283</c:v>
                </c:pt>
                <c:pt idx="4105">
                  <c:v>44284</c:v>
                </c:pt>
                <c:pt idx="4106">
                  <c:v>44285</c:v>
                </c:pt>
                <c:pt idx="4107">
                  <c:v>44286</c:v>
                </c:pt>
                <c:pt idx="4108">
                  <c:v>44287</c:v>
                </c:pt>
                <c:pt idx="4109">
                  <c:v>44288</c:v>
                </c:pt>
                <c:pt idx="4110">
                  <c:v>44289</c:v>
                </c:pt>
                <c:pt idx="4111">
                  <c:v>44290</c:v>
                </c:pt>
                <c:pt idx="4112">
                  <c:v>44291</c:v>
                </c:pt>
                <c:pt idx="4113">
                  <c:v>44292</c:v>
                </c:pt>
                <c:pt idx="4114">
                  <c:v>44293</c:v>
                </c:pt>
                <c:pt idx="4115">
                  <c:v>44294</c:v>
                </c:pt>
                <c:pt idx="4116">
                  <c:v>44295</c:v>
                </c:pt>
                <c:pt idx="4117">
                  <c:v>44296</c:v>
                </c:pt>
                <c:pt idx="4118">
                  <c:v>44297</c:v>
                </c:pt>
                <c:pt idx="4119">
                  <c:v>44298</c:v>
                </c:pt>
                <c:pt idx="4120">
                  <c:v>44299</c:v>
                </c:pt>
                <c:pt idx="4121">
                  <c:v>44300</c:v>
                </c:pt>
                <c:pt idx="4122">
                  <c:v>44301</c:v>
                </c:pt>
                <c:pt idx="4123">
                  <c:v>44302</c:v>
                </c:pt>
                <c:pt idx="4124">
                  <c:v>44303</c:v>
                </c:pt>
                <c:pt idx="4125">
                  <c:v>44304</c:v>
                </c:pt>
                <c:pt idx="4126">
                  <c:v>44305</c:v>
                </c:pt>
                <c:pt idx="4127">
                  <c:v>44306</c:v>
                </c:pt>
                <c:pt idx="4128">
                  <c:v>44307</c:v>
                </c:pt>
                <c:pt idx="4129">
                  <c:v>44308</c:v>
                </c:pt>
                <c:pt idx="4130">
                  <c:v>44309</c:v>
                </c:pt>
                <c:pt idx="4131">
                  <c:v>44310</c:v>
                </c:pt>
                <c:pt idx="4132">
                  <c:v>44311</c:v>
                </c:pt>
                <c:pt idx="4133">
                  <c:v>44312</c:v>
                </c:pt>
                <c:pt idx="4134">
                  <c:v>44313</c:v>
                </c:pt>
                <c:pt idx="4135">
                  <c:v>44314</c:v>
                </c:pt>
                <c:pt idx="4136">
                  <c:v>44315</c:v>
                </c:pt>
                <c:pt idx="4137">
                  <c:v>44316</c:v>
                </c:pt>
                <c:pt idx="4138">
                  <c:v>44317</c:v>
                </c:pt>
                <c:pt idx="4139">
                  <c:v>44318</c:v>
                </c:pt>
                <c:pt idx="4140">
                  <c:v>44319</c:v>
                </c:pt>
                <c:pt idx="4141">
                  <c:v>44320</c:v>
                </c:pt>
                <c:pt idx="4142">
                  <c:v>44321</c:v>
                </c:pt>
                <c:pt idx="4143">
                  <c:v>44322</c:v>
                </c:pt>
                <c:pt idx="4144">
                  <c:v>44323</c:v>
                </c:pt>
                <c:pt idx="4145">
                  <c:v>44324</c:v>
                </c:pt>
                <c:pt idx="4146">
                  <c:v>44325</c:v>
                </c:pt>
                <c:pt idx="4147">
                  <c:v>44326</c:v>
                </c:pt>
                <c:pt idx="4148">
                  <c:v>44327</c:v>
                </c:pt>
                <c:pt idx="4149">
                  <c:v>44328</c:v>
                </c:pt>
                <c:pt idx="4150">
                  <c:v>44329</c:v>
                </c:pt>
                <c:pt idx="4151">
                  <c:v>44330</c:v>
                </c:pt>
                <c:pt idx="4152">
                  <c:v>44331</c:v>
                </c:pt>
                <c:pt idx="4153">
                  <c:v>44332</c:v>
                </c:pt>
                <c:pt idx="4154">
                  <c:v>44333</c:v>
                </c:pt>
                <c:pt idx="4155">
                  <c:v>44334</c:v>
                </c:pt>
                <c:pt idx="4156">
                  <c:v>44335</c:v>
                </c:pt>
                <c:pt idx="4157">
                  <c:v>44336</c:v>
                </c:pt>
                <c:pt idx="4158">
                  <c:v>44337</c:v>
                </c:pt>
                <c:pt idx="4159">
                  <c:v>44338</c:v>
                </c:pt>
                <c:pt idx="4160">
                  <c:v>44339</c:v>
                </c:pt>
                <c:pt idx="4161">
                  <c:v>44340</c:v>
                </c:pt>
                <c:pt idx="4162">
                  <c:v>44341</c:v>
                </c:pt>
                <c:pt idx="4163">
                  <c:v>44342</c:v>
                </c:pt>
                <c:pt idx="4164">
                  <c:v>44343</c:v>
                </c:pt>
                <c:pt idx="4165">
                  <c:v>44344</c:v>
                </c:pt>
                <c:pt idx="4166">
                  <c:v>44345</c:v>
                </c:pt>
                <c:pt idx="4167">
                  <c:v>44346</c:v>
                </c:pt>
                <c:pt idx="4168">
                  <c:v>44347</c:v>
                </c:pt>
                <c:pt idx="4169">
                  <c:v>44348</c:v>
                </c:pt>
                <c:pt idx="4170">
                  <c:v>44349</c:v>
                </c:pt>
                <c:pt idx="4171">
                  <c:v>44350</c:v>
                </c:pt>
                <c:pt idx="4172">
                  <c:v>44351</c:v>
                </c:pt>
                <c:pt idx="4173">
                  <c:v>44352</c:v>
                </c:pt>
                <c:pt idx="4174">
                  <c:v>44353</c:v>
                </c:pt>
                <c:pt idx="4175">
                  <c:v>44354</c:v>
                </c:pt>
                <c:pt idx="4176">
                  <c:v>44355</c:v>
                </c:pt>
                <c:pt idx="4177">
                  <c:v>44356</c:v>
                </c:pt>
                <c:pt idx="4178">
                  <c:v>44357</c:v>
                </c:pt>
                <c:pt idx="4179">
                  <c:v>44358</c:v>
                </c:pt>
                <c:pt idx="4180">
                  <c:v>44359</c:v>
                </c:pt>
                <c:pt idx="4181">
                  <c:v>44360</c:v>
                </c:pt>
                <c:pt idx="4182">
                  <c:v>44361</c:v>
                </c:pt>
                <c:pt idx="4183">
                  <c:v>44362</c:v>
                </c:pt>
                <c:pt idx="4184">
                  <c:v>44363</c:v>
                </c:pt>
                <c:pt idx="4185">
                  <c:v>44364</c:v>
                </c:pt>
                <c:pt idx="4186">
                  <c:v>44365</c:v>
                </c:pt>
                <c:pt idx="4187">
                  <c:v>44366</c:v>
                </c:pt>
                <c:pt idx="4188">
                  <c:v>44367</c:v>
                </c:pt>
                <c:pt idx="4189">
                  <c:v>44368</c:v>
                </c:pt>
                <c:pt idx="4190">
                  <c:v>44369</c:v>
                </c:pt>
                <c:pt idx="4191">
                  <c:v>44370</c:v>
                </c:pt>
                <c:pt idx="4192">
                  <c:v>44371</c:v>
                </c:pt>
                <c:pt idx="4193">
                  <c:v>44372</c:v>
                </c:pt>
                <c:pt idx="4194">
                  <c:v>44373</c:v>
                </c:pt>
                <c:pt idx="4195">
                  <c:v>44374</c:v>
                </c:pt>
                <c:pt idx="4196">
                  <c:v>44375</c:v>
                </c:pt>
                <c:pt idx="4197">
                  <c:v>44376</c:v>
                </c:pt>
                <c:pt idx="4198">
                  <c:v>44377</c:v>
                </c:pt>
                <c:pt idx="4199">
                  <c:v>44378</c:v>
                </c:pt>
                <c:pt idx="4200">
                  <c:v>44379</c:v>
                </c:pt>
                <c:pt idx="4201">
                  <c:v>44380</c:v>
                </c:pt>
                <c:pt idx="4202">
                  <c:v>44381</c:v>
                </c:pt>
                <c:pt idx="4203">
                  <c:v>44382</c:v>
                </c:pt>
                <c:pt idx="4204">
                  <c:v>44383</c:v>
                </c:pt>
                <c:pt idx="4205">
                  <c:v>44384</c:v>
                </c:pt>
                <c:pt idx="4206">
                  <c:v>44385</c:v>
                </c:pt>
                <c:pt idx="4207">
                  <c:v>44386</c:v>
                </c:pt>
                <c:pt idx="4208">
                  <c:v>44387</c:v>
                </c:pt>
                <c:pt idx="4209">
                  <c:v>44388</c:v>
                </c:pt>
                <c:pt idx="4210">
                  <c:v>44389</c:v>
                </c:pt>
                <c:pt idx="4211">
                  <c:v>44390</c:v>
                </c:pt>
                <c:pt idx="4212">
                  <c:v>44391</c:v>
                </c:pt>
                <c:pt idx="4213">
                  <c:v>44392</c:v>
                </c:pt>
                <c:pt idx="4214">
                  <c:v>44393</c:v>
                </c:pt>
                <c:pt idx="4215">
                  <c:v>44394</c:v>
                </c:pt>
                <c:pt idx="4216">
                  <c:v>44395</c:v>
                </c:pt>
                <c:pt idx="4217">
                  <c:v>44396</c:v>
                </c:pt>
                <c:pt idx="4218">
                  <c:v>44397</c:v>
                </c:pt>
                <c:pt idx="4219">
                  <c:v>44398</c:v>
                </c:pt>
                <c:pt idx="4220">
                  <c:v>44399</c:v>
                </c:pt>
                <c:pt idx="4221">
                  <c:v>44400</c:v>
                </c:pt>
                <c:pt idx="4222">
                  <c:v>44401</c:v>
                </c:pt>
                <c:pt idx="4223">
                  <c:v>44402</c:v>
                </c:pt>
                <c:pt idx="4224">
                  <c:v>44403</c:v>
                </c:pt>
                <c:pt idx="4225">
                  <c:v>44404</c:v>
                </c:pt>
                <c:pt idx="4226">
                  <c:v>44405</c:v>
                </c:pt>
                <c:pt idx="4227">
                  <c:v>44406</c:v>
                </c:pt>
                <c:pt idx="4228">
                  <c:v>44407</c:v>
                </c:pt>
                <c:pt idx="4229">
                  <c:v>44408</c:v>
                </c:pt>
                <c:pt idx="4230">
                  <c:v>44409</c:v>
                </c:pt>
                <c:pt idx="4231">
                  <c:v>44410</c:v>
                </c:pt>
                <c:pt idx="4232">
                  <c:v>44411</c:v>
                </c:pt>
                <c:pt idx="4233">
                  <c:v>44412</c:v>
                </c:pt>
                <c:pt idx="4234">
                  <c:v>44413</c:v>
                </c:pt>
                <c:pt idx="4235">
                  <c:v>44414</c:v>
                </c:pt>
                <c:pt idx="4236">
                  <c:v>44415</c:v>
                </c:pt>
                <c:pt idx="4237">
                  <c:v>44416</c:v>
                </c:pt>
                <c:pt idx="4238">
                  <c:v>44417</c:v>
                </c:pt>
                <c:pt idx="4239">
                  <c:v>44418</c:v>
                </c:pt>
                <c:pt idx="4240">
                  <c:v>44419</c:v>
                </c:pt>
                <c:pt idx="4241">
                  <c:v>44420</c:v>
                </c:pt>
                <c:pt idx="4242">
                  <c:v>44421</c:v>
                </c:pt>
                <c:pt idx="4243">
                  <c:v>44422</c:v>
                </c:pt>
                <c:pt idx="4244">
                  <c:v>44423</c:v>
                </c:pt>
                <c:pt idx="4245">
                  <c:v>44424</c:v>
                </c:pt>
                <c:pt idx="4246">
                  <c:v>44425</c:v>
                </c:pt>
                <c:pt idx="4247">
                  <c:v>44426</c:v>
                </c:pt>
                <c:pt idx="4248">
                  <c:v>44427</c:v>
                </c:pt>
                <c:pt idx="4249">
                  <c:v>44428</c:v>
                </c:pt>
                <c:pt idx="4250">
                  <c:v>44429</c:v>
                </c:pt>
                <c:pt idx="4251">
                  <c:v>44430</c:v>
                </c:pt>
                <c:pt idx="4252">
                  <c:v>44431</c:v>
                </c:pt>
                <c:pt idx="4253">
                  <c:v>44432</c:v>
                </c:pt>
                <c:pt idx="4254">
                  <c:v>44433</c:v>
                </c:pt>
                <c:pt idx="4255">
                  <c:v>44434</c:v>
                </c:pt>
                <c:pt idx="4256">
                  <c:v>44435</c:v>
                </c:pt>
                <c:pt idx="4257">
                  <c:v>44436</c:v>
                </c:pt>
                <c:pt idx="4258">
                  <c:v>44437</c:v>
                </c:pt>
                <c:pt idx="4259">
                  <c:v>44438</c:v>
                </c:pt>
                <c:pt idx="4260">
                  <c:v>44439</c:v>
                </c:pt>
                <c:pt idx="4261">
                  <c:v>44440</c:v>
                </c:pt>
                <c:pt idx="4262">
                  <c:v>44441</c:v>
                </c:pt>
                <c:pt idx="4263">
                  <c:v>44442</c:v>
                </c:pt>
                <c:pt idx="4264">
                  <c:v>44443</c:v>
                </c:pt>
                <c:pt idx="4265">
                  <c:v>44444</c:v>
                </c:pt>
                <c:pt idx="4266">
                  <c:v>44445</c:v>
                </c:pt>
                <c:pt idx="4267">
                  <c:v>44446</c:v>
                </c:pt>
                <c:pt idx="4268">
                  <c:v>44447</c:v>
                </c:pt>
                <c:pt idx="4269">
                  <c:v>44448</c:v>
                </c:pt>
                <c:pt idx="4270">
                  <c:v>44449</c:v>
                </c:pt>
                <c:pt idx="4271">
                  <c:v>44450</c:v>
                </c:pt>
                <c:pt idx="4272">
                  <c:v>44451</c:v>
                </c:pt>
                <c:pt idx="4273">
                  <c:v>44452</c:v>
                </c:pt>
                <c:pt idx="4274">
                  <c:v>44453</c:v>
                </c:pt>
                <c:pt idx="4275">
                  <c:v>44454</c:v>
                </c:pt>
                <c:pt idx="4276">
                  <c:v>44455</c:v>
                </c:pt>
                <c:pt idx="4277">
                  <c:v>44456</c:v>
                </c:pt>
                <c:pt idx="4278">
                  <c:v>44457</c:v>
                </c:pt>
                <c:pt idx="4279">
                  <c:v>44458</c:v>
                </c:pt>
                <c:pt idx="4280">
                  <c:v>44459</c:v>
                </c:pt>
                <c:pt idx="4281">
                  <c:v>44460</c:v>
                </c:pt>
                <c:pt idx="4282">
                  <c:v>44461</c:v>
                </c:pt>
                <c:pt idx="4283">
                  <c:v>44462</c:v>
                </c:pt>
                <c:pt idx="4284">
                  <c:v>44463</c:v>
                </c:pt>
                <c:pt idx="4285">
                  <c:v>44464</c:v>
                </c:pt>
                <c:pt idx="4286">
                  <c:v>44465</c:v>
                </c:pt>
                <c:pt idx="4287">
                  <c:v>44466</c:v>
                </c:pt>
                <c:pt idx="4288">
                  <c:v>44467</c:v>
                </c:pt>
                <c:pt idx="4289">
                  <c:v>44468</c:v>
                </c:pt>
                <c:pt idx="4290">
                  <c:v>44469</c:v>
                </c:pt>
                <c:pt idx="4291">
                  <c:v>44470</c:v>
                </c:pt>
                <c:pt idx="4292">
                  <c:v>44471</c:v>
                </c:pt>
                <c:pt idx="4293">
                  <c:v>44472</c:v>
                </c:pt>
                <c:pt idx="4294">
                  <c:v>44473</c:v>
                </c:pt>
                <c:pt idx="4295">
                  <c:v>44474</c:v>
                </c:pt>
                <c:pt idx="4296">
                  <c:v>44475</c:v>
                </c:pt>
                <c:pt idx="4297">
                  <c:v>44476</c:v>
                </c:pt>
                <c:pt idx="4298">
                  <c:v>44477</c:v>
                </c:pt>
                <c:pt idx="4299">
                  <c:v>44478</c:v>
                </c:pt>
                <c:pt idx="4300">
                  <c:v>44479</c:v>
                </c:pt>
                <c:pt idx="4301">
                  <c:v>44480</c:v>
                </c:pt>
                <c:pt idx="4302">
                  <c:v>44481</c:v>
                </c:pt>
                <c:pt idx="4303">
                  <c:v>44482</c:v>
                </c:pt>
                <c:pt idx="4304">
                  <c:v>44483</c:v>
                </c:pt>
                <c:pt idx="4305">
                  <c:v>44484</c:v>
                </c:pt>
                <c:pt idx="4306">
                  <c:v>44485</c:v>
                </c:pt>
                <c:pt idx="4307">
                  <c:v>44486</c:v>
                </c:pt>
                <c:pt idx="4308">
                  <c:v>44487</c:v>
                </c:pt>
                <c:pt idx="4309">
                  <c:v>44488</c:v>
                </c:pt>
                <c:pt idx="4310">
                  <c:v>44489</c:v>
                </c:pt>
                <c:pt idx="4311">
                  <c:v>44490</c:v>
                </c:pt>
                <c:pt idx="4312">
                  <c:v>44491</c:v>
                </c:pt>
                <c:pt idx="4313">
                  <c:v>44492</c:v>
                </c:pt>
                <c:pt idx="4314">
                  <c:v>44493</c:v>
                </c:pt>
                <c:pt idx="4315">
                  <c:v>44494</c:v>
                </c:pt>
                <c:pt idx="4316">
                  <c:v>44495</c:v>
                </c:pt>
                <c:pt idx="4317">
                  <c:v>44496</c:v>
                </c:pt>
                <c:pt idx="4318">
                  <c:v>44497</c:v>
                </c:pt>
                <c:pt idx="4319">
                  <c:v>44498</c:v>
                </c:pt>
                <c:pt idx="4320">
                  <c:v>44499</c:v>
                </c:pt>
                <c:pt idx="4321">
                  <c:v>44500</c:v>
                </c:pt>
                <c:pt idx="4322">
                  <c:v>44501</c:v>
                </c:pt>
                <c:pt idx="4323">
                  <c:v>44502</c:v>
                </c:pt>
                <c:pt idx="4324">
                  <c:v>44503</c:v>
                </c:pt>
                <c:pt idx="4325">
                  <c:v>44504</c:v>
                </c:pt>
                <c:pt idx="4326">
                  <c:v>44505</c:v>
                </c:pt>
                <c:pt idx="4327">
                  <c:v>44506</c:v>
                </c:pt>
                <c:pt idx="4328">
                  <c:v>44507</c:v>
                </c:pt>
                <c:pt idx="4329">
                  <c:v>44508</c:v>
                </c:pt>
                <c:pt idx="4330">
                  <c:v>44509</c:v>
                </c:pt>
                <c:pt idx="4331">
                  <c:v>44510</c:v>
                </c:pt>
                <c:pt idx="4332">
                  <c:v>44511</c:v>
                </c:pt>
                <c:pt idx="4333">
                  <c:v>44512</c:v>
                </c:pt>
                <c:pt idx="4334">
                  <c:v>44513</c:v>
                </c:pt>
                <c:pt idx="4335">
                  <c:v>44514</c:v>
                </c:pt>
                <c:pt idx="4336">
                  <c:v>44515</c:v>
                </c:pt>
                <c:pt idx="4337">
                  <c:v>44516</c:v>
                </c:pt>
                <c:pt idx="4338">
                  <c:v>44517</c:v>
                </c:pt>
                <c:pt idx="4339">
                  <c:v>44518</c:v>
                </c:pt>
                <c:pt idx="4340">
                  <c:v>44519</c:v>
                </c:pt>
                <c:pt idx="4341">
                  <c:v>44520</c:v>
                </c:pt>
                <c:pt idx="4342">
                  <c:v>44521</c:v>
                </c:pt>
                <c:pt idx="4343">
                  <c:v>44522</c:v>
                </c:pt>
                <c:pt idx="4344">
                  <c:v>44523</c:v>
                </c:pt>
                <c:pt idx="4345">
                  <c:v>44524</c:v>
                </c:pt>
                <c:pt idx="4346">
                  <c:v>44525</c:v>
                </c:pt>
                <c:pt idx="4347">
                  <c:v>44526</c:v>
                </c:pt>
                <c:pt idx="4348">
                  <c:v>44527</c:v>
                </c:pt>
                <c:pt idx="4349">
                  <c:v>44528</c:v>
                </c:pt>
                <c:pt idx="4350">
                  <c:v>44529</c:v>
                </c:pt>
                <c:pt idx="4351">
                  <c:v>44530</c:v>
                </c:pt>
                <c:pt idx="4352">
                  <c:v>44531</c:v>
                </c:pt>
                <c:pt idx="4353">
                  <c:v>44532</c:v>
                </c:pt>
                <c:pt idx="4354">
                  <c:v>44533</c:v>
                </c:pt>
                <c:pt idx="4355">
                  <c:v>44534</c:v>
                </c:pt>
                <c:pt idx="4356">
                  <c:v>44535</c:v>
                </c:pt>
                <c:pt idx="4357">
                  <c:v>44536</c:v>
                </c:pt>
                <c:pt idx="4358">
                  <c:v>44537</c:v>
                </c:pt>
                <c:pt idx="4359">
                  <c:v>44538</c:v>
                </c:pt>
                <c:pt idx="4360">
                  <c:v>44539</c:v>
                </c:pt>
                <c:pt idx="4361">
                  <c:v>44540</c:v>
                </c:pt>
                <c:pt idx="4362">
                  <c:v>44541</c:v>
                </c:pt>
                <c:pt idx="4363">
                  <c:v>44542</c:v>
                </c:pt>
                <c:pt idx="4364">
                  <c:v>44543</c:v>
                </c:pt>
                <c:pt idx="4365">
                  <c:v>44544</c:v>
                </c:pt>
                <c:pt idx="4366">
                  <c:v>44545</c:v>
                </c:pt>
                <c:pt idx="4367">
                  <c:v>44546</c:v>
                </c:pt>
                <c:pt idx="4368">
                  <c:v>44547</c:v>
                </c:pt>
                <c:pt idx="4369">
                  <c:v>44548</c:v>
                </c:pt>
                <c:pt idx="4370">
                  <c:v>44549</c:v>
                </c:pt>
                <c:pt idx="4371">
                  <c:v>44550</c:v>
                </c:pt>
                <c:pt idx="4372">
                  <c:v>44551</c:v>
                </c:pt>
                <c:pt idx="4373">
                  <c:v>44552</c:v>
                </c:pt>
                <c:pt idx="4374">
                  <c:v>44553</c:v>
                </c:pt>
                <c:pt idx="4375">
                  <c:v>44554</c:v>
                </c:pt>
                <c:pt idx="4376">
                  <c:v>44555</c:v>
                </c:pt>
                <c:pt idx="4377">
                  <c:v>44556</c:v>
                </c:pt>
                <c:pt idx="4378">
                  <c:v>44557</c:v>
                </c:pt>
                <c:pt idx="4379">
                  <c:v>44558</c:v>
                </c:pt>
                <c:pt idx="4380">
                  <c:v>44559</c:v>
                </c:pt>
                <c:pt idx="4381">
                  <c:v>44560</c:v>
                </c:pt>
                <c:pt idx="4382">
                  <c:v>44561</c:v>
                </c:pt>
                <c:pt idx="4383">
                  <c:v>44562</c:v>
                </c:pt>
                <c:pt idx="4384">
                  <c:v>44563</c:v>
                </c:pt>
                <c:pt idx="4385">
                  <c:v>44564</c:v>
                </c:pt>
                <c:pt idx="4386">
                  <c:v>44565</c:v>
                </c:pt>
                <c:pt idx="4387">
                  <c:v>44566</c:v>
                </c:pt>
                <c:pt idx="4388">
                  <c:v>44567</c:v>
                </c:pt>
                <c:pt idx="4389">
                  <c:v>44568</c:v>
                </c:pt>
                <c:pt idx="4390">
                  <c:v>44569</c:v>
                </c:pt>
                <c:pt idx="4391">
                  <c:v>44570</c:v>
                </c:pt>
                <c:pt idx="4392">
                  <c:v>44571</c:v>
                </c:pt>
                <c:pt idx="4393">
                  <c:v>44572</c:v>
                </c:pt>
                <c:pt idx="4394">
                  <c:v>44573</c:v>
                </c:pt>
                <c:pt idx="4395">
                  <c:v>44574</c:v>
                </c:pt>
                <c:pt idx="4396">
                  <c:v>44575</c:v>
                </c:pt>
                <c:pt idx="4397">
                  <c:v>44576</c:v>
                </c:pt>
                <c:pt idx="4398">
                  <c:v>44577</c:v>
                </c:pt>
                <c:pt idx="4399">
                  <c:v>44578</c:v>
                </c:pt>
                <c:pt idx="4400">
                  <c:v>44579</c:v>
                </c:pt>
                <c:pt idx="4401">
                  <c:v>44580</c:v>
                </c:pt>
                <c:pt idx="4402">
                  <c:v>44581</c:v>
                </c:pt>
                <c:pt idx="4403">
                  <c:v>44582</c:v>
                </c:pt>
                <c:pt idx="4404">
                  <c:v>44583</c:v>
                </c:pt>
                <c:pt idx="4405">
                  <c:v>44584</c:v>
                </c:pt>
                <c:pt idx="4406">
                  <c:v>44585</c:v>
                </c:pt>
                <c:pt idx="4407">
                  <c:v>44586</c:v>
                </c:pt>
                <c:pt idx="4408">
                  <c:v>44587</c:v>
                </c:pt>
                <c:pt idx="4409">
                  <c:v>44588</c:v>
                </c:pt>
                <c:pt idx="4410">
                  <c:v>44589</c:v>
                </c:pt>
                <c:pt idx="4411">
                  <c:v>44590</c:v>
                </c:pt>
                <c:pt idx="4412">
                  <c:v>44591</c:v>
                </c:pt>
                <c:pt idx="4413">
                  <c:v>44592</c:v>
                </c:pt>
                <c:pt idx="4414">
                  <c:v>44593</c:v>
                </c:pt>
                <c:pt idx="4415">
                  <c:v>44594</c:v>
                </c:pt>
                <c:pt idx="4416">
                  <c:v>44595</c:v>
                </c:pt>
                <c:pt idx="4417">
                  <c:v>44596</c:v>
                </c:pt>
                <c:pt idx="4418">
                  <c:v>44597</c:v>
                </c:pt>
                <c:pt idx="4419">
                  <c:v>44598</c:v>
                </c:pt>
                <c:pt idx="4420">
                  <c:v>44599</c:v>
                </c:pt>
                <c:pt idx="4421">
                  <c:v>44600</c:v>
                </c:pt>
                <c:pt idx="4422">
                  <c:v>44601</c:v>
                </c:pt>
                <c:pt idx="4423">
                  <c:v>44602</c:v>
                </c:pt>
                <c:pt idx="4424">
                  <c:v>44603</c:v>
                </c:pt>
                <c:pt idx="4425">
                  <c:v>44604</c:v>
                </c:pt>
                <c:pt idx="4426">
                  <c:v>44605</c:v>
                </c:pt>
                <c:pt idx="4427">
                  <c:v>44606</c:v>
                </c:pt>
                <c:pt idx="4428">
                  <c:v>44607</c:v>
                </c:pt>
                <c:pt idx="4429">
                  <c:v>44608</c:v>
                </c:pt>
                <c:pt idx="4430">
                  <c:v>44609</c:v>
                </c:pt>
                <c:pt idx="4431">
                  <c:v>44610</c:v>
                </c:pt>
                <c:pt idx="4432">
                  <c:v>44611</c:v>
                </c:pt>
                <c:pt idx="4433">
                  <c:v>44612</c:v>
                </c:pt>
                <c:pt idx="4434">
                  <c:v>44613</c:v>
                </c:pt>
                <c:pt idx="4435">
                  <c:v>44614</c:v>
                </c:pt>
                <c:pt idx="4436">
                  <c:v>44615</c:v>
                </c:pt>
                <c:pt idx="4437">
                  <c:v>44616</c:v>
                </c:pt>
                <c:pt idx="4438">
                  <c:v>44617</c:v>
                </c:pt>
                <c:pt idx="4439">
                  <c:v>44618</c:v>
                </c:pt>
                <c:pt idx="4440">
                  <c:v>44619</c:v>
                </c:pt>
                <c:pt idx="4441">
                  <c:v>44620</c:v>
                </c:pt>
                <c:pt idx="4442">
                  <c:v>44621</c:v>
                </c:pt>
                <c:pt idx="4443">
                  <c:v>44622</c:v>
                </c:pt>
                <c:pt idx="4444">
                  <c:v>44623</c:v>
                </c:pt>
                <c:pt idx="4445">
                  <c:v>44624</c:v>
                </c:pt>
                <c:pt idx="4446">
                  <c:v>44625</c:v>
                </c:pt>
                <c:pt idx="4447">
                  <c:v>44626</c:v>
                </c:pt>
                <c:pt idx="4448">
                  <c:v>44627</c:v>
                </c:pt>
                <c:pt idx="4449">
                  <c:v>44628</c:v>
                </c:pt>
                <c:pt idx="4450">
                  <c:v>44629</c:v>
                </c:pt>
                <c:pt idx="4451">
                  <c:v>44630</c:v>
                </c:pt>
                <c:pt idx="4452">
                  <c:v>44631</c:v>
                </c:pt>
                <c:pt idx="4453">
                  <c:v>44632</c:v>
                </c:pt>
                <c:pt idx="4454">
                  <c:v>44633</c:v>
                </c:pt>
                <c:pt idx="4455">
                  <c:v>44634</c:v>
                </c:pt>
                <c:pt idx="4456">
                  <c:v>44635</c:v>
                </c:pt>
                <c:pt idx="4457">
                  <c:v>44636</c:v>
                </c:pt>
                <c:pt idx="4458">
                  <c:v>44637</c:v>
                </c:pt>
                <c:pt idx="4459">
                  <c:v>44638</c:v>
                </c:pt>
                <c:pt idx="4460">
                  <c:v>44639</c:v>
                </c:pt>
                <c:pt idx="4461">
                  <c:v>44640</c:v>
                </c:pt>
                <c:pt idx="4462">
                  <c:v>44641</c:v>
                </c:pt>
                <c:pt idx="4463">
                  <c:v>44642</c:v>
                </c:pt>
                <c:pt idx="4464">
                  <c:v>44643</c:v>
                </c:pt>
                <c:pt idx="4465">
                  <c:v>44644</c:v>
                </c:pt>
                <c:pt idx="4466">
                  <c:v>44645</c:v>
                </c:pt>
                <c:pt idx="4467">
                  <c:v>44646</c:v>
                </c:pt>
                <c:pt idx="4468">
                  <c:v>44647</c:v>
                </c:pt>
                <c:pt idx="4469">
                  <c:v>44648</c:v>
                </c:pt>
                <c:pt idx="4470">
                  <c:v>44649</c:v>
                </c:pt>
                <c:pt idx="4471">
                  <c:v>44650</c:v>
                </c:pt>
                <c:pt idx="4472">
                  <c:v>44651</c:v>
                </c:pt>
                <c:pt idx="4473">
                  <c:v>44652</c:v>
                </c:pt>
                <c:pt idx="4474">
                  <c:v>44653</c:v>
                </c:pt>
                <c:pt idx="4475">
                  <c:v>44654</c:v>
                </c:pt>
                <c:pt idx="4476">
                  <c:v>44655</c:v>
                </c:pt>
                <c:pt idx="4477">
                  <c:v>44656</c:v>
                </c:pt>
                <c:pt idx="4478">
                  <c:v>44657</c:v>
                </c:pt>
                <c:pt idx="4479">
                  <c:v>44658</c:v>
                </c:pt>
                <c:pt idx="4480">
                  <c:v>44659</c:v>
                </c:pt>
                <c:pt idx="4481">
                  <c:v>44660</c:v>
                </c:pt>
                <c:pt idx="4482">
                  <c:v>44661</c:v>
                </c:pt>
                <c:pt idx="4483">
                  <c:v>44662</c:v>
                </c:pt>
                <c:pt idx="4484">
                  <c:v>44663</c:v>
                </c:pt>
                <c:pt idx="4485">
                  <c:v>44664</c:v>
                </c:pt>
                <c:pt idx="4486">
                  <c:v>44665</c:v>
                </c:pt>
                <c:pt idx="4487">
                  <c:v>44666</c:v>
                </c:pt>
                <c:pt idx="4488">
                  <c:v>44667</c:v>
                </c:pt>
                <c:pt idx="4489">
                  <c:v>44668</c:v>
                </c:pt>
                <c:pt idx="4490">
                  <c:v>44669</c:v>
                </c:pt>
                <c:pt idx="4491">
                  <c:v>44670</c:v>
                </c:pt>
                <c:pt idx="4492">
                  <c:v>44671</c:v>
                </c:pt>
                <c:pt idx="4493">
                  <c:v>44672</c:v>
                </c:pt>
                <c:pt idx="4494">
                  <c:v>44673</c:v>
                </c:pt>
                <c:pt idx="4495">
                  <c:v>44674</c:v>
                </c:pt>
                <c:pt idx="4496">
                  <c:v>44675</c:v>
                </c:pt>
                <c:pt idx="4497">
                  <c:v>44676</c:v>
                </c:pt>
                <c:pt idx="4498">
                  <c:v>44677</c:v>
                </c:pt>
                <c:pt idx="4499">
                  <c:v>44678</c:v>
                </c:pt>
                <c:pt idx="4500">
                  <c:v>44679</c:v>
                </c:pt>
                <c:pt idx="4501">
                  <c:v>44680</c:v>
                </c:pt>
                <c:pt idx="4502">
                  <c:v>44681</c:v>
                </c:pt>
                <c:pt idx="4503">
                  <c:v>44682</c:v>
                </c:pt>
                <c:pt idx="4504">
                  <c:v>44683</c:v>
                </c:pt>
                <c:pt idx="4505">
                  <c:v>44684</c:v>
                </c:pt>
                <c:pt idx="4506">
                  <c:v>44685</c:v>
                </c:pt>
                <c:pt idx="4507">
                  <c:v>44686</c:v>
                </c:pt>
                <c:pt idx="4508">
                  <c:v>44687</c:v>
                </c:pt>
                <c:pt idx="4509">
                  <c:v>44688</c:v>
                </c:pt>
                <c:pt idx="4510">
                  <c:v>44689</c:v>
                </c:pt>
                <c:pt idx="4511">
                  <c:v>44690</c:v>
                </c:pt>
                <c:pt idx="4512">
                  <c:v>44691</c:v>
                </c:pt>
                <c:pt idx="4513">
                  <c:v>44692</c:v>
                </c:pt>
                <c:pt idx="4514">
                  <c:v>44693</c:v>
                </c:pt>
                <c:pt idx="4515">
                  <c:v>44694</c:v>
                </c:pt>
                <c:pt idx="4516">
                  <c:v>44695</c:v>
                </c:pt>
                <c:pt idx="4517">
                  <c:v>44696</c:v>
                </c:pt>
                <c:pt idx="4518">
                  <c:v>44697</c:v>
                </c:pt>
                <c:pt idx="4519">
                  <c:v>44698</c:v>
                </c:pt>
                <c:pt idx="4520">
                  <c:v>44699</c:v>
                </c:pt>
                <c:pt idx="4521">
                  <c:v>44700</c:v>
                </c:pt>
                <c:pt idx="4522">
                  <c:v>44701</c:v>
                </c:pt>
                <c:pt idx="4523">
                  <c:v>44702</c:v>
                </c:pt>
                <c:pt idx="4524">
                  <c:v>44703</c:v>
                </c:pt>
                <c:pt idx="4525">
                  <c:v>44704</c:v>
                </c:pt>
                <c:pt idx="4526">
                  <c:v>44705</c:v>
                </c:pt>
                <c:pt idx="4527">
                  <c:v>44706</c:v>
                </c:pt>
                <c:pt idx="4528">
                  <c:v>44707</c:v>
                </c:pt>
                <c:pt idx="4529">
                  <c:v>44708</c:v>
                </c:pt>
                <c:pt idx="4530">
                  <c:v>44709</c:v>
                </c:pt>
                <c:pt idx="4531">
                  <c:v>44710</c:v>
                </c:pt>
                <c:pt idx="4532">
                  <c:v>44711</c:v>
                </c:pt>
                <c:pt idx="4533">
                  <c:v>44712</c:v>
                </c:pt>
                <c:pt idx="4534">
                  <c:v>44713</c:v>
                </c:pt>
                <c:pt idx="4535">
                  <c:v>44714</c:v>
                </c:pt>
                <c:pt idx="4536">
                  <c:v>44715</c:v>
                </c:pt>
                <c:pt idx="4537">
                  <c:v>44716</c:v>
                </c:pt>
                <c:pt idx="4538">
                  <c:v>44717</c:v>
                </c:pt>
                <c:pt idx="4539">
                  <c:v>44718</c:v>
                </c:pt>
                <c:pt idx="4540">
                  <c:v>44719</c:v>
                </c:pt>
                <c:pt idx="4541">
                  <c:v>44720</c:v>
                </c:pt>
                <c:pt idx="4542">
                  <c:v>44721</c:v>
                </c:pt>
                <c:pt idx="4543">
                  <c:v>44722</c:v>
                </c:pt>
                <c:pt idx="4544">
                  <c:v>44723</c:v>
                </c:pt>
                <c:pt idx="4545">
                  <c:v>44724</c:v>
                </c:pt>
                <c:pt idx="4546">
                  <c:v>44725</c:v>
                </c:pt>
                <c:pt idx="4547">
                  <c:v>44726</c:v>
                </c:pt>
                <c:pt idx="4548">
                  <c:v>44727</c:v>
                </c:pt>
                <c:pt idx="4549">
                  <c:v>44728</c:v>
                </c:pt>
                <c:pt idx="4550">
                  <c:v>44729</c:v>
                </c:pt>
                <c:pt idx="4551">
                  <c:v>44730</c:v>
                </c:pt>
                <c:pt idx="4552">
                  <c:v>44731</c:v>
                </c:pt>
                <c:pt idx="4553">
                  <c:v>44732</c:v>
                </c:pt>
                <c:pt idx="4554">
                  <c:v>44733</c:v>
                </c:pt>
                <c:pt idx="4555">
                  <c:v>44734</c:v>
                </c:pt>
                <c:pt idx="4556">
                  <c:v>44735</c:v>
                </c:pt>
                <c:pt idx="4557">
                  <c:v>44736</c:v>
                </c:pt>
                <c:pt idx="4558">
                  <c:v>44737</c:v>
                </c:pt>
                <c:pt idx="4559">
                  <c:v>44738</c:v>
                </c:pt>
                <c:pt idx="4560">
                  <c:v>44739</c:v>
                </c:pt>
                <c:pt idx="4561">
                  <c:v>44740</c:v>
                </c:pt>
                <c:pt idx="4562">
                  <c:v>44741</c:v>
                </c:pt>
                <c:pt idx="4563">
                  <c:v>44742</c:v>
                </c:pt>
                <c:pt idx="4564">
                  <c:v>44743</c:v>
                </c:pt>
                <c:pt idx="4565">
                  <c:v>44744</c:v>
                </c:pt>
                <c:pt idx="4566">
                  <c:v>44745</c:v>
                </c:pt>
                <c:pt idx="4567">
                  <c:v>44746</c:v>
                </c:pt>
                <c:pt idx="4568">
                  <c:v>44747</c:v>
                </c:pt>
                <c:pt idx="4569">
                  <c:v>44748</c:v>
                </c:pt>
                <c:pt idx="4570">
                  <c:v>44749</c:v>
                </c:pt>
                <c:pt idx="4571">
                  <c:v>44750</c:v>
                </c:pt>
                <c:pt idx="4572">
                  <c:v>44751</c:v>
                </c:pt>
                <c:pt idx="4573">
                  <c:v>44752</c:v>
                </c:pt>
                <c:pt idx="4574">
                  <c:v>44753</c:v>
                </c:pt>
                <c:pt idx="4575">
                  <c:v>44754</c:v>
                </c:pt>
                <c:pt idx="4576">
                  <c:v>44755</c:v>
                </c:pt>
                <c:pt idx="4577">
                  <c:v>44756</c:v>
                </c:pt>
                <c:pt idx="4578">
                  <c:v>44757</c:v>
                </c:pt>
                <c:pt idx="4579">
                  <c:v>44758</c:v>
                </c:pt>
                <c:pt idx="4580">
                  <c:v>44759</c:v>
                </c:pt>
                <c:pt idx="4581">
                  <c:v>44760</c:v>
                </c:pt>
                <c:pt idx="4582">
                  <c:v>44761</c:v>
                </c:pt>
                <c:pt idx="4583">
                  <c:v>44762</c:v>
                </c:pt>
                <c:pt idx="4584">
                  <c:v>44763</c:v>
                </c:pt>
                <c:pt idx="4585">
                  <c:v>44764</c:v>
                </c:pt>
                <c:pt idx="4586">
                  <c:v>44765</c:v>
                </c:pt>
                <c:pt idx="4587">
                  <c:v>44766</c:v>
                </c:pt>
                <c:pt idx="4588">
                  <c:v>44767</c:v>
                </c:pt>
                <c:pt idx="4589">
                  <c:v>44768</c:v>
                </c:pt>
                <c:pt idx="4590">
                  <c:v>44769</c:v>
                </c:pt>
                <c:pt idx="4591">
                  <c:v>44770</c:v>
                </c:pt>
                <c:pt idx="4592">
                  <c:v>44771</c:v>
                </c:pt>
                <c:pt idx="4593">
                  <c:v>44772</c:v>
                </c:pt>
                <c:pt idx="4594">
                  <c:v>44773</c:v>
                </c:pt>
                <c:pt idx="4595">
                  <c:v>44774</c:v>
                </c:pt>
                <c:pt idx="4596">
                  <c:v>44775</c:v>
                </c:pt>
                <c:pt idx="4597">
                  <c:v>44776</c:v>
                </c:pt>
                <c:pt idx="4598">
                  <c:v>44777</c:v>
                </c:pt>
                <c:pt idx="4599">
                  <c:v>44778</c:v>
                </c:pt>
                <c:pt idx="4600">
                  <c:v>44779</c:v>
                </c:pt>
                <c:pt idx="4601">
                  <c:v>44780</c:v>
                </c:pt>
                <c:pt idx="4602">
                  <c:v>44781</c:v>
                </c:pt>
                <c:pt idx="4603">
                  <c:v>44782</c:v>
                </c:pt>
                <c:pt idx="4604">
                  <c:v>44783</c:v>
                </c:pt>
                <c:pt idx="4605">
                  <c:v>44784</c:v>
                </c:pt>
                <c:pt idx="4606">
                  <c:v>44785</c:v>
                </c:pt>
                <c:pt idx="4607">
                  <c:v>44786</c:v>
                </c:pt>
                <c:pt idx="4608">
                  <c:v>44787</c:v>
                </c:pt>
                <c:pt idx="4609">
                  <c:v>44788</c:v>
                </c:pt>
                <c:pt idx="4610">
                  <c:v>44789</c:v>
                </c:pt>
                <c:pt idx="4611">
                  <c:v>44790</c:v>
                </c:pt>
                <c:pt idx="4612">
                  <c:v>44791</c:v>
                </c:pt>
                <c:pt idx="4613">
                  <c:v>44792</c:v>
                </c:pt>
                <c:pt idx="4614">
                  <c:v>44793</c:v>
                </c:pt>
                <c:pt idx="4615">
                  <c:v>44794</c:v>
                </c:pt>
                <c:pt idx="4616">
                  <c:v>44795</c:v>
                </c:pt>
                <c:pt idx="4617">
                  <c:v>44796</c:v>
                </c:pt>
                <c:pt idx="4618">
                  <c:v>44797</c:v>
                </c:pt>
                <c:pt idx="4619">
                  <c:v>44798</c:v>
                </c:pt>
                <c:pt idx="4620">
                  <c:v>44799</c:v>
                </c:pt>
                <c:pt idx="4621">
                  <c:v>44800</c:v>
                </c:pt>
                <c:pt idx="4622">
                  <c:v>44801</c:v>
                </c:pt>
                <c:pt idx="4623">
                  <c:v>44802</c:v>
                </c:pt>
                <c:pt idx="4624">
                  <c:v>44803</c:v>
                </c:pt>
                <c:pt idx="4625">
                  <c:v>44804</c:v>
                </c:pt>
                <c:pt idx="4626">
                  <c:v>44805</c:v>
                </c:pt>
                <c:pt idx="4627">
                  <c:v>44806</c:v>
                </c:pt>
                <c:pt idx="4628">
                  <c:v>44807</c:v>
                </c:pt>
                <c:pt idx="4629">
                  <c:v>44808</c:v>
                </c:pt>
                <c:pt idx="4630">
                  <c:v>44809</c:v>
                </c:pt>
                <c:pt idx="4631">
                  <c:v>44810</c:v>
                </c:pt>
                <c:pt idx="4632">
                  <c:v>44811</c:v>
                </c:pt>
                <c:pt idx="4633">
                  <c:v>44812</c:v>
                </c:pt>
                <c:pt idx="4634">
                  <c:v>44813</c:v>
                </c:pt>
                <c:pt idx="4635">
                  <c:v>44814</c:v>
                </c:pt>
                <c:pt idx="4636">
                  <c:v>44815</c:v>
                </c:pt>
                <c:pt idx="4637">
                  <c:v>44816</c:v>
                </c:pt>
                <c:pt idx="4638">
                  <c:v>44817</c:v>
                </c:pt>
                <c:pt idx="4639">
                  <c:v>44818</c:v>
                </c:pt>
                <c:pt idx="4640">
                  <c:v>44819</c:v>
                </c:pt>
                <c:pt idx="4641">
                  <c:v>44820</c:v>
                </c:pt>
                <c:pt idx="4642">
                  <c:v>44821</c:v>
                </c:pt>
                <c:pt idx="4643">
                  <c:v>44822</c:v>
                </c:pt>
                <c:pt idx="4644">
                  <c:v>44823</c:v>
                </c:pt>
                <c:pt idx="4645">
                  <c:v>44824</c:v>
                </c:pt>
                <c:pt idx="4646">
                  <c:v>44825</c:v>
                </c:pt>
                <c:pt idx="4647">
                  <c:v>44826</c:v>
                </c:pt>
                <c:pt idx="4648">
                  <c:v>44827</c:v>
                </c:pt>
                <c:pt idx="4649">
                  <c:v>44828</c:v>
                </c:pt>
                <c:pt idx="4650">
                  <c:v>44829</c:v>
                </c:pt>
                <c:pt idx="4651">
                  <c:v>44830</c:v>
                </c:pt>
                <c:pt idx="4652">
                  <c:v>44831</c:v>
                </c:pt>
                <c:pt idx="4653">
                  <c:v>44832</c:v>
                </c:pt>
                <c:pt idx="4654">
                  <c:v>44833</c:v>
                </c:pt>
                <c:pt idx="4655">
                  <c:v>44834</c:v>
                </c:pt>
                <c:pt idx="4656">
                  <c:v>44835</c:v>
                </c:pt>
                <c:pt idx="4657">
                  <c:v>44836</c:v>
                </c:pt>
                <c:pt idx="4658">
                  <c:v>44837</c:v>
                </c:pt>
                <c:pt idx="4659">
                  <c:v>44838</c:v>
                </c:pt>
                <c:pt idx="4660">
                  <c:v>44839</c:v>
                </c:pt>
                <c:pt idx="4661">
                  <c:v>44840</c:v>
                </c:pt>
                <c:pt idx="4662">
                  <c:v>44841</c:v>
                </c:pt>
                <c:pt idx="4663">
                  <c:v>44842</c:v>
                </c:pt>
                <c:pt idx="4664">
                  <c:v>44843</c:v>
                </c:pt>
                <c:pt idx="4665">
                  <c:v>44844</c:v>
                </c:pt>
                <c:pt idx="4666">
                  <c:v>44845</c:v>
                </c:pt>
                <c:pt idx="4667">
                  <c:v>44846</c:v>
                </c:pt>
                <c:pt idx="4668">
                  <c:v>44847</c:v>
                </c:pt>
                <c:pt idx="4669">
                  <c:v>44848</c:v>
                </c:pt>
                <c:pt idx="4670">
                  <c:v>44849</c:v>
                </c:pt>
                <c:pt idx="4671">
                  <c:v>44850</c:v>
                </c:pt>
                <c:pt idx="4672">
                  <c:v>44851</c:v>
                </c:pt>
                <c:pt idx="4673">
                  <c:v>44852</c:v>
                </c:pt>
                <c:pt idx="4674">
                  <c:v>44853</c:v>
                </c:pt>
                <c:pt idx="4675">
                  <c:v>44854</c:v>
                </c:pt>
                <c:pt idx="4676">
                  <c:v>44855</c:v>
                </c:pt>
                <c:pt idx="4677">
                  <c:v>44856</c:v>
                </c:pt>
                <c:pt idx="4678">
                  <c:v>44857</c:v>
                </c:pt>
                <c:pt idx="4679">
                  <c:v>44858</c:v>
                </c:pt>
                <c:pt idx="4680">
                  <c:v>44859</c:v>
                </c:pt>
                <c:pt idx="4681">
                  <c:v>44860</c:v>
                </c:pt>
                <c:pt idx="4682">
                  <c:v>44861</c:v>
                </c:pt>
                <c:pt idx="4683">
                  <c:v>44862</c:v>
                </c:pt>
                <c:pt idx="4684">
                  <c:v>44863</c:v>
                </c:pt>
                <c:pt idx="4685">
                  <c:v>44864</c:v>
                </c:pt>
                <c:pt idx="4686">
                  <c:v>44865</c:v>
                </c:pt>
                <c:pt idx="4687">
                  <c:v>44866</c:v>
                </c:pt>
                <c:pt idx="4688">
                  <c:v>44867</c:v>
                </c:pt>
                <c:pt idx="4689">
                  <c:v>44868</c:v>
                </c:pt>
                <c:pt idx="4690">
                  <c:v>44869</c:v>
                </c:pt>
                <c:pt idx="4691">
                  <c:v>44870</c:v>
                </c:pt>
                <c:pt idx="4692">
                  <c:v>44871</c:v>
                </c:pt>
                <c:pt idx="4693">
                  <c:v>44872</c:v>
                </c:pt>
                <c:pt idx="4694">
                  <c:v>44873</c:v>
                </c:pt>
                <c:pt idx="4695">
                  <c:v>44874</c:v>
                </c:pt>
                <c:pt idx="4696">
                  <c:v>44875</c:v>
                </c:pt>
                <c:pt idx="4697">
                  <c:v>44876</c:v>
                </c:pt>
                <c:pt idx="4698">
                  <c:v>44877</c:v>
                </c:pt>
                <c:pt idx="4699">
                  <c:v>44878</c:v>
                </c:pt>
                <c:pt idx="4700">
                  <c:v>44879</c:v>
                </c:pt>
                <c:pt idx="4701">
                  <c:v>44880</c:v>
                </c:pt>
                <c:pt idx="4702">
                  <c:v>44881</c:v>
                </c:pt>
                <c:pt idx="4703">
                  <c:v>44882</c:v>
                </c:pt>
                <c:pt idx="4704">
                  <c:v>44883</c:v>
                </c:pt>
                <c:pt idx="4705">
                  <c:v>44884</c:v>
                </c:pt>
                <c:pt idx="4706">
                  <c:v>44885</c:v>
                </c:pt>
                <c:pt idx="4707">
                  <c:v>44886</c:v>
                </c:pt>
                <c:pt idx="4708">
                  <c:v>44887</c:v>
                </c:pt>
                <c:pt idx="4709">
                  <c:v>44888</c:v>
                </c:pt>
                <c:pt idx="4710">
                  <c:v>44889</c:v>
                </c:pt>
                <c:pt idx="4711">
                  <c:v>44890</c:v>
                </c:pt>
                <c:pt idx="4712">
                  <c:v>44891</c:v>
                </c:pt>
                <c:pt idx="4713">
                  <c:v>44892</c:v>
                </c:pt>
                <c:pt idx="4714">
                  <c:v>44893</c:v>
                </c:pt>
                <c:pt idx="4715">
                  <c:v>44894</c:v>
                </c:pt>
                <c:pt idx="4716">
                  <c:v>44895</c:v>
                </c:pt>
                <c:pt idx="4717">
                  <c:v>44896</c:v>
                </c:pt>
                <c:pt idx="4718">
                  <c:v>44897</c:v>
                </c:pt>
                <c:pt idx="4719">
                  <c:v>44898</c:v>
                </c:pt>
                <c:pt idx="4720">
                  <c:v>44899</c:v>
                </c:pt>
                <c:pt idx="4721">
                  <c:v>44900</c:v>
                </c:pt>
                <c:pt idx="4722">
                  <c:v>44901</c:v>
                </c:pt>
                <c:pt idx="4723">
                  <c:v>44902</c:v>
                </c:pt>
                <c:pt idx="4724">
                  <c:v>44903</c:v>
                </c:pt>
                <c:pt idx="4725">
                  <c:v>44904</c:v>
                </c:pt>
                <c:pt idx="4726">
                  <c:v>44905</c:v>
                </c:pt>
                <c:pt idx="4727">
                  <c:v>44906</c:v>
                </c:pt>
                <c:pt idx="4728">
                  <c:v>44907</c:v>
                </c:pt>
                <c:pt idx="4729">
                  <c:v>44908</c:v>
                </c:pt>
                <c:pt idx="4730">
                  <c:v>44909</c:v>
                </c:pt>
                <c:pt idx="4731">
                  <c:v>44910</c:v>
                </c:pt>
                <c:pt idx="4732">
                  <c:v>44911</c:v>
                </c:pt>
                <c:pt idx="4733">
                  <c:v>44912</c:v>
                </c:pt>
                <c:pt idx="4734">
                  <c:v>44913</c:v>
                </c:pt>
                <c:pt idx="4735">
                  <c:v>44914</c:v>
                </c:pt>
                <c:pt idx="4736">
                  <c:v>44915</c:v>
                </c:pt>
                <c:pt idx="4737">
                  <c:v>44916</c:v>
                </c:pt>
                <c:pt idx="4738">
                  <c:v>44917</c:v>
                </c:pt>
                <c:pt idx="4739">
                  <c:v>44918</c:v>
                </c:pt>
                <c:pt idx="4740">
                  <c:v>44919</c:v>
                </c:pt>
                <c:pt idx="4741">
                  <c:v>44920</c:v>
                </c:pt>
                <c:pt idx="4742">
                  <c:v>44921</c:v>
                </c:pt>
                <c:pt idx="4743">
                  <c:v>44922</c:v>
                </c:pt>
                <c:pt idx="4744">
                  <c:v>44923</c:v>
                </c:pt>
                <c:pt idx="4745">
                  <c:v>44924</c:v>
                </c:pt>
                <c:pt idx="4746">
                  <c:v>44925</c:v>
                </c:pt>
                <c:pt idx="4747">
                  <c:v>44926</c:v>
                </c:pt>
                <c:pt idx="4748">
                  <c:v>44927</c:v>
                </c:pt>
                <c:pt idx="4749">
                  <c:v>44928</c:v>
                </c:pt>
                <c:pt idx="4750">
                  <c:v>44929</c:v>
                </c:pt>
                <c:pt idx="4751">
                  <c:v>44930</c:v>
                </c:pt>
                <c:pt idx="4752">
                  <c:v>44931</c:v>
                </c:pt>
                <c:pt idx="4753">
                  <c:v>44932</c:v>
                </c:pt>
                <c:pt idx="4754">
                  <c:v>44933</c:v>
                </c:pt>
                <c:pt idx="4755">
                  <c:v>44934</c:v>
                </c:pt>
                <c:pt idx="4756">
                  <c:v>44935</c:v>
                </c:pt>
                <c:pt idx="4757">
                  <c:v>44936</c:v>
                </c:pt>
                <c:pt idx="4758">
                  <c:v>44937</c:v>
                </c:pt>
                <c:pt idx="4759">
                  <c:v>44938</c:v>
                </c:pt>
                <c:pt idx="4760">
                  <c:v>44939</c:v>
                </c:pt>
                <c:pt idx="4761">
                  <c:v>44940</c:v>
                </c:pt>
                <c:pt idx="4762">
                  <c:v>44941</c:v>
                </c:pt>
                <c:pt idx="4763">
                  <c:v>44942</c:v>
                </c:pt>
                <c:pt idx="4764">
                  <c:v>44943</c:v>
                </c:pt>
                <c:pt idx="4765">
                  <c:v>44944</c:v>
                </c:pt>
                <c:pt idx="4766">
                  <c:v>44945</c:v>
                </c:pt>
                <c:pt idx="4767">
                  <c:v>44946</c:v>
                </c:pt>
                <c:pt idx="4768">
                  <c:v>44947</c:v>
                </c:pt>
                <c:pt idx="4769">
                  <c:v>44948</c:v>
                </c:pt>
                <c:pt idx="4770">
                  <c:v>44949</c:v>
                </c:pt>
                <c:pt idx="4771">
                  <c:v>44950</c:v>
                </c:pt>
                <c:pt idx="4772">
                  <c:v>44951</c:v>
                </c:pt>
                <c:pt idx="4773">
                  <c:v>44952</c:v>
                </c:pt>
                <c:pt idx="4774">
                  <c:v>44953</c:v>
                </c:pt>
                <c:pt idx="4775">
                  <c:v>44954</c:v>
                </c:pt>
                <c:pt idx="4776">
                  <c:v>44955</c:v>
                </c:pt>
                <c:pt idx="4777">
                  <c:v>44956</c:v>
                </c:pt>
                <c:pt idx="4778">
                  <c:v>44957</c:v>
                </c:pt>
                <c:pt idx="4779">
                  <c:v>44958</c:v>
                </c:pt>
                <c:pt idx="4780">
                  <c:v>44959</c:v>
                </c:pt>
                <c:pt idx="4781">
                  <c:v>44960</c:v>
                </c:pt>
                <c:pt idx="4782">
                  <c:v>44961</c:v>
                </c:pt>
                <c:pt idx="4783">
                  <c:v>44962</c:v>
                </c:pt>
                <c:pt idx="4784">
                  <c:v>44963</c:v>
                </c:pt>
                <c:pt idx="4785">
                  <c:v>44964</c:v>
                </c:pt>
                <c:pt idx="4786">
                  <c:v>44965</c:v>
                </c:pt>
                <c:pt idx="4787">
                  <c:v>44966</c:v>
                </c:pt>
                <c:pt idx="4788">
                  <c:v>44967</c:v>
                </c:pt>
                <c:pt idx="4789">
                  <c:v>44968</c:v>
                </c:pt>
                <c:pt idx="4790">
                  <c:v>44969</c:v>
                </c:pt>
                <c:pt idx="4791">
                  <c:v>44970</c:v>
                </c:pt>
                <c:pt idx="4792">
                  <c:v>44971</c:v>
                </c:pt>
                <c:pt idx="4793">
                  <c:v>44972</c:v>
                </c:pt>
                <c:pt idx="4794">
                  <c:v>44973</c:v>
                </c:pt>
                <c:pt idx="4795">
                  <c:v>44974</c:v>
                </c:pt>
                <c:pt idx="4796">
                  <c:v>44975</c:v>
                </c:pt>
                <c:pt idx="4797">
                  <c:v>44976</c:v>
                </c:pt>
                <c:pt idx="4798">
                  <c:v>44977</c:v>
                </c:pt>
                <c:pt idx="4799">
                  <c:v>44978</c:v>
                </c:pt>
                <c:pt idx="4800">
                  <c:v>44979</c:v>
                </c:pt>
                <c:pt idx="4801">
                  <c:v>44980</c:v>
                </c:pt>
                <c:pt idx="4802">
                  <c:v>44981</c:v>
                </c:pt>
                <c:pt idx="4803">
                  <c:v>44982</c:v>
                </c:pt>
                <c:pt idx="4804">
                  <c:v>44983</c:v>
                </c:pt>
                <c:pt idx="4805">
                  <c:v>44984</c:v>
                </c:pt>
                <c:pt idx="4806">
                  <c:v>44985</c:v>
                </c:pt>
                <c:pt idx="4807">
                  <c:v>44986</c:v>
                </c:pt>
                <c:pt idx="4808">
                  <c:v>44987</c:v>
                </c:pt>
                <c:pt idx="4809">
                  <c:v>44988</c:v>
                </c:pt>
                <c:pt idx="4810">
                  <c:v>44989</c:v>
                </c:pt>
                <c:pt idx="4811">
                  <c:v>44990</c:v>
                </c:pt>
                <c:pt idx="4812">
                  <c:v>44991</c:v>
                </c:pt>
                <c:pt idx="4813">
                  <c:v>44992</c:v>
                </c:pt>
                <c:pt idx="4814">
                  <c:v>44993</c:v>
                </c:pt>
                <c:pt idx="4815">
                  <c:v>44994</c:v>
                </c:pt>
                <c:pt idx="4816">
                  <c:v>44995</c:v>
                </c:pt>
                <c:pt idx="4817">
                  <c:v>44996</c:v>
                </c:pt>
                <c:pt idx="4818">
                  <c:v>44997</c:v>
                </c:pt>
                <c:pt idx="4819">
                  <c:v>44998</c:v>
                </c:pt>
                <c:pt idx="4820">
                  <c:v>44999</c:v>
                </c:pt>
                <c:pt idx="4821">
                  <c:v>45000</c:v>
                </c:pt>
                <c:pt idx="4822">
                  <c:v>45001</c:v>
                </c:pt>
                <c:pt idx="4823">
                  <c:v>45002</c:v>
                </c:pt>
                <c:pt idx="4824">
                  <c:v>45003</c:v>
                </c:pt>
                <c:pt idx="4825">
                  <c:v>45004</c:v>
                </c:pt>
                <c:pt idx="4826">
                  <c:v>45005</c:v>
                </c:pt>
                <c:pt idx="4827">
                  <c:v>45006</c:v>
                </c:pt>
                <c:pt idx="4828">
                  <c:v>45007</c:v>
                </c:pt>
                <c:pt idx="4829">
                  <c:v>45008</c:v>
                </c:pt>
                <c:pt idx="4830">
                  <c:v>45009</c:v>
                </c:pt>
                <c:pt idx="4831">
                  <c:v>45010</c:v>
                </c:pt>
                <c:pt idx="4832">
                  <c:v>45011</c:v>
                </c:pt>
                <c:pt idx="4833">
                  <c:v>45012</c:v>
                </c:pt>
                <c:pt idx="4834">
                  <c:v>45013</c:v>
                </c:pt>
                <c:pt idx="4835">
                  <c:v>45014</c:v>
                </c:pt>
                <c:pt idx="4836">
                  <c:v>45015</c:v>
                </c:pt>
                <c:pt idx="4837">
                  <c:v>45016</c:v>
                </c:pt>
                <c:pt idx="4838">
                  <c:v>45017</c:v>
                </c:pt>
                <c:pt idx="4839">
                  <c:v>45018</c:v>
                </c:pt>
                <c:pt idx="4840">
                  <c:v>45019</c:v>
                </c:pt>
                <c:pt idx="4841">
                  <c:v>45020</c:v>
                </c:pt>
                <c:pt idx="4842">
                  <c:v>45021</c:v>
                </c:pt>
                <c:pt idx="4843">
                  <c:v>45022</c:v>
                </c:pt>
                <c:pt idx="4844">
                  <c:v>45023</c:v>
                </c:pt>
                <c:pt idx="4845">
                  <c:v>45024</c:v>
                </c:pt>
                <c:pt idx="4846">
                  <c:v>45025</c:v>
                </c:pt>
                <c:pt idx="4847">
                  <c:v>45026</c:v>
                </c:pt>
                <c:pt idx="4848">
                  <c:v>45027</c:v>
                </c:pt>
                <c:pt idx="4849">
                  <c:v>45028</c:v>
                </c:pt>
                <c:pt idx="4850">
                  <c:v>45029</c:v>
                </c:pt>
                <c:pt idx="4851">
                  <c:v>45030</c:v>
                </c:pt>
                <c:pt idx="4852">
                  <c:v>45031</c:v>
                </c:pt>
                <c:pt idx="4853">
                  <c:v>45032</c:v>
                </c:pt>
                <c:pt idx="4854">
                  <c:v>45033</c:v>
                </c:pt>
                <c:pt idx="4855">
                  <c:v>45034</c:v>
                </c:pt>
                <c:pt idx="4856">
                  <c:v>45035</c:v>
                </c:pt>
                <c:pt idx="4857">
                  <c:v>45036</c:v>
                </c:pt>
                <c:pt idx="4858">
                  <c:v>45037</c:v>
                </c:pt>
                <c:pt idx="4859">
                  <c:v>45038</c:v>
                </c:pt>
                <c:pt idx="4860">
                  <c:v>45039</c:v>
                </c:pt>
                <c:pt idx="4861">
                  <c:v>45040</c:v>
                </c:pt>
                <c:pt idx="4862">
                  <c:v>45041</c:v>
                </c:pt>
                <c:pt idx="4863">
                  <c:v>45042</c:v>
                </c:pt>
                <c:pt idx="4864">
                  <c:v>45043</c:v>
                </c:pt>
                <c:pt idx="4865">
                  <c:v>45044</c:v>
                </c:pt>
                <c:pt idx="4866">
                  <c:v>45045</c:v>
                </c:pt>
                <c:pt idx="4867">
                  <c:v>45046</c:v>
                </c:pt>
                <c:pt idx="4868">
                  <c:v>45047</c:v>
                </c:pt>
                <c:pt idx="4869">
                  <c:v>45048</c:v>
                </c:pt>
                <c:pt idx="4870">
                  <c:v>45049</c:v>
                </c:pt>
                <c:pt idx="4871">
                  <c:v>45050</c:v>
                </c:pt>
                <c:pt idx="4872">
                  <c:v>45051</c:v>
                </c:pt>
                <c:pt idx="4873">
                  <c:v>45052</c:v>
                </c:pt>
                <c:pt idx="4874">
                  <c:v>45053</c:v>
                </c:pt>
                <c:pt idx="4875">
                  <c:v>45054</c:v>
                </c:pt>
                <c:pt idx="4876">
                  <c:v>45055</c:v>
                </c:pt>
                <c:pt idx="4877">
                  <c:v>45056</c:v>
                </c:pt>
                <c:pt idx="4878">
                  <c:v>45057</c:v>
                </c:pt>
                <c:pt idx="4879">
                  <c:v>45058</c:v>
                </c:pt>
                <c:pt idx="4880">
                  <c:v>45059</c:v>
                </c:pt>
                <c:pt idx="4881">
                  <c:v>45060</c:v>
                </c:pt>
                <c:pt idx="4882">
                  <c:v>45061</c:v>
                </c:pt>
                <c:pt idx="4883">
                  <c:v>45062</c:v>
                </c:pt>
                <c:pt idx="4884">
                  <c:v>45063</c:v>
                </c:pt>
                <c:pt idx="4885">
                  <c:v>45064</c:v>
                </c:pt>
                <c:pt idx="4886">
                  <c:v>45065</c:v>
                </c:pt>
                <c:pt idx="4887">
                  <c:v>45066</c:v>
                </c:pt>
                <c:pt idx="4888">
                  <c:v>45067</c:v>
                </c:pt>
                <c:pt idx="4889">
                  <c:v>45068</c:v>
                </c:pt>
                <c:pt idx="4890">
                  <c:v>45069</c:v>
                </c:pt>
                <c:pt idx="4891">
                  <c:v>45070</c:v>
                </c:pt>
                <c:pt idx="4892">
                  <c:v>45071</c:v>
                </c:pt>
                <c:pt idx="4893">
                  <c:v>45072</c:v>
                </c:pt>
                <c:pt idx="4894">
                  <c:v>45073</c:v>
                </c:pt>
                <c:pt idx="4895">
                  <c:v>45074</c:v>
                </c:pt>
                <c:pt idx="4896">
                  <c:v>45075</c:v>
                </c:pt>
                <c:pt idx="4897">
                  <c:v>45076</c:v>
                </c:pt>
                <c:pt idx="4898">
                  <c:v>45077</c:v>
                </c:pt>
                <c:pt idx="4899">
                  <c:v>45078</c:v>
                </c:pt>
                <c:pt idx="4900">
                  <c:v>45079</c:v>
                </c:pt>
                <c:pt idx="4901">
                  <c:v>45080</c:v>
                </c:pt>
                <c:pt idx="4902">
                  <c:v>45081</c:v>
                </c:pt>
                <c:pt idx="4903">
                  <c:v>45082</c:v>
                </c:pt>
                <c:pt idx="4904">
                  <c:v>45083</c:v>
                </c:pt>
                <c:pt idx="4905">
                  <c:v>45084</c:v>
                </c:pt>
                <c:pt idx="4906">
                  <c:v>45085</c:v>
                </c:pt>
                <c:pt idx="4907">
                  <c:v>45086</c:v>
                </c:pt>
                <c:pt idx="4908">
                  <c:v>45087</c:v>
                </c:pt>
                <c:pt idx="4909">
                  <c:v>45088</c:v>
                </c:pt>
                <c:pt idx="4910">
                  <c:v>45089</c:v>
                </c:pt>
                <c:pt idx="4911">
                  <c:v>45090</c:v>
                </c:pt>
                <c:pt idx="4912">
                  <c:v>45091</c:v>
                </c:pt>
                <c:pt idx="4913">
                  <c:v>45092</c:v>
                </c:pt>
                <c:pt idx="4914">
                  <c:v>45093</c:v>
                </c:pt>
                <c:pt idx="4915">
                  <c:v>45094</c:v>
                </c:pt>
                <c:pt idx="4916">
                  <c:v>45095</c:v>
                </c:pt>
                <c:pt idx="4917">
                  <c:v>45096</c:v>
                </c:pt>
                <c:pt idx="4918">
                  <c:v>45097</c:v>
                </c:pt>
                <c:pt idx="4919">
                  <c:v>45098</c:v>
                </c:pt>
                <c:pt idx="4920">
                  <c:v>45099</c:v>
                </c:pt>
                <c:pt idx="4921">
                  <c:v>45100</c:v>
                </c:pt>
                <c:pt idx="4922">
                  <c:v>45101</c:v>
                </c:pt>
                <c:pt idx="4923">
                  <c:v>45102</c:v>
                </c:pt>
                <c:pt idx="4924">
                  <c:v>45103</c:v>
                </c:pt>
                <c:pt idx="4925">
                  <c:v>45104</c:v>
                </c:pt>
                <c:pt idx="4926">
                  <c:v>45105</c:v>
                </c:pt>
                <c:pt idx="4927">
                  <c:v>45106</c:v>
                </c:pt>
                <c:pt idx="4928">
                  <c:v>45107</c:v>
                </c:pt>
                <c:pt idx="4929">
                  <c:v>45108</c:v>
                </c:pt>
                <c:pt idx="4930">
                  <c:v>45109</c:v>
                </c:pt>
                <c:pt idx="4931">
                  <c:v>45110</c:v>
                </c:pt>
                <c:pt idx="4932">
                  <c:v>45111</c:v>
                </c:pt>
                <c:pt idx="4933">
                  <c:v>45112</c:v>
                </c:pt>
                <c:pt idx="4934">
                  <c:v>45113</c:v>
                </c:pt>
                <c:pt idx="4935">
                  <c:v>45114</c:v>
                </c:pt>
                <c:pt idx="4936">
                  <c:v>45115</c:v>
                </c:pt>
                <c:pt idx="4937">
                  <c:v>45116</c:v>
                </c:pt>
                <c:pt idx="4938">
                  <c:v>45117</c:v>
                </c:pt>
                <c:pt idx="4939">
                  <c:v>45118</c:v>
                </c:pt>
                <c:pt idx="4940">
                  <c:v>45119</c:v>
                </c:pt>
                <c:pt idx="4941">
                  <c:v>45120</c:v>
                </c:pt>
                <c:pt idx="4942">
                  <c:v>45121</c:v>
                </c:pt>
                <c:pt idx="4943">
                  <c:v>45122</c:v>
                </c:pt>
                <c:pt idx="4944">
                  <c:v>45123</c:v>
                </c:pt>
                <c:pt idx="4945">
                  <c:v>45124</c:v>
                </c:pt>
                <c:pt idx="4946">
                  <c:v>45125</c:v>
                </c:pt>
                <c:pt idx="4947">
                  <c:v>45126</c:v>
                </c:pt>
                <c:pt idx="4948">
                  <c:v>45127</c:v>
                </c:pt>
                <c:pt idx="4949">
                  <c:v>45128</c:v>
                </c:pt>
                <c:pt idx="4950">
                  <c:v>45129</c:v>
                </c:pt>
                <c:pt idx="4951">
                  <c:v>45130</c:v>
                </c:pt>
                <c:pt idx="4952">
                  <c:v>45131</c:v>
                </c:pt>
                <c:pt idx="4953">
                  <c:v>45132</c:v>
                </c:pt>
                <c:pt idx="4954">
                  <c:v>45133</c:v>
                </c:pt>
                <c:pt idx="4955">
                  <c:v>45134</c:v>
                </c:pt>
                <c:pt idx="4956">
                  <c:v>45135</c:v>
                </c:pt>
                <c:pt idx="4957">
                  <c:v>45136</c:v>
                </c:pt>
                <c:pt idx="4958">
                  <c:v>45137</c:v>
                </c:pt>
                <c:pt idx="4959">
                  <c:v>45138</c:v>
                </c:pt>
                <c:pt idx="4960">
                  <c:v>45139</c:v>
                </c:pt>
                <c:pt idx="4961">
                  <c:v>45140</c:v>
                </c:pt>
                <c:pt idx="4962">
                  <c:v>45141</c:v>
                </c:pt>
                <c:pt idx="4963">
                  <c:v>45142</c:v>
                </c:pt>
                <c:pt idx="4964">
                  <c:v>45143</c:v>
                </c:pt>
                <c:pt idx="4965">
                  <c:v>45144</c:v>
                </c:pt>
                <c:pt idx="4966">
                  <c:v>45145</c:v>
                </c:pt>
                <c:pt idx="4967">
                  <c:v>45146</c:v>
                </c:pt>
                <c:pt idx="4968">
                  <c:v>45147</c:v>
                </c:pt>
                <c:pt idx="4969">
                  <c:v>45148</c:v>
                </c:pt>
                <c:pt idx="4970">
                  <c:v>45149</c:v>
                </c:pt>
                <c:pt idx="4971">
                  <c:v>45150</c:v>
                </c:pt>
                <c:pt idx="4972">
                  <c:v>45151</c:v>
                </c:pt>
                <c:pt idx="4973">
                  <c:v>45152</c:v>
                </c:pt>
                <c:pt idx="4974">
                  <c:v>45153</c:v>
                </c:pt>
                <c:pt idx="4975">
                  <c:v>45154</c:v>
                </c:pt>
                <c:pt idx="4976">
                  <c:v>45155</c:v>
                </c:pt>
                <c:pt idx="4977">
                  <c:v>45156</c:v>
                </c:pt>
                <c:pt idx="4978">
                  <c:v>45157</c:v>
                </c:pt>
                <c:pt idx="4979">
                  <c:v>45158</c:v>
                </c:pt>
                <c:pt idx="4980">
                  <c:v>45159</c:v>
                </c:pt>
                <c:pt idx="4981">
                  <c:v>45160</c:v>
                </c:pt>
                <c:pt idx="4982">
                  <c:v>45161</c:v>
                </c:pt>
                <c:pt idx="4983">
                  <c:v>45162</c:v>
                </c:pt>
                <c:pt idx="4984">
                  <c:v>45163</c:v>
                </c:pt>
                <c:pt idx="4985">
                  <c:v>45164</c:v>
                </c:pt>
                <c:pt idx="4986">
                  <c:v>45165</c:v>
                </c:pt>
                <c:pt idx="4987">
                  <c:v>45166</c:v>
                </c:pt>
                <c:pt idx="4988">
                  <c:v>45167</c:v>
                </c:pt>
                <c:pt idx="4989">
                  <c:v>45168</c:v>
                </c:pt>
                <c:pt idx="4990">
                  <c:v>45169</c:v>
                </c:pt>
                <c:pt idx="4991">
                  <c:v>45170</c:v>
                </c:pt>
                <c:pt idx="4992">
                  <c:v>45171</c:v>
                </c:pt>
                <c:pt idx="4993">
                  <c:v>45172</c:v>
                </c:pt>
                <c:pt idx="4994">
                  <c:v>45173</c:v>
                </c:pt>
                <c:pt idx="4995">
                  <c:v>45174</c:v>
                </c:pt>
                <c:pt idx="4996">
                  <c:v>45175</c:v>
                </c:pt>
                <c:pt idx="4997">
                  <c:v>45176</c:v>
                </c:pt>
                <c:pt idx="4998">
                  <c:v>45177</c:v>
                </c:pt>
                <c:pt idx="4999">
                  <c:v>45178</c:v>
                </c:pt>
                <c:pt idx="5000">
                  <c:v>45179</c:v>
                </c:pt>
                <c:pt idx="5001">
                  <c:v>45180</c:v>
                </c:pt>
                <c:pt idx="5002">
                  <c:v>45181</c:v>
                </c:pt>
                <c:pt idx="5003">
                  <c:v>45182</c:v>
                </c:pt>
                <c:pt idx="5004">
                  <c:v>45183</c:v>
                </c:pt>
                <c:pt idx="5005">
                  <c:v>45184</c:v>
                </c:pt>
                <c:pt idx="5006">
                  <c:v>45185</c:v>
                </c:pt>
                <c:pt idx="5007">
                  <c:v>45186</c:v>
                </c:pt>
                <c:pt idx="5008">
                  <c:v>45187</c:v>
                </c:pt>
                <c:pt idx="5009">
                  <c:v>45188</c:v>
                </c:pt>
                <c:pt idx="5010">
                  <c:v>45189</c:v>
                </c:pt>
                <c:pt idx="5011">
                  <c:v>45190</c:v>
                </c:pt>
                <c:pt idx="5012">
                  <c:v>45191</c:v>
                </c:pt>
                <c:pt idx="5013">
                  <c:v>45192</c:v>
                </c:pt>
                <c:pt idx="5014">
                  <c:v>45193</c:v>
                </c:pt>
                <c:pt idx="5015">
                  <c:v>45194</c:v>
                </c:pt>
                <c:pt idx="5016">
                  <c:v>45195</c:v>
                </c:pt>
                <c:pt idx="5017">
                  <c:v>45196</c:v>
                </c:pt>
                <c:pt idx="5018">
                  <c:v>45197</c:v>
                </c:pt>
                <c:pt idx="5019">
                  <c:v>45198</c:v>
                </c:pt>
                <c:pt idx="5020">
                  <c:v>45199</c:v>
                </c:pt>
                <c:pt idx="5021">
                  <c:v>45200</c:v>
                </c:pt>
                <c:pt idx="5022">
                  <c:v>45201</c:v>
                </c:pt>
                <c:pt idx="5023">
                  <c:v>45202</c:v>
                </c:pt>
                <c:pt idx="5024">
                  <c:v>45203</c:v>
                </c:pt>
                <c:pt idx="5025">
                  <c:v>45204</c:v>
                </c:pt>
                <c:pt idx="5026">
                  <c:v>45205</c:v>
                </c:pt>
                <c:pt idx="5027">
                  <c:v>45206</c:v>
                </c:pt>
                <c:pt idx="5028">
                  <c:v>45207</c:v>
                </c:pt>
                <c:pt idx="5029">
                  <c:v>45208</c:v>
                </c:pt>
                <c:pt idx="5030">
                  <c:v>45209</c:v>
                </c:pt>
                <c:pt idx="5031">
                  <c:v>45210</c:v>
                </c:pt>
                <c:pt idx="5032">
                  <c:v>45211</c:v>
                </c:pt>
                <c:pt idx="5033">
                  <c:v>45212</c:v>
                </c:pt>
                <c:pt idx="5034">
                  <c:v>45213</c:v>
                </c:pt>
                <c:pt idx="5035">
                  <c:v>45214</c:v>
                </c:pt>
                <c:pt idx="5036">
                  <c:v>45215</c:v>
                </c:pt>
                <c:pt idx="5037">
                  <c:v>45216</c:v>
                </c:pt>
                <c:pt idx="5038">
                  <c:v>45217</c:v>
                </c:pt>
                <c:pt idx="5039">
                  <c:v>45218</c:v>
                </c:pt>
                <c:pt idx="5040">
                  <c:v>45219</c:v>
                </c:pt>
                <c:pt idx="5041">
                  <c:v>45220</c:v>
                </c:pt>
                <c:pt idx="5042">
                  <c:v>45221</c:v>
                </c:pt>
                <c:pt idx="5043">
                  <c:v>45222</c:v>
                </c:pt>
                <c:pt idx="5044">
                  <c:v>45223</c:v>
                </c:pt>
                <c:pt idx="5045">
                  <c:v>45224</c:v>
                </c:pt>
                <c:pt idx="5046">
                  <c:v>45225</c:v>
                </c:pt>
                <c:pt idx="5047">
                  <c:v>45226</c:v>
                </c:pt>
                <c:pt idx="5048">
                  <c:v>45227</c:v>
                </c:pt>
                <c:pt idx="5049">
                  <c:v>45228</c:v>
                </c:pt>
                <c:pt idx="5050">
                  <c:v>45229</c:v>
                </c:pt>
                <c:pt idx="5051">
                  <c:v>45230</c:v>
                </c:pt>
                <c:pt idx="5052">
                  <c:v>45231</c:v>
                </c:pt>
                <c:pt idx="5053">
                  <c:v>45232</c:v>
                </c:pt>
                <c:pt idx="5054">
                  <c:v>45233</c:v>
                </c:pt>
                <c:pt idx="5055">
                  <c:v>45234</c:v>
                </c:pt>
                <c:pt idx="5056">
                  <c:v>45235</c:v>
                </c:pt>
                <c:pt idx="5057">
                  <c:v>45236</c:v>
                </c:pt>
                <c:pt idx="5058">
                  <c:v>45237</c:v>
                </c:pt>
                <c:pt idx="5059">
                  <c:v>45238</c:v>
                </c:pt>
                <c:pt idx="5060">
                  <c:v>45239</c:v>
                </c:pt>
                <c:pt idx="5061">
                  <c:v>45240</c:v>
                </c:pt>
                <c:pt idx="5062">
                  <c:v>45241</c:v>
                </c:pt>
                <c:pt idx="5063">
                  <c:v>45242</c:v>
                </c:pt>
                <c:pt idx="5064">
                  <c:v>45243</c:v>
                </c:pt>
                <c:pt idx="5065">
                  <c:v>45244</c:v>
                </c:pt>
                <c:pt idx="5066">
                  <c:v>45245</c:v>
                </c:pt>
                <c:pt idx="5067">
                  <c:v>45246</c:v>
                </c:pt>
                <c:pt idx="5068">
                  <c:v>45247</c:v>
                </c:pt>
                <c:pt idx="5069">
                  <c:v>45248</c:v>
                </c:pt>
                <c:pt idx="5070">
                  <c:v>45249</c:v>
                </c:pt>
                <c:pt idx="5071">
                  <c:v>45250</c:v>
                </c:pt>
                <c:pt idx="5072">
                  <c:v>45251</c:v>
                </c:pt>
                <c:pt idx="5073">
                  <c:v>45252</c:v>
                </c:pt>
                <c:pt idx="5074">
                  <c:v>45253</c:v>
                </c:pt>
                <c:pt idx="5075">
                  <c:v>45254</c:v>
                </c:pt>
                <c:pt idx="5076">
                  <c:v>45255</c:v>
                </c:pt>
                <c:pt idx="5077">
                  <c:v>45256</c:v>
                </c:pt>
                <c:pt idx="5078">
                  <c:v>45257</c:v>
                </c:pt>
                <c:pt idx="5079">
                  <c:v>45258</c:v>
                </c:pt>
                <c:pt idx="5080">
                  <c:v>45259</c:v>
                </c:pt>
                <c:pt idx="5081">
                  <c:v>45260</c:v>
                </c:pt>
                <c:pt idx="5082">
                  <c:v>45261</c:v>
                </c:pt>
                <c:pt idx="5083">
                  <c:v>45262</c:v>
                </c:pt>
                <c:pt idx="5084">
                  <c:v>45263</c:v>
                </c:pt>
                <c:pt idx="5085">
                  <c:v>45264</c:v>
                </c:pt>
                <c:pt idx="5086">
                  <c:v>45265</c:v>
                </c:pt>
                <c:pt idx="5087">
                  <c:v>45266</c:v>
                </c:pt>
                <c:pt idx="5088">
                  <c:v>45267</c:v>
                </c:pt>
                <c:pt idx="5089">
                  <c:v>45268</c:v>
                </c:pt>
                <c:pt idx="5090">
                  <c:v>45269</c:v>
                </c:pt>
                <c:pt idx="5091">
                  <c:v>45270</c:v>
                </c:pt>
                <c:pt idx="5092">
                  <c:v>45271</c:v>
                </c:pt>
                <c:pt idx="5093">
                  <c:v>45272</c:v>
                </c:pt>
                <c:pt idx="5094">
                  <c:v>45273</c:v>
                </c:pt>
                <c:pt idx="5095">
                  <c:v>45274</c:v>
                </c:pt>
                <c:pt idx="5096">
                  <c:v>45275</c:v>
                </c:pt>
                <c:pt idx="5097">
                  <c:v>45276</c:v>
                </c:pt>
                <c:pt idx="5098">
                  <c:v>45277</c:v>
                </c:pt>
                <c:pt idx="5099">
                  <c:v>45278</c:v>
                </c:pt>
                <c:pt idx="5100">
                  <c:v>45279</c:v>
                </c:pt>
                <c:pt idx="5101">
                  <c:v>45280</c:v>
                </c:pt>
                <c:pt idx="5102">
                  <c:v>45281</c:v>
                </c:pt>
                <c:pt idx="5103">
                  <c:v>45282</c:v>
                </c:pt>
                <c:pt idx="5104">
                  <c:v>45283</c:v>
                </c:pt>
                <c:pt idx="5105">
                  <c:v>45284</c:v>
                </c:pt>
                <c:pt idx="5106">
                  <c:v>45285</c:v>
                </c:pt>
                <c:pt idx="5107">
                  <c:v>45286</c:v>
                </c:pt>
                <c:pt idx="5108">
                  <c:v>45287</c:v>
                </c:pt>
                <c:pt idx="5109">
                  <c:v>45288</c:v>
                </c:pt>
                <c:pt idx="5110">
                  <c:v>45289</c:v>
                </c:pt>
                <c:pt idx="5111">
                  <c:v>45290</c:v>
                </c:pt>
                <c:pt idx="5112">
                  <c:v>45291</c:v>
                </c:pt>
                <c:pt idx="5113">
                  <c:v>45292</c:v>
                </c:pt>
                <c:pt idx="5114">
                  <c:v>45293</c:v>
                </c:pt>
                <c:pt idx="5115">
                  <c:v>45294</c:v>
                </c:pt>
                <c:pt idx="5116">
                  <c:v>45295</c:v>
                </c:pt>
                <c:pt idx="5117">
                  <c:v>45296</c:v>
                </c:pt>
                <c:pt idx="5118">
                  <c:v>45297</c:v>
                </c:pt>
                <c:pt idx="5119">
                  <c:v>45298</c:v>
                </c:pt>
                <c:pt idx="5120">
                  <c:v>45299</c:v>
                </c:pt>
                <c:pt idx="5121">
                  <c:v>45300</c:v>
                </c:pt>
                <c:pt idx="5122">
                  <c:v>45301</c:v>
                </c:pt>
                <c:pt idx="5123">
                  <c:v>45302</c:v>
                </c:pt>
                <c:pt idx="5124">
                  <c:v>45303</c:v>
                </c:pt>
                <c:pt idx="5125">
                  <c:v>45304</c:v>
                </c:pt>
                <c:pt idx="5126">
                  <c:v>45305</c:v>
                </c:pt>
                <c:pt idx="5127">
                  <c:v>45306</c:v>
                </c:pt>
                <c:pt idx="5128">
                  <c:v>45307</c:v>
                </c:pt>
                <c:pt idx="5129">
                  <c:v>45308</c:v>
                </c:pt>
                <c:pt idx="5130">
                  <c:v>45309</c:v>
                </c:pt>
                <c:pt idx="5131">
                  <c:v>45310</c:v>
                </c:pt>
                <c:pt idx="5132">
                  <c:v>45311</c:v>
                </c:pt>
                <c:pt idx="5133">
                  <c:v>45312</c:v>
                </c:pt>
                <c:pt idx="5134">
                  <c:v>45313</c:v>
                </c:pt>
                <c:pt idx="5135">
                  <c:v>45314</c:v>
                </c:pt>
                <c:pt idx="5136">
                  <c:v>45315</c:v>
                </c:pt>
                <c:pt idx="5137">
                  <c:v>45316</c:v>
                </c:pt>
                <c:pt idx="5138">
                  <c:v>45317</c:v>
                </c:pt>
                <c:pt idx="5139">
                  <c:v>45318</c:v>
                </c:pt>
                <c:pt idx="5140">
                  <c:v>45319</c:v>
                </c:pt>
                <c:pt idx="5141">
                  <c:v>45320</c:v>
                </c:pt>
                <c:pt idx="5142">
                  <c:v>45321</c:v>
                </c:pt>
                <c:pt idx="5143">
                  <c:v>45322</c:v>
                </c:pt>
                <c:pt idx="5144">
                  <c:v>45323</c:v>
                </c:pt>
                <c:pt idx="5145">
                  <c:v>45324</c:v>
                </c:pt>
                <c:pt idx="5146">
                  <c:v>45325</c:v>
                </c:pt>
                <c:pt idx="5147">
                  <c:v>45326</c:v>
                </c:pt>
                <c:pt idx="5148">
                  <c:v>45327</c:v>
                </c:pt>
                <c:pt idx="5149">
                  <c:v>45328</c:v>
                </c:pt>
                <c:pt idx="5150">
                  <c:v>45329</c:v>
                </c:pt>
                <c:pt idx="5151">
                  <c:v>45330</c:v>
                </c:pt>
                <c:pt idx="5152">
                  <c:v>45331</c:v>
                </c:pt>
                <c:pt idx="5153">
                  <c:v>45332</c:v>
                </c:pt>
                <c:pt idx="5154">
                  <c:v>45333</c:v>
                </c:pt>
                <c:pt idx="5155">
                  <c:v>45334</c:v>
                </c:pt>
                <c:pt idx="5156">
                  <c:v>45335</c:v>
                </c:pt>
                <c:pt idx="5157">
                  <c:v>45336</c:v>
                </c:pt>
                <c:pt idx="5158">
                  <c:v>45337</c:v>
                </c:pt>
                <c:pt idx="5159">
                  <c:v>45338</c:v>
                </c:pt>
                <c:pt idx="5160">
                  <c:v>45339</c:v>
                </c:pt>
                <c:pt idx="5161">
                  <c:v>45340</c:v>
                </c:pt>
                <c:pt idx="5162">
                  <c:v>45341</c:v>
                </c:pt>
                <c:pt idx="5163">
                  <c:v>45342</c:v>
                </c:pt>
                <c:pt idx="5164">
                  <c:v>45343</c:v>
                </c:pt>
                <c:pt idx="5165">
                  <c:v>45344</c:v>
                </c:pt>
                <c:pt idx="5166">
                  <c:v>45345</c:v>
                </c:pt>
                <c:pt idx="5167">
                  <c:v>45346</c:v>
                </c:pt>
                <c:pt idx="5168">
                  <c:v>45347</c:v>
                </c:pt>
                <c:pt idx="5169">
                  <c:v>45348</c:v>
                </c:pt>
                <c:pt idx="5170">
                  <c:v>45349</c:v>
                </c:pt>
                <c:pt idx="5171">
                  <c:v>45350</c:v>
                </c:pt>
                <c:pt idx="5172">
                  <c:v>45351</c:v>
                </c:pt>
                <c:pt idx="5173">
                  <c:v>45352</c:v>
                </c:pt>
                <c:pt idx="5174">
                  <c:v>45353</c:v>
                </c:pt>
                <c:pt idx="5175">
                  <c:v>45354</c:v>
                </c:pt>
                <c:pt idx="5176">
                  <c:v>45355</c:v>
                </c:pt>
                <c:pt idx="5177">
                  <c:v>45356</c:v>
                </c:pt>
                <c:pt idx="5178">
                  <c:v>45357</c:v>
                </c:pt>
                <c:pt idx="5179">
                  <c:v>45358</c:v>
                </c:pt>
                <c:pt idx="5180">
                  <c:v>45359</c:v>
                </c:pt>
                <c:pt idx="5181">
                  <c:v>45360</c:v>
                </c:pt>
                <c:pt idx="5182">
                  <c:v>45361</c:v>
                </c:pt>
                <c:pt idx="5183">
                  <c:v>45362</c:v>
                </c:pt>
                <c:pt idx="5184">
                  <c:v>45363</c:v>
                </c:pt>
                <c:pt idx="5185">
                  <c:v>45364</c:v>
                </c:pt>
                <c:pt idx="5186">
                  <c:v>45365</c:v>
                </c:pt>
                <c:pt idx="5187">
                  <c:v>45366</c:v>
                </c:pt>
                <c:pt idx="5188">
                  <c:v>45367</c:v>
                </c:pt>
                <c:pt idx="5189">
                  <c:v>45368</c:v>
                </c:pt>
                <c:pt idx="5190">
                  <c:v>45369</c:v>
                </c:pt>
                <c:pt idx="5191">
                  <c:v>45370</c:v>
                </c:pt>
                <c:pt idx="5192">
                  <c:v>45371</c:v>
                </c:pt>
                <c:pt idx="5193">
                  <c:v>45372</c:v>
                </c:pt>
                <c:pt idx="5194">
                  <c:v>45373</c:v>
                </c:pt>
                <c:pt idx="5195">
                  <c:v>45374</c:v>
                </c:pt>
                <c:pt idx="5196">
                  <c:v>45375</c:v>
                </c:pt>
                <c:pt idx="5197">
                  <c:v>45376</c:v>
                </c:pt>
                <c:pt idx="5198">
                  <c:v>45377</c:v>
                </c:pt>
                <c:pt idx="5199">
                  <c:v>45378</c:v>
                </c:pt>
                <c:pt idx="5200">
                  <c:v>45379</c:v>
                </c:pt>
                <c:pt idx="5201">
                  <c:v>45380</c:v>
                </c:pt>
                <c:pt idx="5202">
                  <c:v>45381</c:v>
                </c:pt>
                <c:pt idx="5203">
                  <c:v>45382</c:v>
                </c:pt>
                <c:pt idx="5204">
                  <c:v>45383</c:v>
                </c:pt>
                <c:pt idx="5205">
                  <c:v>45384</c:v>
                </c:pt>
                <c:pt idx="5206">
                  <c:v>45385</c:v>
                </c:pt>
                <c:pt idx="5207">
                  <c:v>45386</c:v>
                </c:pt>
                <c:pt idx="5208">
                  <c:v>45387</c:v>
                </c:pt>
                <c:pt idx="5209">
                  <c:v>45388</c:v>
                </c:pt>
                <c:pt idx="5210">
                  <c:v>45389</c:v>
                </c:pt>
                <c:pt idx="5211">
                  <c:v>45390</c:v>
                </c:pt>
                <c:pt idx="5212">
                  <c:v>45391</c:v>
                </c:pt>
                <c:pt idx="5213">
                  <c:v>45392</c:v>
                </c:pt>
                <c:pt idx="5214">
                  <c:v>45393</c:v>
                </c:pt>
                <c:pt idx="5215">
                  <c:v>45394</c:v>
                </c:pt>
                <c:pt idx="5216">
                  <c:v>45395</c:v>
                </c:pt>
                <c:pt idx="5217">
                  <c:v>45396</c:v>
                </c:pt>
                <c:pt idx="5218">
                  <c:v>45397</c:v>
                </c:pt>
                <c:pt idx="5219">
                  <c:v>45398</c:v>
                </c:pt>
                <c:pt idx="5220">
                  <c:v>45399</c:v>
                </c:pt>
                <c:pt idx="5221">
                  <c:v>45400</c:v>
                </c:pt>
                <c:pt idx="5222">
                  <c:v>45401</c:v>
                </c:pt>
                <c:pt idx="5223">
                  <c:v>45402</c:v>
                </c:pt>
                <c:pt idx="5224">
                  <c:v>45403</c:v>
                </c:pt>
                <c:pt idx="5225">
                  <c:v>45404</c:v>
                </c:pt>
                <c:pt idx="5226">
                  <c:v>45405</c:v>
                </c:pt>
                <c:pt idx="5227">
                  <c:v>45406</c:v>
                </c:pt>
                <c:pt idx="5228">
                  <c:v>45407</c:v>
                </c:pt>
                <c:pt idx="5229">
                  <c:v>45408</c:v>
                </c:pt>
                <c:pt idx="5230">
                  <c:v>45409</c:v>
                </c:pt>
                <c:pt idx="5231">
                  <c:v>45410</c:v>
                </c:pt>
                <c:pt idx="5232">
                  <c:v>45411</c:v>
                </c:pt>
                <c:pt idx="5233">
                  <c:v>45412</c:v>
                </c:pt>
                <c:pt idx="5234">
                  <c:v>45413</c:v>
                </c:pt>
                <c:pt idx="5235">
                  <c:v>45414</c:v>
                </c:pt>
                <c:pt idx="5236">
                  <c:v>45415</c:v>
                </c:pt>
                <c:pt idx="5237">
                  <c:v>45416</c:v>
                </c:pt>
                <c:pt idx="5238">
                  <c:v>45417</c:v>
                </c:pt>
                <c:pt idx="5239">
                  <c:v>45418</c:v>
                </c:pt>
                <c:pt idx="5240">
                  <c:v>45419</c:v>
                </c:pt>
                <c:pt idx="5241">
                  <c:v>45420</c:v>
                </c:pt>
                <c:pt idx="5242">
                  <c:v>45421</c:v>
                </c:pt>
                <c:pt idx="5243">
                  <c:v>45422</c:v>
                </c:pt>
                <c:pt idx="5244">
                  <c:v>45423</c:v>
                </c:pt>
                <c:pt idx="5245">
                  <c:v>45424</c:v>
                </c:pt>
                <c:pt idx="5246">
                  <c:v>45425</c:v>
                </c:pt>
                <c:pt idx="5247">
                  <c:v>45426</c:v>
                </c:pt>
                <c:pt idx="5248">
                  <c:v>45427</c:v>
                </c:pt>
                <c:pt idx="5249">
                  <c:v>45428</c:v>
                </c:pt>
                <c:pt idx="5250">
                  <c:v>45429</c:v>
                </c:pt>
                <c:pt idx="5251">
                  <c:v>45430</c:v>
                </c:pt>
                <c:pt idx="5252">
                  <c:v>45431</c:v>
                </c:pt>
                <c:pt idx="5253">
                  <c:v>45432</c:v>
                </c:pt>
                <c:pt idx="5254">
                  <c:v>45433</c:v>
                </c:pt>
                <c:pt idx="5255">
                  <c:v>45434</c:v>
                </c:pt>
                <c:pt idx="5256">
                  <c:v>45435</c:v>
                </c:pt>
                <c:pt idx="5257">
                  <c:v>45436</c:v>
                </c:pt>
                <c:pt idx="5258">
                  <c:v>45437</c:v>
                </c:pt>
                <c:pt idx="5259">
                  <c:v>45438</c:v>
                </c:pt>
                <c:pt idx="5260">
                  <c:v>45439</c:v>
                </c:pt>
                <c:pt idx="5261">
                  <c:v>45440</c:v>
                </c:pt>
                <c:pt idx="5262">
                  <c:v>45441</c:v>
                </c:pt>
                <c:pt idx="5263">
                  <c:v>45442</c:v>
                </c:pt>
                <c:pt idx="5264">
                  <c:v>45443</c:v>
                </c:pt>
                <c:pt idx="5265">
                  <c:v>45444</c:v>
                </c:pt>
                <c:pt idx="5266">
                  <c:v>45445</c:v>
                </c:pt>
                <c:pt idx="5267">
                  <c:v>45446</c:v>
                </c:pt>
                <c:pt idx="5268">
                  <c:v>45447</c:v>
                </c:pt>
                <c:pt idx="5269">
                  <c:v>45448</c:v>
                </c:pt>
                <c:pt idx="5270">
                  <c:v>45449</c:v>
                </c:pt>
                <c:pt idx="5271">
                  <c:v>45450</c:v>
                </c:pt>
                <c:pt idx="5272">
                  <c:v>45451</c:v>
                </c:pt>
                <c:pt idx="5273">
                  <c:v>45452</c:v>
                </c:pt>
                <c:pt idx="5274">
                  <c:v>45453</c:v>
                </c:pt>
                <c:pt idx="5275">
                  <c:v>45454</c:v>
                </c:pt>
                <c:pt idx="5276">
                  <c:v>45455</c:v>
                </c:pt>
                <c:pt idx="5277">
                  <c:v>45456</c:v>
                </c:pt>
                <c:pt idx="5278">
                  <c:v>45457</c:v>
                </c:pt>
                <c:pt idx="5279">
                  <c:v>45458</c:v>
                </c:pt>
                <c:pt idx="5280">
                  <c:v>45459</c:v>
                </c:pt>
                <c:pt idx="5281">
                  <c:v>45460</c:v>
                </c:pt>
                <c:pt idx="5282">
                  <c:v>45461</c:v>
                </c:pt>
                <c:pt idx="5283">
                  <c:v>45462</c:v>
                </c:pt>
                <c:pt idx="5284">
                  <c:v>45463</c:v>
                </c:pt>
                <c:pt idx="5285">
                  <c:v>45464</c:v>
                </c:pt>
                <c:pt idx="5286">
                  <c:v>45465</c:v>
                </c:pt>
                <c:pt idx="5287">
                  <c:v>45466</c:v>
                </c:pt>
                <c:pt idx="5288">
                  <c:v>45467</c:v>
                </c:pt>
                <c:pt idx="5289">
                  <c:v>45468</c:v>
                </c:pt>
                <c:pt idx="5290">
                  <c:v>45469</c:v>
                </c:pt>
                <c:pt idx="5291">
                  <c:v>45470</c:v>
                </c:pt>
                <c:pt idx="5292">
                  <c:v>45471</c:v>
                </c:pt>
                <c:pt idx="5293">
                  <c:v>45472</c:v>
                </c:pt>
                <c:pt idx="5294">
                  <c:v>45473</c:v>
                </c:pt>
                <c:pt idx="5295">
                  <c:v>45474</c:v>
                </c:pt>
                <c:pt idx="5296">
                  <c:v>45475</c:v>
                </c:pt>
                <c:pt idx="5297">
                  <c:v>45476</c:v>
                </c:pt>
                <c:pt idx="5298">
                  <c:v>45477</c:v>
                </c:pt>
                <c:pt idx="5299">
                  <c:v>45478</c:v>
                </c:pt>
                <c:pt idx="5300">
                  <c:v>45479</c:v>
                </c:pt>
                <c:pt idx="5301">
                  <c:v>45480</c:v>
                </c:pt>
                <c:pt idx="5302">
                  <c:v>45481</c:v>
                </c:pt>
                <c:pt idx="5303">
                  <c:v>45482</c:v>
                </c:pt>
                <c:pt idx="5304">
                  <c:v>45483</c:v>
                </c:pt>
                <c:pt idx="5305">
                  <c:v>45484</c:v>
                </c:pt>
                <c:pt idx="5306">
                  <c:v>45485</c:v>
                </c:pt>
                <c:pt idx="5307">
                  <c:v>45486</c:v>
                </c:pt>
                <c:pt idx="5308">
                  <c:v>45487</c:v>
                </c:pt>
                <c:pt idx="5309">
                  <c:v>45488</c:v>
                </c:pt>
                <c:pt idx="5310">
                  <c:v>45489</c:v>
                </c:pt>
                <c:pt idx="5311">
                  <c:v>45490</c:v>
                </c:pt>
                <c:pt idx="5312">
                  <c:v>45491</c:v>
                </c:pt>
                <c:pt idx="5313">
                  <c:v>45492</c:v>
                </c:pt>
                <c:pt idx="5314">
                  <c:v>45493</c:v>
                </c:pt>
                <c:pt idx="5315">
                  <c:v>45494</c:v>
                </c:pt>
                <c:pt idx="5316">
                  <c:v>45495</c:v>
                </c:pt>
                <c:pt idx="5317">
                  <c:v>45496</c:v>
                </c:pt>
                <c:pt idx="5318">
                  <c:v>45497</c:v>
                </c:pt>
                <c:pt idx="5319">
                  <c:v>45498</c:v>
                </c:pt>
                <c:pt idx="5320">
                  <c:v>45499</c:v>
                </c:pt>
                <c:pt idx="5321">
                  <c:v>45500</c:v>
                </c:pt>
                <c:pt idx="5322">
                  <c:v>45501</c:v>
                </c:pt>
                <c:pt idx="5323">
                  <c:v>45502</c:v>
                </c:pt>
                <c:pt idx="5324">
                  <c:v>45503</c:v>
                </c:pt>
                <c:pt idx="5325">
                  <c:v>45504</c:v>
                </c:pt>
                <c:pt idx="5326">
                  <c:v>45505</c:v>
                </c:pt>
                <c:pt idx="5327">
                  <c:v>45506</c:v>
                </c:pt>
                <c:pt idx="5328">
                  <c:v>45507</c:v>
                </c:pt>
                <c:pt idx="5329">
                  <c:v>45508</c:v>
                </c:pt>
                <c:pt idx="5330">
                  <c:v>45509</c:v>
                </c:pt>
                <c:pt idx="5331">
                  <c:v>45510</c:v>
                </c:pt>
                <c:pt idx="5332">
                  <c:v>45511</c:v>
                </c:pt>
                <c:pt idx="5333">
                  <c:v>45512</c:v>
                </c:pt>
                <c:pt idx="5334">
                  <c:v>45513</c:v>
                </c:pt>
                <c:pt idx="5335">
                  <c:v>45514</c:v>
                </c:pt>
                <c:pt idx="5336">
                  <c:v>45515</c:v>
                </c:pt>
                <c:pt idx="5337">
                  <c:v>45516</c:v>
                </c:pt>
                <c:pt idx="5338">
                  <c:v>45517</c:v>
                </c:pt>
                <c:pt idx="5339">
                  <c:v>45518</c:v>
                </c:pt>
                <c:pt idx="5340">
                  <c:v>45519</c:v>
                </c:pt>
                <c:pt idx="5341">
                  <c:v>45520</c:v>
                </c:pt>
                <c:pt idx="5342">
                  <c:v>45521</c:v>
                </c:pt>
                <c:pt idx="5343">
                  <c:v>45522</c:v>
                </c:pt>
                <c:pt idx="5344">
                  <c:v>45523</c:v>
                </c:pt>
                <c:pt idx="5345">
                  <c:v>45524</c:v>
                </c:pt>
                <c:pt idx="5346">
                  <c:v>45525</c:v>
                </c:pt>
                <c:pt idx="5347">
                  <c:v>45526</c:v>
                </c:pt>
                <c:pt idx="5348">
                  <c:v>45527</c:v>
                </c:pt>
                <c:pt idx="5349">
                  <c:v>45528</c:v>
                </c:pt>
                <c:pt idx="5350">
                  <c:v>45529</c:v>
                </c:pt>
                <c:pt idx="5351">
                  <c:v>45530</c:v>
                </c:pt>
                <c:pt idx="5352">
                  <c:v>45531</c:v>
                </c:pt>
                <c:pt idx="5353">
                  <c:v>45532</c:v>
                </c:pt>
                <c:pt idx="5354">
                  <c:v>45533</c:v>
                </c:pt>
                <c:pt idx="5355">
                  <c:v>45534</c:v>
                </c:pt>
                <c:pt idx="5356">
                  <c:v>45535</c:v>
                </c:pt>
                <c:pt idx="5357">
                  <c:v>45536</c:v>
                </c:pt>
                <c:pt idx="5358">
                  <c:v>45537</c:v>
                </c:pt>
                <c:pt idx="5359">
                  <c:v>45538</c:v>
                </c:pt>
                <c:pt idx="5360">
                  <c:v>45539</c:v>
                </c:pt>
                <c:pt idx="5361">
                  <c:v>45540</c:v>
                </c:pt>
                <c:pt idx="5362">
                  <c:v>45541</c:v>
                </c:pt>
                <c:pt idx="5363">
                  <c:v>45542</c:v>
                </c:pt>
                <c:pt idx="5364">
                  <c:v>45543</c:v>
                </c:pt>
                <c:pt idx="5365">
                  <c:v>45544</c:v>
                </c:pt>
                <c:pt idx="5366">
                  <c:v>45545</c:v>
                </c:pt>
                <c:pt idx="5367">
                  <c:v>45546</c:v>
                </c:pt>
                <c:pt idx="5368">
                  <c:v>45547</c:v>
                </c:pt>
                <c:pt idx="5369">
                  <c:v>45548</c:v>
                </c:pt>
                <c:pt idx="5370">
                  <c:v>45549</c:v>
                </c:pt>
                <c:pt idx="5371">
                  <c:v>45550</c:v>
                </c:pt>
                <c:pt idx="5372">
                  <c:v>45551</c:v>
                </c:pt>
                <c:pt idx="5373">
                  <c:v>45552</c:v>
                </c:pt>
                <c:pt idx="5374">
                  <c:v>45553</c:v>
                </c:pt>
                <c:pt idx="5375">
                  <c:v>45554</c:v>
                </c:pt>
                <c:pt idx="5376">
                  <c:v>45555</c:v>
                </c:pt>
                <c:pt idx="5377">
                  <c:v>45556</c:v>
                </c:pt>
                <c:pt idx="5378">
                  <c:v>45557</c:v>
                </c:pt>
                <c:pt idx="5379">
                  <c:v>45558</c:v>
                </c:pt>
                <c:pt idx="5380">
                  <c:v>45559</c:v>
                </c:pt>
                <c:pt idx="5381">
                  <c:v>45560</c:v>
                </c:pt>
                <c:pt idx="5382">
                  <c:v>45561</c:v>
                </c:pt>
                <c:pt idx="5383">
                  <c:v>45562</c:v>
                </c:pt>
                <c:pt idx="5384">
                  <c:v>45563</c:v>
                </c:pt>
                <c:pt idx="5385">
                  <c:v>45564</c:v>
                </c:pt>
                <c:pt idx="5386">
                  <c:v>45565</c:v>
                </c:pt>
                <c:pt idx="5387">
                  <c:v>45566</c:v>
                </c:pt>
                <c:pt idx="5388">
                  <c:v>45567</c:v>
                </c:pt>
                <c:pt idx="5389">
                  <c:v>45568</c:v>
                </c:pt>
                <c:pt idx="5390">
                  <c:v>45569</c:v>
                </c:pt>
                <c:pt idx="5391">
                  <c:v>45570</c:v>
                </c:pt>
                <c:pt idx="5392">
                  <c:v>45571</c:v>
                </c:pt>
                <c:pt idx="5393">
                  <c:v>45572</c:v>
                </c:pt>
                <c:pt idx="5394">
                  <c:v>45573</c:v>
                </c:pt>
                <c:pt idx="5395">
                  <c:v>45574</c:v>
                </c:pt>
                <c:pt idx="5396">
                  <c:v>45575</c:v>
                </c:pt>
                <c:pt idx="5397">
                  <c:v>45576</c:v>
                </c:pt>
                <c:pt idx="5398">
                  <c:v>45577</c:v>
                </c:pt>
                <c:pt idx="5399">
                  <c:v>45578</c:v>
                </c:pt>
                <c:pt idx="5400">
                  <c:v>45579</c:v>
                </c:pt>
                <c:pt idx="5401">
                  <c:v>45580</c:v>
                </c:pt>
                <c:pt idx="5402">
                  <c:v>45581</c:v>
                </c:pt>
                <c:pt idx="5403">
                  <c:v>45582</c:v>
                </c:pt>
                <c:pt idx="5404">
                  <c:v>45583</c:v>
                </c:pt>
                <c:pt idx="5405">
                  <c:v>45584</c:v>
                </c:pt>
                <c:pt idx="5406">
                  <c:v>45585</c:v>
                </c:pt>
                <c:pt idx="5407">
                  <c:v>45586</c:v>
                </c:pt>
                <c:pt idx="5408">
                  <c:v>45587</c:v>
                </c:pt>
                <c:pt idx="5409">
                  <c:v>45588</c:v>
                </c:pt>
                <c:pt idx="5410">
                  <c:v>45589</c:v>
                </c:pt>
                <c:pt idx="5411">
                  <c:v>45590</c:v>
                </c:pt>
                <c:pt idx="5412">
                  <c:v>45591</c:v>
                </c:pt>
                <c:pt idx="5413">
                  <c:v>45592</c:v>
                </c:pt>
                <c:pt idx="5414">
                  <c:v>45593</c:v>
                </c:pt>
                <c:pt idx="5415">
                  <c:v>45594</c:v>
                </c:pt>
                <c:pt idx="5416">
                  <c:v>45595</c:v>
                </c:pt>
                <c:pt idx="5417">
                  <c:v>45596</c:v>
                </c:pt>
                <c:pt idx="5418">
                  <c:v>45597</c:v>
                </c:pt>
                <c:pt idx="5419">
                  <c:v>45598</c:v>
                </c:pt>
                <c:pt idx="5420">
                  <c:v>45599</c:v>
                </c:pt>
                <c:pt idx="5421">
                  <c:v>45600</c:v>
                </c:pt>
                <c:pt idx="5422">
                  <c:v>45601</c:v>
                </c:pt>
                <c:pt idx="5423">
                  <c:v>45602</c:v>
                </c:pt>
                <c:pt idx="5424">
                  <c:v>45603</c:v>
                </c:pt>
                <c:pt idx="5425">
                  <c:v>45604</c:v>
                </c:pt>
                <c:pt idx="5426">
                  <c:v>45605</c:v>
                </c:pt>
                <c:pt idx="5427">
                  <c:v>45606</c:v>
                </c:pt>
                <c:pt idx="5428">
                  <c:v>45607</c:v>
                </c:pt>
                <c:pt idx="5429">
                  <c:v>45608</c:v>
                </c:pt>
                <c:pt idx="5430">
                  <c:v>45609</c:v>
                </c:pt>
                <c:pt idx="5431">
                  <c:v>45610</c:v>
                </c:pt>
                <c:pt idx="5432">
                  <c:v>45611</c:v>
                </c:pt>
                <c:pt idx="5433">
                  <c:v>45612</c:v>
                </c:pt>
                <c:pt idx="5434">
                  <c:v>45613</c:v>
                </c:pt>
                <c:pt idx="5435">
                  <c:v>45614</c:v>
                </c:pt>
                <c:pt idx="5436">
                  <c:v>45615</c:v>
                </c:pt>
                <c:pt idx="5437">
                  <c:v>45616</c:v>
                </c:pt>
                <c:pt idx="5438">
                  <c:v>45617</c:v>
                </c:pt>
                <c:pt idx="5439">
                  <c:v>45618</c:v>
                </c:pt>
                <c:pt idx="5440">
                  <c:v>45619</c:v>
                </c:pt>
                <c:pt idx="5441">
                  <c:v>45620</c:v>
                </c:pt>
                <c:pt idx="5442">
                  <c:v>45621</c:v>
                </c:pt>
                <c:pt idx="5443">
                  <c:v>45622</c:v>
                </c:pt>
                <c:pt idx="5444">
                  <c:v>45623</c:v>
                </c:pt>
                <c:pt idx="5445">
                  <c:v>45624</c:v>
                </c:pt>
                <c:pt idx="5446">
                  <c:v>45625</c:v>
                </c:pt>
                <c:pt idx="5447">
                  <c:v>45626</c:v>
                </c:pt>
                <c:pt idx="5448">
                  <c:v>45627</c:v>
                </c:pt>
                <c:pt idx="5449">
                  <c:v>45628</c:v>
                </c:pt>
                <c:pt idx="5450">
                  <c:v>45629</c:v>
                </c:pt>
                <c:pt idx="5451">
                  <c:v>45630</c:v>
                </c:pt>
                <c:pt idx="5452">
                  <c:v>45631</c:v>
                </c:pt>
                <c:pt idx="5453">
                  <c:v>45632</c:v>
                </c:pt>
                <c:pt idx="5454">
                  <c:v>45633</c:v>
                </c:pt>
                <c:pt idx="5455">
                  <c:v>45634</c:v>
                </c:pt>
                <c:pt idx="5456">
                  <c:v>45635</c:v>
                </c:pt>
                <c:pt idx="5457">
                  <c:v>45636</c:v>
                </c:pt>
                <c:pt idx="5458">
                  <c:v>45637</c:v>
                </c:pt>
                <c:pt idx="5459">
                  <c:v>45638</c:v>
                </c:pt>
                <c:pt idx="5460">
                  <c:v>45639</c:v>
                </c:pt>
                <c:pt idx="5461">
                  <c:v>45640</c:v>
                </c:pt>
                <c:pt idx="5462">
                  <c:v>45641</c:v>
                </c:pt>
                <c:pt idx="5463">
                  <c:v>45642</c:v>
                </c:pt>
                <c:pt idx="5464">
                  <c:v>45643</c:v>
                </c:pt>
                <c:pt idx="5465">
                  <c:v>45644</c:v>
                </c:pt>
                <c:pt idx="5466">
                  <c:v>45645</c:v>
                </c:pt>
                <c:pt idx="5467">
                  <c:v>45646</c:v>
                </c:pt>
                <c:pt idx="5468">
                  <c:v>45647</c:v>
                </c:pt>
                <c:pt idx="5469">
                  <c:v>45648</c:v>
                </c:pt>
                <c:pt idx="5470">
                  <c:v>45649</c:v>
                </c:pt>
                <c:pt idx="5471">
                  <c:v>45650</c:v>
                </c:pt>
                <c:pt idx="5472">
                  <c:v>45651</c:v>
                </c:pt>
                <c:pt idx="5473">
                  <c:v>45652</c:v>
                </c:pt>
                <c:pt idx="5474">
                  <c:v>45653</c:v>
                </c:pt>
                <c:pt idx="5475">
                  <c:v>45654</c:v>
                </c:pt>
                <c:pt idx="5476">
                  <c:v>45655</c:v>
                </c:pt>
                <c:pt idx="5477">
                  <c:v>45656</c:v>
                </c:pt>
                <c:pt idx="5478">
                  <c:v>45657</c:v>
                </c:pt>
                <c:pt idx="5479">
                  <c:v>45658</c:v>
                </c:pt>
                <c:pt idx="5480">
                  <c:v>45659</c:v>
                </c:pt>
                <c:pt idx="5481">
                  <c:v>45660</c:v>
                </c:pt>
                <c:pt idx="5482">
                  <c:v>45661</c:v>
                </c:pt>
                <c:pt idx="5483">
                  <c:v>45662</c:v>
                </c:pt>
                <c:pt idx="5484">
                  <c:v>45663</c:v>
                </c:pt>
                <c:pt idx="5485">
                  <c:v>45664</c:v>
                </c:pt>
                <c:pt idx="5486">
                  <c:v>45665</c:v>
                </c:pt>
                <c:pt idx="5487">
                  <c:v>45666</c:v>
                </c:pt>
                <c:pt idx="5488">
                  <c:v>45667</c:v>
                </c:pt>
                <c:pt idx="5489">
                  <c:v>45668</c:v>
                </c:pt>
                <c:pt idx="5490">
                  <c:v>45669</c:v>
                </c:pt>
                <c:pt idx="5491">
                  <c:v>45670</c:v>
                </c:pt>
                <c:pt idx="5492">
                  <c:v>45671</c:v>
                </c:pt>
                <c:pt idx="5493">
                  <c:v>45672</c:v>
                </c:pt>
                <c:pt idx="5494">
                  <c:v>45673</c:v>
                </c:pt>
                <c:pt idx="5495">
                  <c:v>45674</c:v>
                </c:pt>
                <c:pt idx="5496">
                  <c:v>45675</c:v>
                </c:pt>
                <c:pt idx="5497">
                  <c:v>45676</c:v>
                </c:pt>
                <c:pt idx="5498">
                  <c:v>45677</c:v>
                </c:pt>
                <c:pt idx="5499">
                  <c:v>45678</c:v>
                </c:pt>
                <c:pt idx="5500">
                  <c:v>45679</c:v>
                </c:pt>
                <c:pt idx="5501">
                  <c:v>45680</c:v>
                </c:pt>
                <c:pt idx="5502">
                  <c:v>45681</c:v>
                </c:pt>
              </c:numCache>
            </c:numRef>
          </c:cat>
          <c:val>
            <c:numRef>
              <c:f>Sheet1!$B$2:$B$5504</c:f>
              <c:numCache>
                <c:formatCode>General</c:formatCode>
                <c:ptCount val="5503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2.1429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1.2694000000000001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2.9613999999999998</c:v>
                </c:pt>
                <c:pt idx="1835">
                  <c:v>0</c:v>
                </c:pt>
                <c:pt idx="1836">
                  <c:v>0</c:v>
                </c:pt>
                <c:pt idx="1837">
                  <c:v>4.2291999999999996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2.4470999999999998</c:v>
                </c:pt>
                <c:pt idx="1849">
                  <c:v>0</c:v>
                </c:pt>
                <c:pt idx="1850">
                  <c:v>2.4293999999999998</c:v>
                </c:pt>
                <c:pt idx="1851">
                  <c:v>3.4054000000000002</c:v>
                </c:pt>
                <c:pt idx="1852">
                  <c:v>0</c:v>
                </c:pt>
                <c:pt idx="1853">
                  <c:v>5.0914000000000001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3.234</c:v>
                </c:pt>
                <c:pt idx="1866">
                  <c:v>0</c:v>
                </c:pt>
                <c:pt idx="1867">
                  <c:v>0</c:v>
                </c:pt>
                <c:pt idx="1868">
                  <c:v>3.0876000000000001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3.1598999999999999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2.9215</c:v>
                </c:pt>
                <c:pt idx="1890">
                  <c:v>2.0669</c:v>
                </c:pt>
                <c:pt idx="1891">
                  <c:v>1.8204</c:v>
                </c:pt>
                <c:pt idx="1892">
                  <c:v>0</c:v>
                </c:pt>
                <c:pt idx="1893">
                  <c:v>0</c:v>
                </c:pt>
                <c:pt idx="1894">
                  <c:v>2.4184000000000001</c:v>
                </c:pt>
                <c:pt idx="1895">
                  <c:v>0</c:v>
                </c:pt>
                <c:pt idx="1896">
                  <c:v>0</c:v>
                </c:pt>
                <c:pt idx="1897">
                  <c:v>2.3409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3.3273999999999999</c:v>
                </c:pt>
                <c:pt idx="1904">
                  <c:v>0</c:v>
                </c:pt>
                <c:pt idx="1905">
                  <c:v>0</c:v>
                </c:pt>
                <c:pt idx="1906">
                  <c:v>2.3571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2.1474000000000002</c:v>
                </c:pt>
                <c:pt idx="1911">
                  <c:v>2.0809000000000002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2.2974999999999999</c:v>
                </c:pt>
                <c:pt idx="1916">
                  <c:v>2.5257999999999998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2.7968000000000002</c:v>
                </c:pt>
                <c:pt idx="1923">
                  <c:v>1.8814</c:v>
                </c:pt>
                <c:pt idx="1924">
                  <c:v>0</c:v>
                </c:pt>
                <c:pt idx="1925">
                  <c:v>1.6988000000000001</c:v>
                </c:pt>
                <c:pt idx="1926">
                  <c:v>2.0916000000000001</c:v>
                </c:pt>
                <c:pt idx="1927">
                  <c:v>0</c:v>
                </c:pt>
                <c:pt idx="1928">
                  <c:v>2.3957000000000002</c:v>
                </c:pt>
                <c:pt idx="1929">
                  <c:v>0</c:v>
                </c:pt>
                <c:pt idx="1930">
                  <c:v>0</c:v>
                </c:pt>
                <c:pt idx="1931">
                  <c:v>2.0089000000000001</c:v>
                </c:pt>
                <c:pt idx="1932">
                  <c:v>1.8663000000000001</c:v>
                </c:pt>
                <c:pt idx="1933">
                  <c:v>1.3348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2.3651</c:v>
                </c:pt>
                <c:pt idx="1938">
                  <c:v>0</c:v>
                </c:pt>
                <c:pt idx="1939">
                  <c:v>2.2288999999999999</c:v>
                </c:pt>
                <c:pt idx="1940">
                  <c:v>2.2526999999999999</c:v>
                </c:pt>
                <c:pt idx="1941">
                  <c:v>1.6437999999999999</c:v>
                </c:pt>
                <c:pt idx="1942">
                  <c:v>1.9136</c:v>
                </c:pt>
                <c:pt idx="1943">
                  <c:v>1.5847</c:v>
                </c:pt>
                <c:pt idx="1944">
                  <c:v>3.1608000000000001</c:v>
                </c:pt>
                <c:pt idx="1945">
                  <c:v>1.2758</c:v>
                </c:pt>
                <c:pt idx="1946">
                  <c:v>2.1644999999999999</c:v>
                </c:pt>
                <c:pt idx="1947">
                  <c:v>1.4038999999999999</c:v>
                </c:pt>
                <c:pt idx="1948">
                  <c:v>1.2399</c:v>
                </c:pt>
                <c:pt idx="1949">
                  <c:v>2.0968</c:v>
                </c:pt>
                <c:pt idx="1950">
                  <c:v>2.9708000000000001</c:v>
                </c:pt>
                <c:pt idx="1951">
                  <c:v>1.7364999999999999</c:v>
                </c:pt>
                <c:pt idx="1952">
                  <c:v>2.9397000000000002</c:v>
                </c:pt>
                <c:pt idx="1953">
                  <c:v>2.5373000000000001</c:v>
                </c:pt>
                <c:pt idx="1954">
                  <c:v>0</c:v>
                </c:pt>
                <c:pt idx="1955">
                  <c:v>2.0813000000000001</c:v>
                </c:pt>
                <c:pt idx="1956">
                  <c:v>1.8317000000000001</c:v>
                </c:pt>
                <c:pt idx="1957">
                  <c:v>0</c:v>
                </c:pt>
                <c:pt idx="1958">
                  <c:v>1.8728</c:v>
                </c:pt>
                <c:pt idx="1959">
                  <c:v>0</c:v>
                </c:pt>
                <c:pt idx="1960">
                  <c:v>2.5489999999999999</c:v>
                </c:pt>
                <c:pt idx="1961">
                  <c:v>1.7081999999999999</c:v>
                </c:pt>
                <c:pt idx="1962">
                  <c:v>1.8357000000000001</c:v>
                </c:pt>
                <c:pt idx="1963">
                  <c:v>2.0583999999999998</c:v>
                </c:pt>
                <c:pt idx="1964">
                  <c:v>2.0257000000000001</c:v>
                </c:pt>
                <c:pt idx="1965">
                  <c:v>2.1852999999999998</c:v>
                </c:pt>
                <c:pt idx="1966">
                  <c:v>0</c:v>
                </c:pt>
                <c:pt idx="1967">
                  <c:v>1.7967</c:v>
                </c:pt>
                <c:pt idx="1968">
                  <c:v>1.6949000000000001</c:v>
                </c:pt>
                <c:pt idx="1969">
                  <c:v>1.4018999999999999</c:v>
                </c:pt>
                <c:pt idx="1970">
                  <c:v>1.5335000000000001</c:v>
                </c:pt>
                <c:pt idx="1971">
                  <c:v>1.9435</c:v>
                </c:pt>
                <c:pt idx="1972">
                  <c:v>1.6151</c:v>
                </c:pt>
                <c:pt idx="1973">
                  <c:v>2.3481000000000001</c:v>
                </c:pt>
                <c:pt idx="1974">
                  <c:v>2.0192999999999999</c:v>
                </c:pt>
                <c:pt idx="1975">
                  <c:v>1.373</c:v>
                </c:pt>
                <c:pt idx="1976">
                  <c:v>1.4149</c:v>
                </c:pt>
                <c:pt idx="1977">
                  <c:v>2.2439</c:v>
                </c:pt>
                <c:pt idx="1978">
                  <c:v>2.1573000000000002</c:v>
                </c:pt>
                <c:pt idx="1979">
                  <c:v>1.7566999999999999</c:v>
                </c:pt>
                <c:pt idx="1980">
                  <c:v>1.7547999999999999</c:v>
                </c:pt>
                <c:pt idx="1981">
                  <c:v>2.1690999999999998</c:v>
                </c:pt>
                <c:pt idx="1982">
                  <c:v>0</c:v>
                </c:pt>
                <c:pt idx="1983">
                  <c:v>2.2065000000000001</c:v>
                </c:pt>
                <c:pt idx="1984">
                  <c:v>0</c:v>
                </c:pt>
                <c:pt idx="1985">
                  <c:v>1.3164</c:v>
                </c:pt>
                <c:pt idx="1986">
                  <c:v>1.3591</c:v>
                </c:pt>
                <c:pt idx="1987">
                  <c:v>1.9256</c:v>
                </c:pt>
                <c:pt idx="1988">
                  <c:v>1.6171</c:v>
                </c:pt>
                <c:pt idx="1989">
                  <c:v>1.3968</c:v>
                </c:pt>
                <c:pt idx="1990">
                  <c:v>1.5679000000000001</c:v>
                </c:pt>
                <c:pt idx="1991">
                  <c:v>0</c:v>
                </c:pt>
                <c:pt idx="1992">
                  <c:v>0</c:v>
                </c:pt>
                <c:pt idx="1993">
                  <c:v>2.5497000000000001</c:v>
                </c:pt>
                <c:pt idx="1994">
                  <c:v>1.5934999999999999</c:v>
                </c:pt>
                <c:pt idx="1995">
                  <c:v>0</c:v>
                </c:pt>
                <c:pt idx="1996">
                  <c:v>0</c:v>
                </c:pt>
                <c:pt idx="1997">
                  <c:v>1.5390999999999999</c:v>
                </c:pt>
                <c:pt idx="1998">
                  <c:v>1.4621999999999999</c:v>
                </c:pt>
                <c:pt idx="1999">
                  <c:v>0</c:v>
                </c:pt>
                <c:pt idx="2000">
                  <c:v>0.97170000000000001</c:v>
                </c:pt>
                <c:pt idx="2001">
                  <c:v>0</c:v>
                </c:pt>
                <c:pt idx="2002">
                  <c:v>2.3849</c:v>
                </c:pt>
                <c:pt idx="2003">
                  <c:v>2.2955000000000001</c:v>
                </c:pt>
                <c:pt idx="2004">
                  <c:v>1.3761000000000001</c:v>
                </c:pt>
                <c:pt idx="2005">
                  <c:v>1.2073</c:v>
                </c:pt>
                <c:pt idx="2006">
                  <c:v>0.99880000000000002</c:v>
                </c:pt>
                <c:pt idx="2007">
                  <c:v>1.1227</c:v>
                </c:pt>
                <c:pt idx="2008">
                  <c:v>1.3289</c:v>
                </c:pt>
                <c:pt idx="2009">
                  <c:v>1.7936000000000001</c:v>
                </c:pt>
                <c:pt idx="2010">
                  <c:v>1.0936999999999999</c:v>
                </c:pt>
                <c:pt idx="2011">
                  <c:v>0.74260000000000004</c:v>
                </c:pt>
                <c:pt idx="2012">
                  <c:v>1.1536999999999999</c:v>
                </c:pt>
                <c:pt idx="2013">
                  <c:v>1.319</c:v>
                </c:pt>
                <c:pt idx="2014">
                  <c:v>1.0095000000000001</c:v>
                </c:pt>
                <c:pt idx="2015">
                  <c:v>1.3552</c:v>
                </c:pt>
                <c:pt idx="2016">
                  <c:v>1.0617000000000001</c:v>
                </c:pt>
                <c:pt idx="2017">
                  <c:v>1.3660000000000001</c:v>
                </c:pt>
                <c:pt idx="2018">
                  <c:v>1.3519000000000001</c:v>
                </c:pt>
                <c:pt idx="2019">
                  <c:v>1.7707999999999999</c:v>
                </c:pt>
                <c:pt idx="2020">
                  <c:v>1.5668</c:v>
                </c:pt>
                <c:pt idx="2021">
                  <c:v>1.1603000000000001</c:v>
                </c:pt>
                <c:pt idx="2022">
                  <c:v>1.3609</c:v>
                </c:pt>
                <c:pt idx="2023">
                  <c:v>1.4347000000000001</c:v>
                </c:pt>
                <c:pt idx="2024">
                  <c:v>1.1759999999999999</c:v>
                </c:pt>
                <c:pt idx="2025">
                  <c:v>0</c:v>
                </c:pt>
                <c:pt idx="2026">
                  <c:v>1.6387</c:v>
                </c:pt>
                <c:pt idx="2027">
                  <c:v>1.306</c:v>
                </c:pt>
                <c:pt idx="2028">
                  <c:v>1.2456</c:v>
                </c:pt>
                <c:pt idx="2029">
                  <c:v>1.3608</c:v>
                </c:pt>
                <c:pt idx="2030">
                  <c:v>1.2034</c:v>
                </c:pt>
                <c:pt idx="2031">
                  <c:v>0.89080000000000004</c:v>
                </c:pt>
                <c:pt idx="2032">
                  <c:v>2.6234999999999999</c:v>
                </c:pt>
                <c:pt idx="2033">
                  <c:v>2.0729000000000002</c:v>
                </c:pt>
                <c:pt idx="2034">
                  <c:v>1.4548000000000001</c:v>
                </c:pt>
                <c:pt idx="2035">
                  <c:v>1.4884999999999999</c:v>
                </c:pt>
                <c:pt idx="2036">
                  <c:v>1.7497</c:v>
                </c:pt>
                <c:pt idx="2037">
                  <c:v>1.5353000000000001</c:v>
                </c:pt>
                <c:pt idx="2038">
                  <c:v>1.1517999999999999</c:v>
                </c:pt>
                <c:pt idx="2039">
                  <c:v>1.6573</c:v>
                </c:pt>
                <c:pt idx="2040">
                  <c:v>1.9166000000000001</c:v>
                </c:pt>
                <c:pt idx="2041">
                  <c:v>1.0124</c:v>
                </c:pt>
                <c:pt idx="2042">
                  <c:v>1.4787999999999999</c:v>
                </c:pt>
                <c:pt idx="2043">
                  <c:v>1.272</c:v>
                </c:pt>
                <c:pt idx="2044">
                  <c:v>2.2040000000000002</c:v>
                </c:pt>
                <c:pt idx="2045">
                  <c:v>0</c:v>
                </c:pt>
                <c:pt idx="2046">
                  <c:v>1.6685000000000001</c:v>
                </c:pt>
                <c:pt idx="2047">
                  <c:v>1.7197</c:v>
                </c:pt>
                <c:pt idx="2048">
                  <c:v>1.4755</c:v>
                </c:pt>
                <c:pt idx="2049">
                  <c:v>0</c:v>
                </c:pt>
                <c:pt idx="2050">
                  <c:v>1.6471</c:v>
                </c:pt>
                <c:pt idx="2051">
                  <c:v>1.0565</c:v>
                </c:pt>
                <c:pt idx="2052">
                  <c:v>1.7391000000000001</c:v>
                </c:pt>
                <c:pt idx="2053">
                  <c:v>0</c:v>
                </c:pt>
                <c:pt idx="2054">
                  <c:v>1.6881999999999999</c:v>
                </c:pt>
                <c:pt idx="2055">
                  <c:v>1.6112</c:v>
                </c:pt>
                <c:pt idx="2056">
                  <c:v>1.7105999999999999</c:v>
                </c:pt>
                <c:pt idx="2057">
                  <c:v>1.9864999999999999</c:v>
                </c:pt>
                <c:pt idx="2058">
                  <c:v>1.7296</c:v>
                </c:pt>
                <c:pt idx="2059">
                  <c:v>1.8096000000000001</c:v>
                </c:pt>
                <c:pt idx="2060">
                  <c:v>1.6067</c:v>
                </c:pt>
                <c:pt idx="2061">
                  <c:v>1.5961000000000001</c:v>
                </c:pt>
                <c:pt idx="2062">
                  <c:v>1.7628999999999999</c:v>
                </c:pt>
                <c:pt idx="2063">
                  <c:v>1.3270999999999999</c:v>
                </c:pt>
                <c:pt idx="2064">
                  <c:v>1.5672999999999999</c:v>
                </c:pt>
                <c:pt idx="2065">
                  <c:v>1.8767</c:v>
                </c:pt>
                <c:pt idx="2066">
                  <c:v>1.8715999999999999</c:v>
                </c:pt>
                <c:pt idx="2067">
                  <c:v>1.6267</c:v>
                </c:pt>
                <c:pt idx="2068">
                  <c:v>1.2632000000000001</c:v>
                </c:pt>
                <c:pt idx="2069">
                  <c:v>1.7058</c:v>
                </c:pt>
                <c:pt idx="2070">
                  <c:v>1.2157</c:v>
                </c:pt>
                <c:pt idx="2071">
                  <c:v>1.4730000000000001</c:v>
                </c:pt>
                <c:pt idx="2072">
                  <c:v>1.7141999999999999</c:v>
                </c:pt>
                <c:pt idx="2073">
                  <c:v>1.7504999999999999</c:v>
                </c:pt>
                <c:pt idx="2074">
                  <c:v>1.9499</c:v>
                </c:pt>
                <c:pt idx="2075">
                  <c:v>2.1450999999999998</c:v>
                </c:pt>
                <c:pt idx="2076">
                  <c:v>1.1748000000000001</c:v>
                </c:pt>
                <c:pt idx="2077">
                  <c:v>1.5567</c:v>
                </c:pt>
                <c:pt idx="2078">
                  <c:v>1.6429</c:v>
                </c:pt>
                <c:pt idx="2079">
                  <c:v>1.3121</c:v>
                </c:pt>
                <c:pt idx="2080">
                  <c:v>1.5827</c:v>
                </c:pt>
                <c:pt idx="2081">
                  <c:v>1.3777999999999999</c:v>
                </c:pt>
                <c:pt idx="2082">
                  <c:v>1.5475000000000001</c:v>
                </c:pt>
                <c:pt idx="2083">
                  <c:v>1.9939</c:v>
                </c:pt>
                <c:pt idx="2084">
                  <c:v>1.6515</c:v>
                </c:pt>
                <c:pt idx="2085">
                  <c:v>1.3653999999999999</c:v>
                </c:pt>
                <c:pt idx="2086">
                  <c:v>1.3383</c:v>
                </c:pt>
                <c:pt idx="2087">
                  <c:v>1.7541</c:v>
                </c:pt>
                <c:pt idx="2088">
                  <c:v>1.1947000000000001</c:v>
                </c:pt>
                <c:pt idx="2089">
                  <c:v>1.2789999999999999</c:v>
                </c:pt>
                <c:pt idx="2090">
                  <c:v>1.4706999999999999</c:v>
                </c:pt>
                <c:pt idx="2091">
                  <c:v>1.931</c:v>
                </c:pt>
                <c:pt idx="2092">
                  <c:v>1.5258</c:v>
                </c:pt>
                <c:pt idx="2093">
                  <c:v>1.4885999999999999</c:v>
                </c:pt>
                <c:pt idx="2094">
                  <c:v>1.3242</c:v>
                </c:pt>
                <c:pt idx="2095">
                  <c:v>1.407</c:v>
                </c:pt>
                <c:pt idx="2096">
                  <c:v>1.1471</c:v>
                </c:pt>
                <c:pt idx="2097">
                  <c:v>1.1101000000000001</c:v>
                </c:pt>
                <c:pt idx="2098">
                  <c:v>1.0891</c:v>
                </c:pt>
                <c:pt idx="2099">
                  <c:v>1.9736</c:v>
                </c:pt>
                <c:pt idx="2100">
                  <c:v>1.5576000000000001</c:v>
                </c:pt>
                <c:pt idx="2101">
                  <c:v>2.0996999999999999</c:v>
                </c:pt>
                <c:pt idx="2102">
                  <c:v>1.6424000000000001</c:v>
                </c:pt>
                <c:pt idx="2103">
                  <c:v>2.2330999999999999</c:v>
                </c:pt>
                <c:pt idx="2104">
                  <c:v>1.5688</c:v>
                </c:pt>
                <c:pt idx="2105">
                  <c:v>1.4415</c:v>
                </c:pt>
                <c:pt idx="2106">
                  <c:v>1.0264</c:v>
                </c:pt>
                <c:pt idx="2107">
                  <c:v>1.6080000000000001</c:v>
                </c:pt>
                <c:pt idx="2108">
                  <c:v>1.7367999999999999</c:v>
                </c:pt>
                <c:pt idx="2109">
                  <c:v>1.3091999999999999</c:v>
                </c:pt>
                <c:pt idx="2110">
                  <c:v>0</c:v>
                </c:pt>
                <c:pt idx="2111">
                  <c:v>1.2681</c:v>
                </c:pt>
                <c:pt idx="2112">
                  <c:v>0</c:v>
                </c:pt>
                <c:pt idx="2113">
                  <c:v>1.1488</c:v>
                </c:pt>
                <c:pt idx="2114">
                  <c:v>1.7785</c:v>
                </c:pt>
                <c:pt idx="2115">
                  <c:v>1.226</c:v>
                </c:pt>
                <c:pt idx="2116">
                  <c:v>2.2122000000000002</c:v>
                </c:pt>
                <c:pt idx="2117">
                  <c:v>1.796</c:v>
                </c:pt>
                <c:pt idx="2118">
                  <c:v>1.7173</c:v>
                </c:pt>
                <c:pt idx="2119">
                  <c:v>1.6641999999999999</c:v>
                </c:pt>
                <c:pt idx="2120">
                  <c:v>1.4209000000000001</c:v>
                </c:pt>
                <c:pt idx="2121">
                  <c:v>1.2770999999999999</c:v>
                </c:pt>
                <c:pt idx="2122">
                  <c:v>1.6472</c:v>
                </c:pt>
                <c:pt idx="2123">
                  <c:v>1.3042</c:v>
                </c:pt>
                <c:pt idx="2124">
                  <c:v>1.5790999999999999</c:v>
                </c:pt>
                <c:pt idx="2125">
                  <c:v>1.8129</c:v>
                </c:pt>
                <c:pt idx="2126">
                  <c:v>1.3694999999999999</c:v>
                </c:pt>
                <c:pt idx="2127">
                  <c:v>2.0703999999999998</c:v>
                </c:pt>
                <c:pt idx="2128">
                  <c:v>1.6735</c:v>
                </c:pt>
                <c:pt idx="2129">
                  <c:v>1.605</c:v>
                </c:pt>
                <c:pt idx="2130">
                  <c:v>2.0781999999999998</c:v>
                </c:pt>
                <c:pt idx="2131">
                  <c:v>2.0556999999999999</c:v>
                </c:pt>
                <c:pt idx="2132">
                  <c:v>1.2094</c:v>
                </c:pt>
                <c:pt idx="2133">
                  <c:v>1.5854999999999999</c:v>
                </c:pt>
                <c:pt idx="2134">
                  <c:v>1.4021999999999999</c:v>
                </c:pt>
                <c:pt idx="2135">
                  <c:v>1.1754</c:v>
                </c:pt>
                <c:pt idx="2136">
                  <c:v>1.1689000000000001</c:v>
                </c:pt>
                <c:pt idx="2137">
                  <c:v>1.3045</c:v>
                </c:pt>
                <c:pt idx="2138">
                  <c:v>1.1487000000000001</c:v>
                </c:pt>
                <c:pt idx="2139">
                  <c:v>1.4875</c:v>
                </c:pt>
                <c:pt idx="2140">
                  <c:v>1.2004999999999999</c:v>
                </c:pt>
                <c:pt idx="2141">
                  <c:v>1.0855999999999999</c:v>
                </c:pt>
                <c:pt idx="2142">
                  <c:v>1.5061</c:v>
                </c:pt>
                <c:pt idx="2143">
                  <c:v>1.2847999999999999</c:v>
                </c:pt>
                <c:pt idx="2144">
                  <c:v>1.8061</c:v>
                </c:pt>
                <c:pt idx="2145">
                  <c:v>0.8448</c:v>
                </c:pt>
                <c:pt idx="2146">
                  <c:v>1.7604</c:v>
                </c:pt>
                <c:pt idx="2147">
                  <c:v>1.0339</c:v>
                </c:pt>
                <c:pt idx="2148">
                  <c:v>1.0589999999999999</c:v>
                </c:pt>
                <c:pt idx="2149">
                  <c:v>1.0536000000000001</c:v>
                </c:pt>
                <c:pt idx="2150">
                  <c:v>0.81369999999999998</c:v>
                </c:pt>
                <c:pt idx="2151">
                  <c:v>1.2524999999999999</c:v>
                </c:pt>
                <c:pt idx="2152">
                  <c:v>1.054</c:v>
                </c:pt>
                <c:pt idx="2153">
                  <c:v>1.0918000000000001</c:v>
                </c:pt>
                <c:pt idx="2154">
                  <c:v>1.1861999999999999</c:v>
                </c:pt>
                <c:pt idx="2155">
                  <c:v>1.1166</c:v>
                </c:pt>
                <c:pt idx="2156">
                  <c:v>0.86970000000000003</c:v>
                </c:pt>
                <c:pt idx="2157">
                  <c:v>0.90580000000000005</c:v>
                </c:pt>
                <c:pt idx="2158">
                  <c:v>1.2382</c:v>
                </c:pt>
                <c:pt idx="2159">
                  <c:v>1.1285000000000001</c:v>
                </c:pt>
                <c:pt idx="2160">
                  <c:v>1.0488</c:v>
                </c:pt>
                <c:pt idx="2161">
                  <c:v>1.4630000000000001</c:v>
                </c:pt>
                <c:pt idx="2162">
                  <c:v>0.96519999999999995</c:v>
                </c:pt>
                <c:pt idx="2163">
                  <c:v>1.3685</c:v>
                </c:pt>
                <c:pt idx="2164">
                  <c:v>1.0555000000000001</c:v>
                </c:pt>
                <c:pt idx="2165">
                  <c:v>1.2688999999999999</c:v>
                </c:pt>
                <c:pt idx="2166">
                  <c:v>0.92020000000000002</c:v>
                </c:pt>
                <c:pt idx="2167">
                  <c:v>1.2502</c:v>
                </c:pt>
                <c:pt idx="2168">
                  <c:v>1.3922000000000001</c:v>
                </c:pt>
                <c:pt idx="2169">
                  <c:v>0.93530000000000002</c:v>
                </c:pt>
                <c:pt idx="2170">
                  <c:v>1.5295000000000001</c:v>
                </c:pt>
                <c:pt idx="2171">
                  <c:v>0.93979999999999997</c:v>
                </c:pt>
                <c:pt idx="2172">
                  <c:v>1.4097999999999999</c:v>
                </c:pt>
                <c:pt idx="2173">
                  <c:v>1.0556000000000001</c:v>
                </c:pt>
                <c:pt idx="2174">
                  <c:v>0.83840000000000003</c:v>
                </c:pt>
                <c:pt idx="2175">
                  <c:v>1.0069999999999999</c:v>
                </c:pt>
                <c:pt idx="2176">
                  <c:v>1.1386000000000001</c:v>
                </c:pt>
                <c:pt idx="2177">
                  <c:v>0.9405</c:v>
                </c:pt>
                <c:pt idx="2178">
                  <c:v>1.3003</c:v>
                </c:pt>
                <c:pt idx="2179">
                  <c:v>1.2952999999999999</c:v>
                </c:pt>
                <c:pt idx="2180">
                  <c:v>1.2742</c:v>
                </c:pt>
                <c:pt idx="2181">
                  <c:v>0.91910000000000003</c:v>
                </c:pt>
                <c:pt idx="2182">
                  <c:v>0.75529999999999997</c:v>
                </c:pt>
                <c:pt idx="2183">
                  <c:v>1.0197000000000001</c:v>
                </c:pt>
                <c:pt idx="2184">
                  <c:v>1.1362000000000001</c:v>
                </c:pt>
                <c:pt idx="2185">
                  <c:v>1.2453000000000001</c:v>
                </c:pt>
                <c:pt idx="2186">
                  <c:v>1.0109999999999999</c:v>
                </c:pt>
                <c:pt idx="2187">
                  <c:v>1.0296000000000001</c:v>
                </c:pt>
                <c:pt idx="2188">
                  <c:v>1.1053999999999999</c:v>
                </c:pt>
                <c:pt idx="2189">
                  <c:v>1.2377</c:v>
                </c:pt>
                <c:pt idx="2190">
                  <c:v>1.2326999999999999</c:v>
                </c:pt>
                <c:pt idx="2191">
                  <c:v>1.2799</c:v>
                </c:pt>
                <c:pt idx="2192">
                  <c:v>1.9239999999999999</c:v>
                </c:pt>
                <c:pt idx="2193">
                  <c:v>1.4000999999999999</c:v>
                </c:pt>
                <c:pt idx="2194">
                  <c:v>1.1362000000000001</c:v>
                </c:pt>
                <c:pt idx="2195">
                  <c:v>1.4226000000000001</c:v>
                </c:pt>
                <c:pt idx="2196">
                  <c:v>1.3095000000000001</c:v>
                </c:pt>
                <c:pt idx="2197">
                  <c:v>1.0333000000000001</c:v>
                </c:pt>
                <c:pt idx="2198">
                  <c:v>1.2347999999999999</c:v>
                </c:pt>
                <c:pt idx="2199">
                  <c:v>1.7376</c:v>
                </c:pt>
                <c:pt idx="2200">
                  <c:v>1.2441</c:v>
                </c:pt>
                <c:pt idx="2201">
                  <c:v>0</c:v>
                </c:pt>
                <c:pt idx="2202">
                  <c:v>1.3151999999999999</c:v>
                </c:pt>
                <c:pt idx="2203">
                  <c:v>1.8831</c:v>
                </c:pt>
                <c:pt idx="2204">
                  <c:v>1.2845</c:v>
                </c:pt>
                <c:pt idx="2205">
                  <c:v>1.3753</c:v>
                </c:pt>
                <c:pt idx="2206">
                  <c:v>1.4795</c:v>
                </c:pt>
                <c:pt idx="2207">
                  <c:v>1.1007</c:v>
                </c:pt>
                <c:pt idx="2208">
                  <c:v>1.2472000000000001</c:v>
                </c:pt>
                <c:pt idx="2209">
                  <c:v>1.5513999999999999</c:v>
                </c:pt>
                <c:pt idx="2210">
                  <c:v>1.7305999999999999</c:v>
                </c:pt>
                <c:pt idx="2211">
                  <c:v>1.8239000000000001</c:v>
                </c:pt>
                <c:pt idx="2212">
                  <c:v>1.2871999999999999</c:v>
                </c:pt>
                <c:pt idx="2213">
                  <c:v>1.4302999999999999</c:v>
                </c:pt>
                <c:pt idx="2214">
                  <c:v>1.2131000000000001</c:v>
                </c:pt>
                <c:pt idx="2215">
                  <c:v>1.2706999999999999</c:v>
                </c:pt>
                <c:pt idx="2216">
                  <c:v>1.7178</c:v>
                </c:pt>
                <c:pt idx="2217">
                  <c:v>1.7955000000000001</c:v>
                </c:pt>
                <c:pt idx="2218">
                  <c:v>1.4112</c:v>
                </c:pt>
                <c:pt idx="2219">
                  <c:v>1.1880999999999999</c:v>
                </c:pt>
                <c:pt idx="2220">
                  <c:v>1.7636000000000001</c:v>
                </c:pt>
                <c:pt idx="2221">
                  <c:v>1.3349</c:v>
                </c:pt>
                <c:pt idx="2222">
                  <c:v>1.3577999999999999</c:v>
                </c:pt>
                <c:pt idx="2223">
                  <c:v>1.6557999999999999</c:v>
                </c:pt>
                <c:pt idx="2224">
                  <c:v>1.4575</c:v>
                </c:pt>
                <c:pt idx="2225">
                  <c:v>1.4601999999999999</c:v>
                </c:pt>
                <c:pt idx="2226">
                  <c:v>1.212</c:v>
                </c:pt>
                <c:pt idx="2227">
                  <c:v>1.5426</c:v>
                </c:pt>
                <c:pt idx="2228">
                  <c:v>1.6608000000000001</c:v>
                </c:pt>
                <c:pt idx="2229">
                  <c:v>1.5751999999999999</c:v>
                </c:pt>
                <c:pt idx="2230">
                  <c:v>0</c:v>
                </c:pt>
                <c:pt idx="2231">
                  <c:v>1.2141</c:v>
                </c:pt>
                <c:pt idx="2232">
                  <c:v>1.3573</c:v>
                </c:pt>
                <c:pt idx="2233">
                  <c:v>1.3055000000000001</c:v>
                </c:pt>
                <c:pt idx="2234">
                  <c:v>1.4086000000000001</c:v>
                </c:pt>
                <c:pt idx="2235">
                  <c:v>0.91049999999999998</c:v>
                </c:pt>
                <c:pt idx="2236">
                  <c:v>1.5196000000000001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1.3366</c:v>
                </c:pt>
                <c:pt idx="2241">
                  <c:v>1.7177</c:v>
                </c:pt>
                <c:pt idx="2242">
                  <c:v>1.3160000000000001</c:v>
                </c:pt>
                <c:pt idx="2243">
                  <c:v>1.6555</c:v>
                </c:pt>
                <c:pt idx="2244">
                  <c:v>1.3461000000000001</c:v>
                </c:pt>
                <c:pt idx="2245">
                  <c:v>1.3332999999999999</c:v>
                </c:pt>
                <c:pt idx="2246">
                  <c:v>0.99139999999999995</c:v>
                </c:pt>
                <c:pt idx="2247">
                  <c:v>1.4028</c:v>
                </c:pt>
                <c:pt idx="2248">
                  <c:v>1.2847</c:v>
                </c:pt>
                <c:pt idx="2249">
                  <c:v>1.7791999999999999</c:v>
                </c:pt>
                <c:pt idx="2250">
                  <c:v>1.1124000000000001</c:v>
                </c:pt>
                <c:pt idx="2251">
                  <c:v>1.7642</c:v>
                </c:pt>
                <c:pt idx="2252">
                  <c:v>1.3249</c:v>
                </c:pt>
                <c:pt idx="2253">
                  <c:v>1.2757000000000001</c:v>
                </c:pt>
                <c:pt idx="2254">
                  <c:v>1.5327</c:v>
                </c:pt>
                <c:pt idx="2255">
                  <c:v>1.7824</c:v>
                </c:pt>
                <c:pt idx="2256">
                  <c:v>1.5408999999999999</c:v>
                </c:pt>
                <c:pt idx="2257">
                  <c:v>1.3915</c:v>
                </c:pt>
                <c:pt idx="2258">
                  <c:v>1.5329999999999999</c:v>
                </c:pt>
                <c:pt idx="2259">
                  <c:v>1.2888999999999999</c:v>
                </c:pt>
                <c:pt idx="2260">
                  <c:v>1.3931</c:v>
                </c:pt>
                <c:pt idx="2261">
                  <c:v>1.2504999999999999</c:v>
                </c:pt>
                <c:pt idx="2262">
                  <c:v>1.4418</c:v>
                </c:pt>
                <c:pt idx="2263">
                  <c:v>1.6968000000000001</c:v>
                </c:pt>
                <c:pt idx="2264">
                  <c:v>1.514</c:v>
                </c:pt>
                <c:pt idx="2265">
                  <c:v>1.1125</c:v>
                </c:pt>
                <c:pt idx="2266">
                  <c:v>1.1565000000000001</c:v>
                </c:pt>
                <c:pt idx="2267">
                  <c:v>0.85799999999999998</c:v>
                </c:pt>
                <c:pt idx="2268">
                  <c:v>1.6596</c:v>
                </c:pt>
                <c:pt idx="2269">
                  <c:v>1.6160000000000001</c:v>
                </c:pt>
                <c:pt idx="2270">
                  <c:v>1.0775999999999999</c:v>
                </c:pt>
                <c:pt idx="2271">
                  <c:v>1.6304000000000001</c:v>
                </c:pt>
                <c:pt idx="2272">
                  <c:v>1.4428000000000001</c:v>
                </c:pt>
                <c:pt idx="2273">
                  <c:v>1.1620999999999999</c:v>
                </c:pt>
                <c:pt idx="2274">
                  <c:v>1.4782999999999999</c:v>
                </c:pt>
                <c:pt idx="2275">
                  <c:v>1.4240999999999999</c:v>
                </c:pt>
                <c:pt idx="2276">
                  <c:v>1.6575</c:v>
                </c:pt>
                <c:pt idx="2277">
                  <c:v>1.2433000000000001</c:v>
                </c:pt>
                <c:pt idx="2278">
                  <c:v>1.2339</c:v>
                </c:pt>
                <c:pt idx="2279">
                  <c:v>1.2358</c:v>
                </c:pt>
                <c:pt idx="2280">
                  <c:v>1.3814</c:v>
                </c:pt>
                <c:pt idx="2281">
                  <c:v>1.0123</c:v>
                </c:pt>
                <c:pt idx="2282">
                  <c:v>0.99619999999999997</c:v>
                </c:pt>
                <c:pt idx="2283">
                  <c:v>1.1448</c:v>
                </c:pt>
                <c:pt idx="2284">
                  <c:v>1.2633000000000001</c:v>
                </c:pt>
                <c:pt idx="2285">
                  <c:v>0</c:v>
                </c:pt>
                <c:pt idx="2286">
                  <c:v>1.0940000000000001</c:v>
                </c:pt>
                <c:pt idx="2287">
                  <c:v>1.2819</c:v>
                </c:pt>
                <c:pt idx="2288">
                  <c:v>1.1704000000000001</c:v>
                </c:pt>
                <c:pt idx="2289">
                  <c:v>1.2683</c:v>
                </c:pt>
                <c:pt idx="2290">
                  <c:v>1.6043000000000001</c:v>
                </c:pt>
                <c:pt idx="2291">
                  <c:v>1.4823999999999999</c:v>
                </c:pt>
                <c:pt idx="2292">
                  <c:v>1.4196</c:v>
                </c:pt>
                <c:pt idx="2293">
                  <c:v>1.3343</c:v>
                </c:pt>
                <c:pt idx="2294">
                  <c:v>0</c:v>
                </c:pt>
                <c:pt idx="2295">
                  <c:v>1.4489000000000001</c:v>
                </c:pt>
                <c:pt idx="2296">
                  <c:v>1.5164</c:v>
                </c:pt>
                <c:pt idx="2297">
                  <c:v>1.29</c:v>
                </c:pt>
                <c:pt idx="2298">
                  <c:v>1.9120999999999999</c:v>
                </c:pt>
                <c:pt idx="2299">
                  <c:v>0</c:v>
                </c:pt>
                <c:pt idx="2300">
                  <c:v>1.2199</c:v>
                </c:pt>
                <c:pt idx="2301">
                  <c:v>0</c:v>
                </c:pt>
                <c:pt idx="2302">
                  <c:v>1.1997</c:v>
                </c:pt>
                <c:pt idx="2303">
                  <c:v>1.5993999999999999</c:v>
                </c:pt>
                <c:pt idx="2304">
                  <c:v>1.3654999999999999</c:v>
                </c:pt>
                <c:pt idx="2305">
                  <c:v>1.2019</c:v>
                </c:pt>
                <c:pt idx="2306">
                  <c:v>1.21</c:v>
                </c:pt>
                <c:pt idx="2307">
                  <c:v>1.4462999999999999</c:v>
                </c:pt>
                <c:pt idx="2308">
                  <c:v>1.1923999999999999</c:v>
                </c:pt>
                <c:pt idx="2309">
                  <c:v>1.5265</c:v>
                </c:pt>
                <c:pt idx="2310">
                  <c:v>1.1832</c:v>
                </c:pt>
                <c:pt idx="2311">
                  <c:v>1.1581999999999999</c:v>
                </c:pt>
                <c:pt idx="2312">
                  <c:v>1.2891999999999999</c:v>
                </c:pt>
                <c:pt idx="2313">
                  <c:v>1.1294</c:v>
                </c:pt>
                <c:pt idx="2314">
                  <c:v>0</c:v>
                </c:pt>
                <c:pt idx="2315">
                  <c:v>1.0801000000000001</c:v>
                </c:pt>
                <c:pt idx="2316">
                  <c:v>1.3315999999999999</c:v>
                </c:pt>
                <c:pt idx="2317">
                  <c:v>1.0782</c:v>
                </c:pt>
                <c:pt idx="2318">
                  <c:v>1.4613</c:v>
                </c:pt>
                <c:pt idx="2319">
                  <c:v>1.1215999999999999</c:v>
                </c:pt>
                <c:pt idx="2320">
                  <c:v>1.623</c:v>
                </c:pt>
                <c:pt idx="2321">
                  <c:v>1.1548</c:v>
                </c:pt>
                <c:pt idx="2322">
                  <c:v>0.94969999999999999</c:v>
                </c:pt>
                <c:pt idx="2323">
                  <c:v>1.0115000000000001</c:v>
                </c:pt>
                <c:pt idx="2324">
                  <c:v>1.0443</c:v>
                </c:pt>
                <c:pt idx="2325">
                  <c:v>1.2757000000000001</c:v>
                </c:pt>
                <c:pt idx="2326">
                  <c:v>1.3638999999999999</c:v>
                </c:pt>
                <c:pt idx="2327">
                  <c:v>1.0538000000000001</c:v>
                </c:pt>
                <c:pt idx="2328">
                  <c:v>0</c:v>
                </c:pt>
                <c:pt idx="2329">
                  <c:v>0.90949999999999998</c:v>
                </c:pt>
                <c:pt idx="2330">
                  <c:v>1.0931999999999999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1.0512999999999999</c:v>
                </c:pt>
                <c:pt idx="2336">
                  <c:v>1.1738999999999999</c:v>
                </c:pt>
                <c:pt idx="2337">
                  <c:v>1.524</c:v>
                </c:pt>
                <c:pt idx="2338">
                  <c:v>1.1228</c:v>
                </c:pt>
                <c:pt idx="2339">
                  <c:v>0.71519999999999995</c:v>
                </c:pt>
                <c:pt idx="2340">
                  <c:v>0</c:v>
                </c:pt>
                <c:pt idx="2341">
                  <c:v>1.5815999999999999</c:v>
                </c:pt>
                <c:pt idx="2342">
                  <c:v>1.4710000000000001</c:v>
                </c:pt>
                <c:pt idx="2343">
                  <c:v>1.4486000000000001</c:v>
                </c:pt>
                <c:pt idx="2344">
                  <c:v>0</c:v>
                </c:pt>
                <c:pt idx="2345">
                  <c:v>0</c:v>
                </c:pt>
                <c:pt idx="2346">
                  <c:v>0.97219999999999995</c:v>
                </c:pt>
                <c:pt idx="2347">
                  <c:v>0.88880000000000003</c:v>
                </c:pt>
                <c:pt idx="2348">
                  <c:v>1.2448999999999999</c:v>
                </c:pt>
                <c:pt idx="2349">
                  <c:v>1.0829</c:v>
                </c:pt>
                <c:pt idx="2350">
                  <c:v>1.3766</c:v>
                </c:pt>
                <c:pt idx="2351">
                  <c:v>1.4985999999999999</c:v>
                </c:pt>
                <c:pt idx="2352">
                  <c:v>1.2163999999999999</c:v>
                </c:pt>
                <c:pt idx="2353">
                  <c:v>1.0838000000000001</c:v>
                </c:pt>
                <c:pt idx="2354">
                  <c:v>0.95550000000000002</c:v>
                </c:pt>
                <c:pt idx="2355">
                  <c:v>1.3414999999999999</c:v>
                </c:pt>
                <c:pt idx="2356">
                  <c:v>1.7568999999999999</c:v>
                </c:pt>
                <c:pt idx="2357">
                  <c:v>1.367</c:v>
                </c:pt>
                <c:pt idx="2358">
                  <c:v>1.2414000000000001</c:v>
                </c:pt>
                <c:pt idx="2359">
                  <c:v>0.64129999999999998</c:v>
                </c:pt>
                <c:pt idx="2360">
                  <c:v>1.476</c:v>
                </c:pt>
                <c:pt idx="2361">
                  <c:v>1.629</c:v>
                </c:pt>
                <c:pt idx="2362">
                  <c:v>1.4539</c:v>
                </c:pt>
                <c:pt idx="2363">
                  <c:v>1.6865000000000001</c:v>
                </c:pt>
                <c:pt idx="2364">
                  <c:v>1.5612999999999999</c:v>
                </c:pt>
                <c:pt idx="2365">
                  <c:v>1.333</c:v>
                </c:pt>
                <c:pt idx="2366">
                  <c:v>1.925</c:v>
                </c:pt>
                <c:pt idx="2367">
                  <c:v>1.1485000000000001</c:v>
                </c:pt>
                <c:pt idx="2368">
                  <c:v>2.0348000000000002</c:v>
                </c:pt>
                <c:pt idx="2369">
                  <c:v>1.8623000000000001</c:v>
                </c:pt>
                <c:pt idx="2370">
                  <c:v>1.8187</c:v>
                </c:pt>
                <c:pt idx="2371">
                  <c:v>1.8432999999999999</c:v>
                </c:pt>
                <c:pt idx="2372">
                  <c:v>1.4843</c:v>
                </c:pt>
                <c:pt idx="2373">
                  <c:v>1.3622000000000001</c:v>
                </c:pt>
                <c:pt idx="2374">
                  <c:v>0</c:v>
                </c:pt>
                <c:pt idx="2375">
                  <c:v>0</c:v>
                </c:pt>
                <c:pt idx="2376">
                  <c:v>1.7487999999999999</c:v>
                </c:pt>
                <c:pt idx="2377">
                  <c:v>1.5476000000000001</c:v>
                </c:pt>
                <c:pt idx="2378">
                  <c:v>1.0878000000000001</c:v>
                </c:pt>
                <c:pt idx="2379">
                  <c:v>1.7529999999999999</c:v>
                </c:pt>
                <c:pt idx="2380">
                  <c:v>1.8499000000000001</c:v>
                </c:pt>
                <c:pt idx="2381">
                  <c:v>2.1806999999999999</c:v>
                </c:pt>
                <c:pt idx="2382">
                  <c:v>2.8134999999999999</c:v>
                </c:pt>
                <c:pt idx="2383">
                  <c:v>1.8621000000000001</c:v>
                </c:pt>
                <c:pt idx="2384">
                  <c:v>1.4497</c:v>
                </c:pt>
                <c:pt idx="2385">
                  <c:v>1.8287</c:v>
                </c:pt>
                <c:pt idx="2386">
                  <c:v>1.6242000000000001</c:v>
                </c:pt>
                <c:pt idx="2387">
                  <c:v>1.4561999999999999</c:v>
                </c:pt>
                <c:pt idx="2388">
                  <c:v>2.1981999999999999</c:v>
                </c:pt>
                <c:pt idx="2389">
                  <c:v>1.2842</c:v>
                </c:pt>
                <c:pt idx="2390">
                  <c:v>1.8209</c:v>
                </c:pt>
                <c:pt idx="2391">
                  <c:v>1.7417</c:v>
                </c:pt>
                <c:pt idx="2392">
                  <c:v>1.6919999999999999</c:v>
                </c:pt>
                <c:pt idx="2393">
                  <c:v>1.2925</c:v>
                </c:pt>
                <c:pt idx="2394">
                  <c:v>1.4743999999999999</c:v>
                </c:pt>
                <c:pt idx="2395">
                  <c:v>2.1720999999999999</c:v>
                </c:pt>
                <c:pt idx="2396">
                  <c:v>1.7837000000000001</c:v>
                </c:pt>
                <c:pt idx="2397">
                  <c:v>0</c:v>
                </c:pt>
                <c:pt idx="2398">
                  <c:v>1.5781000000000001</c:v>
                </c:pt>
                <c:pt idx="2399">
                  <c:v>0</c:v>
                </c:pt>
                <c:pt idx="2400">
                  <c:v>0</c:v>
                </c:pt>
                <c:pt idx="2401">
                  <c:v>1.6509</c:v>
                </c:pt>
                <c:pt idx="2402">
                  <c:v>1.9329000000000001</c:v>
                </c:pt>
                <c:pt idx="2403">
                  <c:v>1.6957</c:v>
                </c:pt>
                <c:pt idx="2404">
                  <c:v>1.7311000000000001</c:v>
                </c:pt>
                <c:pt idx="2405">
                  <c:v>1.7737000000000001</c:v>
                </c:pt>
                <c:pt idx="2406">
                  <c:v>1.3262</c:v>
                </c:pt>
                <c:pt idx="2407">
                  <c:v>1.4877</c:v>
                </c:pt>
                <c:pt idx="2408">
                  <c:v>1.4246000000000001</c:v>
                </c:pt>
                <c:pt idx="2409">
                  <c:v>1.7131000000000001</c:v>
                </c:pt>
                <c:pt idx="2410">
                  <c:v>1.0681</c:v>
                </c:pt>
                <c:pt idx="2411">
                  <c:v>1.8082</c:v>
                </c:pt>
                <c:pt idx="2412">
                  <c:v>1.3318000000000001</c:v>
                </c:pt>
                <c:pt idx="2413">
                  <c:v>1.6261000000000001</c:v>
                </c:pt>
                <c:pt idx="2414">
                  <c:v>1.5483</c:v>
                </c:pt>
                <c:pt idx="2415">
                  <c:v>1.294</c:v>
                </c:pt>
                <c:pt idx="2416">
                  <c:v>1.6617</c:v>
                </c:pt>
                <c:pt idx="2417">
                  <c:v>1.5459000000000001</c:v>
                </c:pt>
                <c:pt idx="2418">
                  <c:v>1.7387999999999999</c:v>
                </c:pt>
                <c:pt idx="2419">
                  <c:v>1.5401</c:v>
                </c:pt>
                <c:pt idx="2420">
                  <c:v>1.1899</c:v>
                </c:pt>
                <c:pt idx="2421">
                  <c:v>1.0833999999999999</c:v>
                </c:pt>
                <c:pt idx="2422">
                  <c:v>1.2994000000000001</c:v>
                </c:pt>
                <c:pt idx="2423">
                  <c:v>2.0377000000000001</c:v>
                </c:pt>
                <c:pt idx="2424">
                  <c:v>1.6378999999999999</c:v>
                </c:pt>
                <c:pt idx="2425">
                  <c:v>1.8197000000000001</c:v>
                </c:pt>
                <c:pt idx="2426">
                  <c:v>1.8261000000000001</c:v>
                </c:pt>
                <c:pt idx="2427">
                  <c:v>1.2676000000000001</c:v>
                </c:pt>
                <c:pt idx="2428">
                  <c:v>1.0982000000000001</c:v>
                </c:pt>
                <c:pt idx="2429">
                  <c:v>1.0943000000000001</c:v>
                </c:pt>
                <c:pt idx="2430">
                  <c:v>1.53</c:v>
                </c:pt>
                <c:pt idx="2431">
                  <c:v>1.0624</c:v>
                </c:pt>
                <c:pt idx="2432">
                  <c:v>1.6271</c:v>
                </c:pt>
                <c:pt idx="2433">
                  <c:v>2.0167999999999999</c:v>
                </c:pt>
                <c:pt idx="2434">
                  <c:v>1.7336</c:v>
                </c:pt>
                <c:pt idx="2435">
                  <c:v>1.0238</c:v>
                </c:pt>
                <c:pt idx="2436">
                  <c:v>0.92659999999999998</c:v>
                </c:pt>
                <c:pt idx="2437">
                  <c:v>1.1551</c:v>
                </c:pt>
                <c:pt idx="2438">
                  <c:v>2.1263000000000001</c:v>
                </c:pt>
                <c:pt idx="2439">
                  <c:v>1.4959</c:v>
                </c:pt>
                <c:pt idx="2440">
                  <c:v>1.1660999999999999</c:v>
                </c:pt>
                <c:pt idx="2441">
                  <c:v>1.3705000000000001</c:v>
                </c:pt>
                <c:pt idx="2442">
                  <c:v>1.833</c:v>
                </c:pt>
                <c:pt idx="2443">
                  <c:v>1.0716000000000001</c:v>
                </c:pt>
                <c:pt idx="2444">
                  <c:v>1.5288999999999999</c:v>
                </c:pt>
                <c:pt idx="2445">
                  <c:v>1.5539000000000001</c:v>
                </c:pt>
                <c:pt idx="2446">
                  <c:v>1.3826000000000001</c:v>
                </c:pt>
                <c:pt idx="2447">
                  <c:v>1.3843000000000001</c:v>
                </c:pt>
                <c:pt idx="2448">
                  <c:v>1.9160999999999999</c:v>
                </c:pt>
                <c:pt idx="2449">
                  <c:v>1.5907</c:v>
                </c:pt>
                <c:pt idx="2450">
                  <c:v>2.2831999999999999</c:v>
                </c:pt>
                <c:pt idx="2451">
                  <c:v>1.1149</c:v>
                </c:pt>
                <c:pt idx="2452">
                  <c:v>1.5664</c:v>
                </c:pt>
                <c:pt idx="2453">
                  <c:v>1.3629</c:v>
                </c:pt>
                <c:pt idx="2454">
                  <c:v>1.5370999999999999</c:v>
                </c:pt>
                <c:pt idx="2455">
                  <c:v>1.6854</c:v>
                </c:pt>
                <c:pt idx="2456">
                  <c:v>0</c:v>
                </c:pt>
                <c:pt idx="2457">
                  <c:v>1.3544</c:v>
                </c:pt>
                <c:pt idx="2458">
                  <c:v>2.0329000000000002</c:v>
                </c:pt>
                <c:pt idx="2459">
                  <c:v>0.98650000000000004</c:v>
                </c:pt>
                <c:pt idx="2460">
                  <c:v>1.6373</c:v>
                </c:pt>
                <c:pt idx="2461">
                  <c:v>1.5738000000000001</c:v>
                </c:pt>
                <c:pt idx="2462">
                  <c:v>1.8986000000000001</c:v>
                </c:pt>
                <c:pt idx="2463">
                  <c:v>1.3332999999999999</c:v>
                </c:pt>
                <c:pt idx="2464">
                  <c:v>0.71199999999999997</c:v>
                </c:pt>
                <c:pt idx="2465">
                  <c:v>1.341</c:v>
                </c:pt>
                <c:pt idx="2466">
                  <c:v>1.6706000000000001</c:v>
                </c:pt>
                <c:pt idx="2467">
                  <c:v>1.8099000000000001</c:v>
                </c:pt>
                <c:pt idx="2468">
                  <c:v>1.3062</c:v>
                </c:pt>
                <c:pt idx="2469">
                  <c:v>2.1387999999999998</c:v>
                </c:pt>
                <c:pt idx="2470">
                  <c:v>0.99029999999999996</c:v>
                </c:pt>
                <c:pt idx="2471">
                  <c:v>0.90629999999999999</c:v>
                </c:pt>
                <c:pt idx="2472">
                  <c:v>1.4451000000000001</c:v>
                </c:pt>
                <c:pt idx="2473">
                  <c:v>1.2887</c:v>
                </c:pt>
                <c:pt idx="2474">
                  <c:v>0</c:v>
                </c:pt>
                <c:pt idx="2475">
                  <c:v>1.9684999999999999</c:v>
                </c:pt>
                <c:pt idx="2476">
                  <c:v>1.7374000000000001</c:v>
                </c:pt>
                <c:pt idx="2477">
                  <c:v>1.5002</c:v>
                </c:pt>
                <c:pt idx="2478">
                  <c:v>0.96009999999999995</c:v>
                </c:pt>
                <c:pt idx="2479">
                  <c:v>1.2676000000000001</c:v>
                </c:pt>
                <c:pt idx="2480">
                  <c:v>1.5669999999999999</c:v>
                </c:pt>
                <c:pt idx="2481">
                  <c:v>1.2685999999999999</c:v>
                </c:pt>
                <c:pt idx="2482">
                  <c:v>1.1543000000000001</c:v>
                </c:pt>
                <c:pt idx="2483">
                  <c:v>1.0893999999999999</c:v>
                </c:pt>
                <c:pt idx="2484">
                  <c:v>1.7554000000000001</c:v>
                </c:pt>
                <c:pt idx="2485">
                  <c:v>0.63649999999999995</c:v>
                </c:pt>
                <c:pt idx="2486">
                  <c:v>1.7332000000000001</c:v>
                </c:pt>
                <c:pt idx="2487">
                  <c:v>1.3984000000000001</c:v>
                </c:pt>
                <c:pt idx="2488">
                  <c:v>0.85570000000000002</c:v>
                </c:pt>
                <c:pt idx="2489">
                  <c:v>1.2454000000000001</c:v>
                </c:pt>
                <c:pt idx="2490">
                  <c:v>1.2967</c:v>
                </c:pt>
                <c:pt idx="2491">
                  <c:v>1.5528</c:v>
                </c:pt>
                <c:pt idx="2492">
                  <c:v>1.3591</c:v>
                </c:pt>
                <c:pt idx="2493">
                  <c:v>1.3332999999999999</c:v>
                </c:pt>
                <c:pt idx="2494">
                  <c:v>1.0184</c:v>
                </c:pt>
                <c:pt idx="2495">
                  <c:v>1.0193000000000001</c:v>
                </c:pt>
                <c:pt idx="2496">
                  <c:v>1.7166999999999999</c:v>
                </c:pt>
                <c:pt idx="2497">
                  <c:v>2.0019</c:v>
                </c:pt>
                <c:pt idx="2498">
                  <c:v>1.5273000000000001</c:v>
                </c:pt>
                <c:pt idx="2499">
                  <c:v>1.6852</c:v>
                </c:pt>
                <c:pt idx="2500">
                  <c:v>2.2890000000000001</c:v>
                </c:pt>
                <c:pt idx="2501">
                  <c:v>1.4335</c:v>
                </c:pt>
                <c:pt idx="2502">
                  <c:v>1.1762999999999999</c:v>
                </c:pt>
                <c:pt idx="2503">
                  <c:v>1.1517999999999999</c:v>
                </c:pt>
                <c:pt idx="2504">
                  <c:v>1.3451</c:v>
                </c:pt>
                <c:pt idx="2505">
                  <c:v>1.2984</c:v>
                </c:pt>
                <c:pt idx="2506">
                  <c:v>1.5857000000000001</c:v>
                </c:pt>
                <c:pt idx="2507">
                  <c:v>1.0832999999999999</c:v>
                </c:pt>
                <c:pt idx="2508">
                  <c:v>1.5261</c:v>
                </c:pt>
                <c:pt idx="2509">
                  <c:v>1.4444999999999999</c:v>
                </c:pt>
                <c:pt idx="2510">
                  <c:v>1.3358000000000001</c:v>
                </c:pt>
                <c:pt idx="2511">
                  <c:v>1.1772</c:v>
                </c:pt>
                <c:pt idx="2512">
                  <c:v>1.3308</c:v>
                </c:pt>
                <c:pt idx="2513">
                  <c:v>1.0366</c:v>
                </c:pt>
                <c:pt idx="2514">
                  <c:v>0.99360000000000004</c:v>
                </c:pt>
                <c:pt idx="2515">
                  <c:v>1.0851999999999999</c:v>
                </c:pt>
                <c:pt idx="2516">
                  <c:v>0.44729999999999998</c:v>
                </c:pt>
                <c:pt idx="2517">
                  <c:v>0</c:v>
                </c:pt>
                <c:pt idx="2518">
                  <c:v>0</c:v>
                </c:pt>
                <c:pt idx="2519">
                  <c:v>1.1143000000000001</c:v>
                </c:pt>
                <c:pt idx="2520">
                  <c:v>1.1919</c:v>
                </c:pt>
                <c:pt idx="2521">
                  <c:v>1.1742999999999999</c:v>
                </c:pt>
                <c:pt idx="2522">
                  <c:v>1.3021</c:v>
                </c:pt>
                <c:pt idx="2523">
                  <c:v>1.0337000000000001</c:v>
                </c:pt>
                <c:pt idx="2524">
                  <c:v>0.69259999999999999</c:v>
                </c:pt>
                <c:pt idx="2525">
                  <c:v>1.1907000000000001</c:v>
                </c:pt>
                <c:pt idx="2526">
                  <c:v>1.1097999999999999</c:v>
                </c:pt>
                <c:pt idx="2527">
                  <c:v>0.75270000000000004</c:v>
                </c:pt>
                <c:pt idx="2528">
                  <c:v>0.96489999999999998</c:v>
                </c:pt>
                <c:pt idx="2529">
                  <c:v>1.0665</c:v>
                </c:pt>
                <c:pt idx="2530">
                  <c:v>1.1531</c:v>
                </c:pt>
                <c:pt idx="2531">
                  <c:v>1.0938000000000001</c:v>
                </c:pt>
                <c:pt idx="2532">
                  <c:v>1.2650999999999999</c:v>
                </c:pt>
                <c:pt idx="2533">
                  <c:v>1.0351999999999999</c:v>
                </c:pt>
                <c:pt idx="2534">
                  <c:v>1.206</c:v>
                </c:pt>
                <c:pt idx="2535">
                  <c:v>1.1335</c:v>
                </c:pt>
                <c:pt idx="2536">
                  <c:v>1.6274999999999999</c:v>
                </c:pt>
                <c:pt idx="2537">
                  <c:v>0.76939999999999997</c:v>
                </c:pt>
                <c:pt idx="2538">
                  <c:v>0</c:v>
                </c:pt>
                <c:pt idx="2539">
                  <c:v>2.0438000000000001</c:v>
                </c:pt>
                <c:pt idx="2540">
                  <c:v>1.1834</c:v>
                </c:pt>
                <c:pt idx="2541">
                  <c:v>0.97040000000000004</c:v>
                </c:pt>
                <c:pt idx="2542">
                  <c:v>1.4813000000000001</c:v>
                </c:pt>
                <c:pt idx="2543">
                  <c:v>1.1645000000000001</c:v>
                </c:pt>
                <c:pt idx="2544">
                  <c:v>1.0373000000000001</c:v>
                </c:pt>
                <c:pt idx="2545">
                  <c:v>1.3522000000000001</c:v>
                </c:pt>
                <c:pt idx="2546">
                  <c:v>1.1783999999999999</c:v>
                </c:pt>
                <c:pt idx="2547">
                  <c:v>2.0053999999999998</c:v>
                </c:pt>
                <c:pt idx="2548">
                  <c:v>1.1200000000000001</c:v>
                </c:pt>
                <c:pt idx="2549">
                  <c:v>1.3399000000000001</c:v>
                </c:pt>
                <c:pt idx="2550">
                  <c:v>0.72989999999999999</c:v>
                </c:pt>
                <c:pt idx="2551">
                  <c:v>0.92949999999999999</c:v>
                </c:pt>
                <c:pt idx="2552">
                  <c:v>0.87829999999999997</c:v>
                </c:pt>
                <c:pt idx="2553">
                  <c:v>0.70879999999999999</c:v>
                </c:pt>
                <c:pt idx="2554">
                  <c:v>1.2109000000000001</c:v>
                </c:pt>
                <c:pt idx="2555">
                  <c:v>1.1305000000000001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1.4381999999999999</c:v>
                </c:pt>
                <c:pt idx="2561">
                  <c:v>2.4359999999999999</c:v>
                </c:pt>
                <c:pt idx="2562">
                  <c:v>0.48859999999999998</c:v>
                </c:pt>
                <c:pt idx="2563">
                  <c:v>1.4588000000000001</c:v>
                </c:pt>
                <c:pt idx="2564">
                  <c:v>1.4213</c:v>
                </c:pt>
                <c:pt idx="2565">
                  <c:v>1.1655</c:v>
                </c:pt>
                <c:pt idx="2566">
                  <c:v>2.0539999999999998</c:v>
                </c:pt>
                <c:pt idx="2567">
                  <c:v>1.4756</c:v>
                </c:pt>
                <c:pt idx="2568">
                  <c:v>1.2135</c:v>
                </c:pt>
                <c:pt idx="2569">
                  <c:v>1.2718</c:v>
                </c:pt>
                <c:pt idx="2570">
                  <c:v>1.2730999999999999</c:v>
                </c:pt>
                <c:pt idx="2571">
                  <c:v>1.5194000000000001</c:v>
                </c:pt>
                <c:pt idx="2572">
                  <c:v>1.621</c:v>
                </c:pt>
                <c:pt idx="2573">
                  <c:v>1.018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1.1963999999999999</c:v>
                </c:pt>
                <c:pt idx="2581">
                  <c:v>1.7194</c:v>
                </c:pt>
                <c:pt idx="2582">
                  <c:v>1.5724</c:v>
                </c:pt>
                <c:pt idx="2583">
                  <c:v>0.93089999999999995</c:v>
                </c:pt>
                <c:pt idx="2584">
                  <c:v>1.1191</c:v>
                </c:pt>
                <c:pt idx="2585">
                  <c:v>1.0091000000000001</c:v>
                </c:pt>
                <c:pt idx="2586">
                  <c:v>1.0318000000000001</c:v>
                </c:pt>
                <c:pt idx="2587">
                  <c:v>0</c:v>
                </c:pt>
                <c:pt idx="2588">
                  <c:v>1.7613000000000001</c:v>
                </c:pt>
                <c:pt idx="2589">
                  <c:v>1.5713999999999999</c:v>
                </c:pt>
                <c:pt idx="2590">
                  <c:v>1.2346999999999999</c:v>
                </c:pt>
                <c:pt idx="2591">
                  <c:v>1.3706</c:v>
                </c:pt>
                <c:pt idx="2592">
                  <c:v>1.2829999999999999</c:v>
                </c:pt>
                <c:pt idx="2593">
                  <c:v>1.2819</c:v>
                </c:pt>
                <c:pt idx="2594">
                  <c:v>1.4229000000000001</c:v>
                </c:pt>
                <c:pt idx="2595">
                  <c:v>1.3512999999999999</c:v>
                </c:pt>
                <c:pt idx="2596">
                  <c:v>1.2658</c:v>
                </c:pt>
                <c:pt idx="2597">
                  <c:v>1.149</c:v>
                </c:pt>
                <c:pt idx="2598">
                  <c:v>1.4451000000000001</c:v>
                </c:pt>
                <c:pt idx="2599">
                  <c:v>1.5868</c:v>
                </c:pt>
                <c:pt idx="2600">
                  <c:v>0</c:v>
                </c:pt>
                <c:pt idx="2601">
                  <c:v>1.1616</c:v>
                </c:pt>
                <c:pt idx="2602">
                  <c:v>1.1580999999999999</c:v>
                </c:pt>
                <c:pt idx="2603">
                  <c:v>1.4080999999999999</c:v>
                </c:pt>
                <c:pt idx="2604">
                  <c:v>1.0532999999999999</c:v>
                </c:pt>
                <c:pt idx="2605">
                  <c:v>1.2040999999999999</c:v>
                </c:pt>
                <c:pt idx="2606">
                  <c:v>1.8819999999999999</c:v>
                </c:pt>
                <c:pt idx="2607">
                  <c:v>1.0878000000000001</c:v>
                </c:pt>
                <c:pt idx="2608">
                  <c:v>0</c:v>
                </c:pt>
                <c:pt idx="2609">
                  <c:v>0</c:v>
                </c:pt>
                <c:pt idx="2610">
                  <c:v>0.78349999999999997</c:v>
                </c:pt>
                <c:pt idx="2611">
                  <c:v>1.5483</c:v>
                </c:pt>
                <c:pt idx="2612">
                  <c:v>1.2536</c:v>
                </c:pt>
                <c:pt idx="2613">
                  <c:v>1.2139</c:v>
                </c:pt>
                <c:pt idx="2614">
                  <c:v>1.5356000000000001</c:v>
                </c:pt>
                <c:pt idx="2615">
                  <c:v>0.59219999999999995</c:v>
                </c:pt>
                <c:pt idx="2616">
                  <c:v>0.99139999999999995</c:v>
                </c:pt>
                <c:pt idx="2617">
                  <c:v>1.4266000000000001</c:v>
                </c:pt>
                <c:pt idx="2618">
                  <c:v>1.2346999999999999</c:v>
                </c:pt>
                <c:pt idx="2619">
                  <c:v>1.3958999999999999</c:v>
                </c:pt>
                <c:pt idx="2620">
                  <c:v>0.81489999999999996</c:v>
                </c:pt>
                <c:pt idx="2621">
                  <c:v>0.78690000000000004</c:v>
                </c:pt>
                <c:pt idx="2622">
                  <c:v>0.83279999999999998</c:v>
                </c:pt>
                <c:pt idx="2623">
                  <c:v>0.83189999999999997</c:v>
                </c:pt>
                <c:pt idx="2624">
                  <c:v>0.86780000000000002</c:v>
                </c:pt>
                <c:pt idx="2625">
                  <c:v>0.97989999999999999</c:v>
                </c:pt>
                <c:pt idx="2626">
                  <c:v>0.97870000000000001</c:v>
                </c:pt>
                <c:pt idx="2627">
                  <c:v>1.0249999999999999</c:v>
                </c:pt>
                <c:pt idx="2628">
                  <c:v>0</c:v>
                </c:pt>
                <c:pt idx="2629">
                  <c:v>0.31690000000000002</c:v>
                </c:pt>
                <c:pt idx="2630">
                  <c:v>0.87339999999999995</c:v>
                </c:pt>
                <c:pt idx="2631">
                  <c:v>0.874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1.2241</c:v>
                </c:pt>
                <c:pt idx="2636">
                  <c:v>1.6503000000000001</c:v>
                </c:pt>
                <c:pt idx="2637">
                  <c:v>1.5087999999999999</c:v>
                </c:pt>
                <c:pt idx="2638">
                  <c:v>1.0077</c:v>
                </c:pt>
                <c:pt idx="2639">
                  <c:v>0.92010000000000003</c:v>
                </c:pt>
                <c:pt idx="2640">
                  <c:v>0.76080000000000003</c:v>
                </c:pt>
                <c:pt idx="2641">
                  <c:v>0</c:v>
                </c:pt>
                <c:pt idx="2642">
                  <c:v>0</c:v>
                </c:pt>
                <c:pt idx="2643">
                  <c:v>1.2963</c:v>
                </c:pt>
                <c:pt idx="2644">
                  <c:v>1.5017</c:v>
                </c:pt>
                <c:pt idx="2645">
                  <c:v>1.1074999999999999</c:v>
                </c:pt>
                <c:pt idx="2646">
                  <c:v>1.403</c:v>
                </c:pt>
                <c:pt idx="2647">
                  <c:v>1.3564000000000001</c:v>
                </c:pt>
                <c:pt idx="2648">
                  <c:v>0.8669</c:v>
                </c:pt>
                <c:pt idx="2649">
                  <c:v>0</c:v>
                </c:pt>
                <c:pt idx="2650">
                  <c:v>0</c:v>
                </c:pt>
                <c:pt idx="2651">
                  <c:v>1.1032</c:v>
                </c:pt>
                <c:pt idx="2652">
                  <c:v>1.2873000000000001</c:v>
                </c:pt>
                <c:pt idx="2653">
                  <c:v>1.4965999999999999</c:v>
                </c:pt>
                <c:pt idx="2654">
                  <c:v>1.107</c:v>
                </c:pt>
                <c:pt idx="2655">
                  <c:v>1.1131</c:v>
                </c:pt>
                <c:pt idx="2656">
                  <c:v>0.80930000000000002</c:v>
                </c:pt>
                <c:pt idx="2657">
                  <c:v>1.4157999999999999</c:v>
                </c:pt>
                <c:pt idx="2658">
                  <c:v>0.55310000000000004</c:v>
                </c:pt>
                <c:pt idx="2659">
                  <c:v>0.79500000000000004</c:v>
                </c:pt>
                <c:pt idx="2660">
                  <c:v>1.4392</c:v>
                </c:pt>
                <c:pt idx="2661">
                  <c:v>0.56759999999999999</c:v>
                </c:pt>
                <c:pt idx="2662">
                  <c:v>1.0646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0.94630000000000003</c:v>
                </c:pt>
                <c:pt idx="2669">
                  <c:v>1.996</c:v>
                </c:pt>
                <c:pt idx="2670">
                  <c:v>0.75429999999999997</c:v>
                </c:pt>
                <c:pt idx="2671">
                  <c:v>1.5</c:v>
                </c:pt>
                <c:pt idx="2672">
                  <c:v>1.0379</c:v>
                </c:pt>
                <c:pt idx="2673">
                  <c:v>1.2307999999999999</c:v>
                </c:pt>
                <c:pt idx="2674">
                  <c:v>0.67359999999999998</c:v>
                </c:pt>
                <c:pt idx="2675">
                  <c:v>0.88200000000000001</c:v>
                </c:pt>
                <c:pt idx="2676">
                  <c:v>0.62690000000000001</c:v>
                </c:pt>
                <c:pt idx="2677">
                  <c:v>0.54479999999999995</c:v>
                </c:pt>
                <c:pt idx="2678">
                  <c:v>0</c:v>
                </c:pt>
                <c:pt idx="2679">
                  <c:v>0.51680000000000004</c:v>
                </c:pt>
                <c:pt idx="2680">
                  <c:v>0.84219999999999995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1.1037999999999999</c:v>
                </c:pt>
                <c:pt idx="2685">
                  <c:v>0.43190000000000001</c:v>
                </c:pt>
                <c:pt idx="2686">
                  <c:v>1.0513999999999999</c:v>
                </c:pt>
                <c:pt idx="2687">
                  <c:v>1.3216000000000001</c:v>
                </c:pt>
                <c:pt idx="2688">
                  <c:v>0.85799999999999998</c:v>
                </c:pt>
                <c:pt idx="2689">
                  <c:v>1.0846</c:v>
                </c:pt>
                <c:pt idx="2690">
                  <c:v>0.86299999999999999</c:v>
                </c:pt>
                <c:pt idx="2691">
                  <c:v>0.90210000000000001</c:v>
                </c:pt>
                <c:pt idx="2692">
                  <c:v>1.4177999999999999</c:v>
                </c:pt>
                <c:pt idx="2693">
                  <c:v>1.2898000000000001</c:v>
                </c:pt>
                <c:pt idx="2694">
                  <c:v>1.2809999999999999</c:v>
                </c:pt>
                <c:pt idx="2695">
                  <c:v>0.7379</c:v>
                </c:pt>
                <c:pt idx="2696">
                  <c:v>1.3277000000000001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1.6637</c:v>
                </c:pt>
                <c:pt idx="2702">
                  <c:v>0</c:v>
                </c:pt>
                <c:pt idx="2703">
                  <c:v>0.58509999999999995</c:v>
                </c:pt>
                <c:pt idx="2704">
                  <c:v>0.77990000000000004</c:v>
                </c:pt>
                <c:pt idx="2705">
                  <c:v>1.0174000000000001</c:v>
                </c:pt>
                <c:pt idx="2706">
                  <c:v>1.2163999999999999</c:v>
                </c:pt>
                <c:pt idx="2707">
                  <c:v>1.0652999999999999</c:v>
                </c:pt>
                <c:pt idx="2708">
                  <c:v>1.369</c:v>
                </c:pt>
                <c:pt idx="2709">
                  <c:v>0.87819999999999998</c:v>
                </c:pt>
                <c:pt idx="2710">
                  <c:v>1.4212</c:v>
                </c:pt>
                <c:pt idx="2711">
                  <c:v>0.64270000000000005</c:v>
                </c:pt>
                <c:pt idx="2712">
                  <c:v>0</c:v>
                </c:pt>
                <c:pt idx="2713">
                  <c:v>1.5227999999999999</c:v>
                </c:pt>
                <c:pt idx="2714">
                  <c:v>0.89770000000000005</c:v>
                </c:pt>
                <c:pt idx="2715">
                  <c:v>1.3592</c:v>
                </c:pt>
                <c:pt idx="2716">
                  <c:v>0.86060000000000003</c:v>
                </c:pt>
                <c:pt idx="2717">
                  <c:v>0.99419999999999997</c:v>
                </c:pt>
                <c:pt idx="2718">
                  <c:v>1.175</c:v>
                </c:pt>
                <c:pt idx="2719">
                  <c:v>0.99219999999999997</c:v>
                </c:pt>
                <c:pt idx="2720">
                  <c:v>1.0103</c:v>
                </c:pt>
                <c:pt idx="2721">
                  <c:v>0.89019999999999999</c:v>
                </c:pt>
                <c:pt idx="2722">
                  <c:v>0.63370000000000004</c:v>
                </c:pt>
                <c:pt idx="2723">
                  <c:v>0.9627</c:v>
                </c:pt>
                <c:pt idx="2724">
                  <c:v>0.84840000000000004</c:v>
                </c:pt>
                <c:pt idx="2725">
                  <c:v>0.75439999999999996</c:v>
                </c:pt>
                <c:pt idx="2726">
                  <c:v>1.1687000000000001</c:v>
                </c:pt>
                <c:pt idx="2727">
                  <c:v>0.80820000000000003</c:v>
                </c:pt>
                <c:pt idx="2728">
                  <c:v>0.82640000000000002</c:v>
                </c:pt>
                <c:pt idx="2729">
                  <c:v>0.80789999999999995</c:v>
                </c:pt>
                <c:pt idx="2730">
                  <c:v>0.81430000000000002</c:v>
                </c:pt>
                <c:pt idx="2731">
                  <c:v>0.95079999999999998</c:v>
                </c:pt>
                <c:pt idx="2732">
                  <c:v>0.80469999999999997</c:v>
                </c:pt>
                <c:pt idx="2733">
                  <c:v>1.2925</c:v>
                </c:pt>
                <c:pt idx="2734">
                  <c:v>0</c:v>
                </c:pt>
                <c:pt idx="2735">
                  <c:v>0</c:v>
                </c:pt>
                <c:pt idx="2736">
                  <c:v>1.0548999999999999</c:v>
                </c:pt>
                <c:pt idx="2737">
                  <c:v>0.78659999999999997</c:v>
                </c:pt>
                <c:pt idx="2738">
                  <c:v>0.94599999999999995</c:v>
                </c:pt>
                <c:pt idx="2739">
                  <c:v>0.64559999999999995</c:v>
                </c:pt>
                <c:pt idx="2740">
                  <c:v>0.58660000000000001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0.76449999999999996</c:v>
                </c:pt>
                <c:pt idx="2745">
                  <c:v>0.57620000000000005</c:v>
                </c:pt>
                <c:pt idx="2746">
                  <c:v>0</c:v>
                </c:pt>
                <c:pt idx="2747">
                  <c:v>1.3528</c:v>
                </c:pt>
                <c:pt idx="2748">
                  <c:v>0.9496</c:v>
                </c:pt>
                <c:pt idx="2749">
                  <c:v>0.58430000000000004</c:v>
                </c:pt>
                <c:pt idx="2750">
                  <c:v>0.67920000000000003</c:v>
                </c:pt>
                <c:pt idx="2751">
                  <c:v>0.62660000000000005</c:v>
                </c:pt>
                <c:pt idx="2752">
                  <c:v>1.0528999999999999</c:v>
                </c:pt>
                <c:pt idx="2753">
                  <c:v>1.006</c:v>
                </c:pt>
                <c:pt idx="2754">
                  <c:v>0.68089999999999995</c:v>
                </c:pt>
                <c:pt idx="2755">
                  <c:v>0.97060000000000002</c:v>
                </c:pt>
                <c:pt idx="2756">
                  <c:v>0.86019999999999996</c:v>
                </c:pt>
                <c:pt idx="2757">
                  <c:v>0.37090000000000001</c:v>
                </c:pt>
                <c:pt idx="2758">
                  <c:v>0.93889999999999996</c:v>
                </c:pt>
                <c:pt idx="2759">
                  <c:v>0.85170000000000001</c:v>
                </c:pt>
                <c:pt idx="2760">
                  <c:v>1.7433000000000001</c:v>
                </c:pt>
                <c:pt idx="2761">
                  <c:v>0</c:v>
                </c:pt>
                <c:pt idx="2762">
                  <c:v>0</c:v>
                </c:pt>
                <c:pt idx="2763">
                  <c:v>0.58760000000000001</c:v>
                </c:pt>
                <c:pt idx="2764">
                  <c:v>0.63239999999999996</c:v>
                </c:pt>
                <c:pt idx="2765">
                  <c:v>1.2552000000000001</c:v>
                </c:pt>
                <c:pt idx="2766">
                  <c:v>0.89849999999999997</c:v>
                </c:pt>
                <c:pt idx="2767">
                  <c:v>1.2685999999999999</c:v>
                </c:pt>
                <c:pt idx="2768">
                  <c:v>0.89629999999999999</c:v>
                </c:pt>
                <c:pt idx="2769">
                  <c:v>1.1838</c:v>
                </c:pt>
                <c:pt idx="2770">
                  <c:v>0.96699999999999997</c:v>
                </c:pt>
                <c:pt idx="2771">
                  <c:v>0.87270000000000003</c:v>
                </c:pt>
                <c:pt idx="2772">
                  <c:v>0</c:v>
                </c:pt>
                <c:pt idx="2773">
                  <c:v>0.875</c:v>
                </c:pt>
                <c:pt idx="2774">
                  <c:v>0</c:v>
                </c:pt>
                <c:pt idx="2775">
                  <c:v>0.55000000000000004</c:v>
                </c:pt>
                <c:pt idx="2776">
                  <c:v>0.74719999999999998</c:v>
                </c:pt>
                <c:pt idx="2777">
                  <c:v>0.86329999999999996</c:v>
                </c:pt>
                <c:pt idx="2778">
                  <c:v>0.73109999999999997</c:v>
                </c:pt>
                <c:pt idx="2779">
                  <c:v>0.81079999999999997</c:v>
                </c:pt>
                <c:pt idx="2780">
                  <c:v>0.84009999999999996</c:v>
                </c:pt>
                <c:pt idx="2781">
                  <c:v>0.6502</c:v>
                </c:pt>
                <c:pt idx="2782">
                  <c:v>0.77349999999999997</c:v>
                </c:pt>
                <c:pt idx="2783">
                  <c:v>1.0009999999999999</c:v>
                </c:pt>
                <c:pt idx="2784">
                  <c:v>0.62</c:v>
                </c:pt>
                <c:pt idx="2785">
                  <c:v>0.79879999999999995</c:v>
                </c:pt>
                <c:pt idx="2786">
                  <c:v>0.65659999999999996</c:v>
                </c:pt>
                <c:pt idx="2787">
                  <c:v>0.77829999999999999</c:v>
                </c:pt>
                <c:pt idx="2788">
                  <c:v>0.67159999999999997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0.56100000000000005</c:v>
                </c:pt>
                <c:pt idx="2793">
                  <c:v>9.4700000000000006E-2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0.5897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0.63290000000000002</c:v>
                </c:pt>
                <c:pt idx="2808">
                  <c:v>0.27850000000000003</c:v>
                </c:pt>
                <c:pt idx="2809">
                  <c:v>0</c:v>
                </c:pt>
                <c:pt idx="2810">
                  <c:v>0.67949999999999999</c:v>
                </c:pt>
                <c:pt idx="2811">
                  <c:v>1.0953999999999999</c:v>
                </c:pt>
                <c:pt idx="2812">
                  <c:v>0.63190000000000002</c:v>
                </c:pt>
                <c:pt idx="2813">
                  <c:v>0.64659999999999995</c:v>
                </c:pt>
                <c:pt idx="2814">
                  <c:v>0.61309999999999998</c:v>
                </c:pt>
                <c:pt idx="2815">
                  <c:v>0.79679999999999995</c:v>
                </c:pt>
                <c:pt idx="2816">
                  <c:v>0.80389999999999995</c:v>
                </c:pt>
                <c:pt idx="2817">
                  <c:v>0.5867</c:v>
                </c:pt>
                <c:pt idx="2818">
                  <c:v>0.82389999999999997</c:v>
                </c:pt>
                <c:pt idx="2819">
                  <c:v>0</c:v>
                </c:pt>
                <c:pt idx="2820">
                  <c:v>0</c:v>
                </c:pt>
                <c:pt idx="2821">
                  <c:v>1.0976999999999999</c:v>
                </c:pt>
                <c:pt idx="2822">
                  <c:v>0.51790000000000003</c:v>
                </c:pt>
                <c:pt idx="2823">
                  <c:v>1.0295000000000001</c:v>
                </c:pt>
                <c:pt idx="2824">
                  <c:v>0.61070000000000002</c:v>
                </c:pt>
                <c:pt idx="2825">
                  <c:v>0.85250000000000004</c:v>
                </c:pt>
                <c:pt idx="2826">
                  <c:v>0.625</c:v>
                </c:pt>
                <c:pt idx="2827">
                  <c:v>0.9405</c:v>
                </c:pt>
                <c:pt idx="2828">
                  <c:v>0.5897</c:v>
                </c:pt>
                <c:pt idx="2829">
                  <c:v>0.75260000000000005</c:v>
                </c:pt>
                <c:pt idx="2830">
                  <c:v>0.80120000000000002</c:v>
                </c:pt>
                <c:pt idx="2831">
                  <c:v>0.63460000000000005</c:v>
                </c:pt>
                <c:pt idx="2832">
                  <c:v>0.92130000000000001</c:v>
                </c:pt>
                <c:pt idx="2833">
                  <c:v>0.72540000000000004</c:v>
                </c:pt>
                <c:pt idx="2834">
                  <c:v>1.5498000000000001</c:v>
                </c:pt>
                <c:pt idx="2835">
                  <c:v>0.79400000000000004</c:v>
                </c:pt>
                <c:pt idx="2836">
                  <c:v>0.61170000000000002</c:v>
                </c:pt>
                <c:pt idx="2837">
                  <c:v>1.1496999999999999</c:v>
                </c:pt>
                <c:pt idx="2838">
                  <c:v>0.38390000000000002</c:v>
                </c:pt>
                <c:pt idx="2839">
                  <c:v>0.76480000000000004</c:v>
                </c:pt>
                <c:pt idx="2840">
                  <c:v>0.745</c:v>
                </c:pt>
                <c:pt idx="2841">
                  <c:v>0</c:v>
                </c:pt>
                <c:pt idx="2842">
                  <c:v>0</c:v>
                </c:pt>
                <c:pt idx="2843">
                  <c:v>1.1681999999999999</c:v>
                </c:pt>
                <c:pt idx="2844">
                  <c:v>0</c:v>
                </c:pt>
                <c:pt idx="2845">
                  <c:v>0.41020000000000001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1.6678999999999999</c:v>
                </c:pt>
                <c:pt idx="2855">
                  <c:v>0.68559999999999999</c:v>
                </c:pt>
                <c:pt idx="2856">
                  <c:v>0</c:v>
                </c:pt>
                <c:pt idx="2857">
                  <c:v>1.2527999999999999</c:v>
                </c:pt>
                <c:pt idx="2858">
                  <c:v>0.75719999999999998</c:v>
                </c:pt>
                <c:pt idx="2859">
                  <c:v>0.76729999999999998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0.81989999999999996</c:v>
                </c:pt>
                <c:pt idx="2870">
                  <c:v>0</c:v>
                </c:pt>
                <c:pt idx="2871">
                  <c:v>0.98070000000000002</c:v>
                </c:pt>
                <c:pt idx="2872">
                  <c:v>0</c:v>
                </c:pt>
                <c:pt idx="2873">
                  <c:v>1.8487</c:v>
                </c:pt>
                <c:pt idx="2874">
                  <c:v>0</c:v>
                </c:pt>
                <c:pt idx="2875">
                  <c:v>1.1460999999999999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1.2212000000000001</c:v>
                </c:pt>
                <c:pt idx="2881">
                  <c:v>1.3856999999999999</c:v>
                </c:pt>
                <c:pt idx="2882">
                  <c:v>0.34589999999999999</c:v>
                </c:pt>
                <c:pt idx="2883">
                  <c:v>1.2410000000000001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0.47349999999999998</c:v>
                </c:pt>
                <c:pt idx="2888">
                  <c:v>1.7935000000000001</c:v>
                </c:pt>
                <c:pt idx="2889">
                  <c:v>1.9382999999999999</c:v>
                </c:pt>
                <c:pt idx="2890">
                  <c:v>0</c:v>
                </c:pt>
                <c:pt idx="2891">
                  <c:v>0.70169999999999999</c:v>
                </c:pt>
                <c:pt idx="2892">
                  <c:v>0</c:v>
                </c:pt>
                <c:pt idx="2893">
                  <c:v>0</c:v>
                </c:pt>
                <c:pt idx="2894">
                  <c:v>0.81779999999999997</c:v>
                </c:pt>
                <c:pt idx="2895">
                  <c:v>0.64300000000000002</c:v>
                </c:pt>
                <c:pt idx="2896">
                  <c:v>0</c:v>
                </c:pt>
                <c:pt idx="2897">
                  <c:v>0.60340000000000005</c:v>
                </c:pt>
                <c:pt idx="2898">
                  <c:v>0.45</c:v>
                </c:pt>
                <c:pt idx="2899">
                  <c:v>0.58589999999999998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1.5414000000000001</c:v>
                </c:pt>
                <c:pt idx="2906">
                  <c:v>0</c:v>
                </c:pt>
                <c:pt idx="2907">
                  <c:v>0</c:v>
                </c:pt>
                <c:pt idx="2908">
                  <c:v>0.75949999999999995</c:v>
                </c:pt>
                <c:pt idx="2909">
                  <c:v>0</c:v>
                </c:pt>
                <c:pt idx="2910">
                  <c:v>0.73080000000000001</c:v>
                </c:pt>
                <c:pt idx="2911">
                  <c:v>0</c:v>
                </c:pt>
                <c:pt idx="2912">
                  <c:v>0.96340000000000003</c:v>
                </c:pt>
                <c:pt idx="2913">
                  <c:v>1.0595000000000001</c:v>
                </c:pt>
                <c:pt idx="2914">
                  <c:v>0.70120000000000005</c:v>
                </c:pt>
                <c:pt idx="2915">
                  <c:v>0.84370000000000001</c:v>
                </c:pt>
                <c:pt idx="2916">
                  <c:v>0</c:v>
                </c:pt>
                <c:pt idx="2917">
                  <c:v>1.0256000000000001</c:v>
                </c:pt>
                <c:pt idx="2918">
                  <c:v>0</c:v>
                </c:pt>
                <c:pt idx="2919">
                  <c:v>0.71840000000000004</c:v>
                </c:pt>
                <c:pt idx="2920">
                  <c:v>0.8024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</c:v>
                </c:pt>
                <c:pt idx="2931">
                  <c:v>0</c:v>
                </c:pt>
                <c:pt idx="2932">
                  <c:v>0</c:v>
                </c:pt>
                <c:pt idx="2933">
                  <c:v>0</c:v>
                </c:pt>
                <c:pt idx="2934">
                  <c:v>0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</c:v>
                </c:pt>
                <c:pt idx="2948">
                  <c:v>0.99370000000000003</c:v>
                </c:pt>
                <c:pt idx="2949">
                  <c:v>0.69720000000000004</c:v>
                </c:pt>
                <c:pt idx="2950">
                  <c:v>1.081</c:v>
                </c:pt>
                <c:pt idx="2951">
                  <c:v>2.5920000000000001</c:v>
                </c:pt>
                <c:pt idx="2952">
                  <c:v>0.79269999999999996</c:v>
                </c:pt>
                <c:pt idx="2953">
                  <c:v>1.9995000000000001</c:v>
                </c:pt>
                <c:pt idx="2954">
                  <c:v>1.0382</c:v>
                </c:pt>
                <c:pt idx="2955">
                  <c:v>0.86750000000000005</c:v>
                </c:pt>
                <c:pt idx="2956">
                  <c:v>0.80989999999999995</c:v>
                </c:pt>
                <c:pt idx="2957">
                  <c:v>0.49390000000000001</c:v>
                </c:pt>
                <c:pt idx="2958">
                  <c:v>0</c:v>
                </c:pt>
                <c:pt idx="2959">
                  <c:v>0.66469999999999996</c:v>
                </c:pt>
                <c:pt idx="2960">
                  <c:v>1.3636999999999999</c:v>
                </c:pt>
                <c:pt idx="2961">
                  <c:v>0.99239999999999995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0.37030000000000002</c:v>
                </c:pt>
                <c:pt idx="2966">
                  <c:v>1.2891999999999999</c:v>
                </c:pt>
                <c:pt idx="2967">
                  <c:v>0</c:v>
                </c:pt>
                <c:pt idx="2968">
                  <c:v>0</c:v>
                </c:pt>
                <c:pt idx="2969">
                  <c:v>0</c:v>
                </c:pt>
                <c:pt idx="2970">
                  <c:v>0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1.3895999999999999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1.1356999999999999</c:v>
                </c:pt>
                <c:pt idx="3017">
                  <c:v>0</c:v>
                </c:pt>
                <c:pt idx="3018">
                  <c:v>0</c:v>
                </c:pt>
                <c:pt idx="3019">
                  <c:v>0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3.5727000000000002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0.97060000000000002</c:v>
                </c:pt>
                <c:pt idx="3113">
                  <c:v>0</c:v>
                </c:pt>
                <c:pt idx="3114">
                  <c:v>0</c:v>
                </c:pt>
                <c:pt idx="3115">
                  <c:v>0.77449999999999997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0.50900000000000001</c:v>
                </c:pt>
                <c:pt idx="3128">
                  <c:v>0</c:v>
                </c:pt>
                <c:pt idx="3129">
                  <c:v>1.6956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0.96319999999999995</c:v>
                </c:pt>
                <c:pt idx="3135">
                  <c:v>1.1972</c:v>
                </c:pt>
                <c:pt idx="3136">
                  <c:v>0.58409999999999995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1.6480999999999999</c:v>
                </c:pt>
                <c:pt idx="3154">
                  <c:v>0</c:v>
                </c:pt>
                <c:pt idx="3155">
                  <c:v>0.70989999999999998</c:v>
                </c:pt>
                <c:pt idx="3156">
                  <c:v>0.66090000000000004</c:v>
                </c:pt>
                <c:pt idx="3157">
                  <c:v>0.49919999999999998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3.0872999999999999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1.0431999999999999</c:v>
                </c:pt>
                <c:pt idx="3182">
                  <c:v>0</c:v>
                </c:pt>
                <c:pt idx="3183">
                  <c:v>0</c:v>
                </c:pt>
                <c:pt idx="3184">
                  <c:v>0</c:v>
                </c:pt>
                <c:pt idx="3185">
                  <c:v>0</c:v>
                </c:pt>
                <c:pt idx="3186">
                  <c:v>0</c:v>
                </c:pt>
                <c:pt idx="3187">
                  <c:v>0</c:v>
                </c:pt>
                <c:pt idx="3188">
                  <c:v>0</c:v>
                </c:pt>
                <c:pt idx="3189">
                  <c:v>0.7651</c:v>
                </c:pt>
                <c:pt idx="3190">
                  <c:v>0</c:v>
                </c:pt>
                <c:pt idx="3191">
                  <c:v>0</c:v>
                </c:pt>
                <c:pt idx="3192">
                  <c:v>0.42709999999999998</c:v>
                </c:pt>
                <c:pt idx="3193">
                  <c:v>0</c:v>
                </c:pt>
                <c:pt idx="3194">
                  <c:v>0</c:v>
                </c:pt>
                <c:pt idx="3195">
                  <c:v>0.46860000000000002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0.91659999999999997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</c:v>
                </c:pt>
                <c:pt idx="3217">
                  <c:v>0</c:v>
                </c:pt>
                <c:pt idx="3218">
                  <c:v>0</c:v>
                </c:pt>
                <c:pt idx="3219">
                  <c:v>0.86680000000000001</c:v>
                </c:pt>
                <c:pt idx="3220">
                  <c:v>0</c:v>
                </c:pt>
                <c:pt idx="3221">
                  <c:v>0</c:v>
                </c:pt>
                <c:pt idx="3222">
                  <c:v>0.79800000000000004</c:v>
                </c:pt>
                <c:pt idx="3223">
                  <c:v>0</c:v>
                </c:pt>
                <c:pt idx="3224">
                  <c:v>0</c:v>
                </c:pt>
                <c:pt idx="3225">
                  <c:v>0.61980000000000002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1.8348</c:v>
                </c:pt>
                <c:pt idx="3234">
                  <c:v>0</c:v>
                </c:pt>
                <c:pt idx="3235">
                  <c:v>0</c:v>
                </c:pt>
                <c:pt idx="3236">
                  <c:v>1.0717000000000001</c:v>
                </c:pt>
                <c:pt idx="3237">
                  <c:v>0</c:v>
                </c:pt>
                <c:pt idx="3238">
                  <c:v>0</c:v>
                </c:pt>
                <c:pt idx="3239">
                  <c:v>0.79769999999999996</c:v>
                </c:pt>
                <c:pt idx="3240">
                  <c:v>1.6859999999999999</c:v>
                </c:pt>
                <c:pt idx="3241">
                  <c:v>0</c:v>
                </c:pt>
                <c:pt idx="3242">
                  <c:v>0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1.2423</c:v>
                </c:pt>
                <c:pt idx="3247">
                  <c:v>0</c:v>
                </c:pt>
                <c:pt idx="3248">
                  <c:v>0</c:v>
                </c:pt>
                <c:pt idx="3249">
                  <c:v>0.98480000000000001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0.72770000000000001</c:v>
                </c:pt>
                <c:pt idx="3254">
                  <c:v>0.52569999999999995</c:v>
                </c:pt>
                <c:pt idx="3255">
                  <c:v>0</c:v>
                </c:pt>
                <c:pt idx="3256">
                  <c:v>0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0.3175</c:v>
                </c:pt>
                <c:pt idx="3264">
                  <c:v>0</c:v>
                </c:pt>
                <c:pt idx="3265">
                  <c:v>0</c:v>
                </c:pt>
                <c:pt idx="3266">
                  <c:v>1.0003</c:v>
                </c:pt>
                <c:pt idx="3267">
                  <c:v>0.57509999999999994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0.38219999999999998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0.68779999999999997</c:v>
                </c:pt>
                <c:pt idx="3277">
                  <c:v>0</c:v>
                </c:pt>
                <c:pt idx="3278">
                  <c:v>0</c:v>
                </c:pt>
                <c:pt idx="3279">
                  <c:v>0.48959999999999998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0.74690000000000001</c:v>
                </c:pt>
                <c:pt idx="3285">
                  <c:v>0</c:v>
                </c:pt>
                <c:pt idx="3286">
                  <c:v>0.1923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0.28199999999999997</c:v>
                </c:pt>
                <c:pt idx="3296">
                  <c:v>0</c:v>
                </c:pt>
                <c:pt idx="3297">
                  <c:v>0.98060000000000003</c:v>
                </c:pt>
                <c:pt idx="3298">
                  <c:v>0</c:v>
                </c:pt>
                <c:pt idx="3299">
                  <c:v>0</c:v>
                </c:pt>
                <c:pt idx="3300">
                  <c:v>0</c:v>
                </c:pt>
                <c:pt idx="3301">
                  <c:v>0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0.66510000000000002</c:v>
                </c:pt>
                <c:pt idx="3310">
                  <c:v>0</c:v>
                </c:pt>
                <c:pt idx="3311">
                  <c:v>0.54139999999999999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1.3816999999999999</c:v>
                </c:pt>
                <c:pt idx="3317">
                  <c:v>0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0.47799999999999998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2.3029999999999999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1.2217</c:v>
                </c:pt>
                <c:pt idx="3337">
                  <c:v>0</c:v>
                </c:pt>
                <c:pt idx="3338">
                  <c:v>0</c:v>
                </c:pt>
                <c:pt idx="3339">
                  <c:v>0.40889999999999999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0</c:v>
                </c:pt>
                <c:pt idx="3345">
                  <c:v>1.1783999999999999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0.49719999999999998</c:v>
                </c:pt>
                <c:pt idx="3351">
                  <c:v>0</c:v>
                </c:pt>
                <c:pt idx="3352">
                  <c:v>0</c:v>
                </c:pt>
                <c:pt idx="3353">
                  <c:v>0.49130000000000001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0.81830000000000003</c:v>
                </c:pt>
                <c:pt idx="3359">
                  <c:v>0</c:v>
                </c:pt>
                <c:pt idx="3360">
                  <c:v>0.61839999999999995</c:v>
                </c:pt>
                <c:pt idx="3361">
                  <c:v>0</c:v>
                </c:pt>
                <c:pt idx="3362">
                  <c:v>0</c:v>
                </c:pt>
                <c:pt idx="3363">
                  <c:v>0.49580000000000002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0.47289999999999999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1.1376999999999999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1.0901000000000001</c:v>
                </c:pt>
                <c:pt idx="3389">
                  <c:v>0</c:v>
                </c:pt>
                <c:pt idx="3390">
                  <c:v>0.30830000000000002</c:v>
                </c:pt>
                <c:pt idx="3391">
                  <c:v>0</c:v>
                </c:pt>
                <c:pt idx="3392">
                  <c:v>0</c:v>
                </c:pt>
                <c:pt idx="3393">
                  <c:v>0.92500000000000004</c:v>
                </c:pt>
                <c:pt idx="3394">
                  <c:v>0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0.4294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1.0702</c:v>
                </c:pt>
                <c:pt idx="3407">
                  <c:v>0.98199999999999998</c:v>
                </c:pt>
                <c:pt idx="3408">
                  <c:v>0</c:v>
                </c:pt>
                <c:pt idx="3409">
                  <c:v>0</c:v>
                </c:pt>
                <c:pt idx="3410">
                  <c:v>1.0967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0.39539999999999997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0.43890000000000001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0.9849</c:v>
                </c:pt>
                <c:pt idx="3435">
                  <c:v>0</c:v>
                </c:pt>
                <c:pt idx="3436">
                  <c:v>1.4814000000000001</c:v>
                </c:pt>
                <c:pt idx="3437">
                  <c:v>0</c:v>
                </c:pt>
                <c:pt idx="3438">
                  <c:v>0</c:v>
                </c:pt>
                <c:pt idx="3439">
                  <c:v>0</c:v>
                </c:pt>
                <c:pt idx="3440">
                  <c:v>0.69369999999999998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0.5071</c:v>
                </c:pt>
                <c:pt idx="3450">
                  <c:v>0</c:v>
                </c:pt>
                <c:pt idx="3451">
                  <c:v>0.55600000000000005</c:v>
                </c:pt>
                <c:pt idx="3452">
                  <c:v>0</c:v>
                </c:pt>
                <c:pt idx="3453">
                  <c:v>0.4819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0.90559999999999996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0.33069999999999999</c:v>
                </c:pt>
                <c:pt idx="3465">
                  <c:v>0.32250000000000001</c:v>
                </c:pt>
                <c:pt idx="3466">
                  <c:v>0</c:v>
                </c:pt>
                <c:pt idx="3467">
                  <c:v>0</c:v>
                </c:pt>
                <c:pt idx="3468">
                  <c:v>0</c:v>
                </c:pt>
                <c:pt idx="3469">
                  <c:v>0</c:v>
                </c:pt>
                <c:pt idx="3470">
                  <c:v>0</c:v>
                </c:pt>
                <c:pt idx="3471">
                  <c:v>0</c:v>
                </c:pt>
                <c:pt idx="3472">
                  <c:v>2.7000000000000001E-3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0.67769999999999997</c:v>
                </c:pt>
                <c:pt idx="3485">
                  <c:v>0</c:v>
                </c:pt>
                <c:pt idx="3486">
                  <c:v>0</c:v>
                </c:pt>
                <c:pt idx="3487">
                  <c:v>0</c:v>
                </c:pt>
                <c:pt idx="3488">
                  <c:v>0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1.6960999999999999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0</c:v>
                </c:pt>
                <c:pt idx="3509">
                  <c:v>0</c:v>
                </c:pt>
                <c:pt idx="3510">
                  <c:v>0</c:v>
                </c:pt>
                <c:pt idx="3511">
                  <c:v>0</c:v>
                </c:pt>
                <c:pt idx="3512">
                  <c:v>0</c:v>
                </c:pt>
                <c:pt idx="3513">
                  <c:v>0</c:v>
                </c:pt>
                <c:pt idx="3514">
                  <c:v>0.29830000000000001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0.90039999999999998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</c:v>
                </c:pt>
                <c:pt idx="3547">
                  <c:v>0.90069999999999995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0.80020000000000002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0.47239999999999999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0.82830000000000004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0.29389999999999999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0.35899999999999999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0.52510000000000001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0</c:v>
                </c:pt>
                <c:pt idx="3691">
                  <c:v>0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0.42699999999999999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</c:v>
                </c:pt>
                <c:pt idx="3757">
                  <c:v>0</c:v>
                </c:pt>
                <c:pt idx="3758">
                  <c:v>0.7712</c:v>
                </c:pt>
                <c:pt idx="3759">
                  <c:v>0</c:v>
                </c:pt>
                <c:pt idx="3760">
                  <c:v>1.5885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0.70830000000000004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1.2142999999999999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0.63149999999999995</c:v>
                </c:pt>
                <c:pt idx="3808">
                  <c:v>0.99690000000000001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0.52180000000000004</c:v>
                </c:pt>
                <c:pt idx="3815">
                  <c:v>0.58750000000000002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0.4153</c:v>
                </c:pt>
                <c:pt idx="3823">
                  <c:v>0</c:v>
                </c:pt>
                <c:pt idx="3824">
                  <c:v>0.47289999999999999</c:v>
                </c:pt>
                <c:pt idx="3825">
                  <c:v>0.69230000000000003</c:v>
                </c:pt>
                <c:pt idx="3826">
                  <c:v>0.21329999999999999</c:v>
                </c:pt>
                <c:pt idx="3827">
                  <c:v>0</c:v>
                </c:pt>
                <c:pt idx="3828">
                  <c:v>0.255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1.0219</c:v>
                </c:pt>
                <c:pt idx="3838">
                  <c:v>0</c:v>
                </c:pt>
                <c:pt idx="3839">
                  <c:v>0</c:v>
                </c:pt>
                <c:pt idx="3840">
                  <c:v>0.14749999999999999</c:v>
                </c:pt>
                <c:pt idx="3841">
                  <c:v>0</c:v>
                </c:pt>
                <c:pt idx="3842">
                  <c:v>0.2752</c:v>
                </c:pt>
                <c:pt idx="3843">
                  <c:v>0</c:v>
                </c:pt>
                <c:pt idx="3844">
                  <c:v>0</c:v>
                </c:pt>
                <c:pt idx="3845">
                  <c:v>0</c:v>
                </c:pt>
                <c:pt idx="3846">
                  <c:v>0.43609999999999999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0.40789999999999998</c:v>
                </c:pt>
                <c:pt idx="3851">
                  <c:v>0</c:v>
                </c:pt>
                <c:pt idx="3852">
                  <c:v>0.378</c:v>
                </c:pt>
                <c:pt idx="3853">
                  <c:v>0</c:v>
                </c:pt>
                <c:pt idx="3854">
                  <c:v>0</c:v>
                </c:pt>
                <c:pt idx="3855">
                  <c:v>0.37480000000000002</c:v>
                </c:pt>
                <c:pt idx="3856">
                  <c:v>0</c:v>
                </c:pt>
                <c:pt idx="3857">
                  <c:v>0</c:v>
                </c:pt>
                <c:pt idx="3858">
                  <c:v>0.9778</c:v>
                </c:pt>
                <c:pt idx="3859">
                  <c:v>0.42630000000000001</c:v>
                </c:pt>
                <c:pt idx="3860">
                  <c:v>0</c:v>
                </c:pt>
                <c:pt idx="3861">
                  <c:v>0.28489999999999999</c:v>
                </c:pt>
                <c:pt idx="3862">
                  <c:v>0.33739999999999998</c:v>
                </c:pt>
                <c:pt idx="3863">
                  <c:v>0</c:v>
                </c:pt>
                <c:pt idx="3864">
                  <c:v>0</c:v>
                </c:pt>
                <c:pt idx="3865">
                  <c:v>0.45879999999999999</c:v>
                </c:pt>
                <c:pt idx="3866">
                  <c:v>0.30109999999999998</c:v>
                </c:pt>
                <c:pt idx="3867">
                  <c:v>0</c:v>
                </c:pt>
                <c:pt idx="3868">
                  <c:v>0.95479999999999998</c:v>
                </c:pt>
                <c:pt idx="3869">
                  <c:v>0</c:v>
                </c:pt>
                <c:pt idx="3870">
                  <c:v>0.25169999999999998</c:v>
                </c:pt>
                <c:pt idx="3871">
                  <c:v>0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0.55620000000000003</c:v>
                </c:pt>
                <c:pt idx="3885">
                  <c:v>0</c:v>
                </c:pt>
                <c:pt idx="3886">
                  <c:v>0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1.151</c:v>
                </c:pt>
                <c:pt idx="3891">
                  <c:v>0</c:v>
                </c:pt>
                <c:pt idx="3892">
                  <c:v>1.0516000000000001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0.41149999999999998</c:v>
                </c:pt>
                <c:pt idx="3899">
                  <c:v>0</c:v>
                </c:pt>
                <c:pt idx="3900">
                  <c:v>0.76200000000000001</c:v>
                </c:pt>
                <c:pt idx="3901">
                  <c:v>0</c:v>
                </c:pt>
                <c:pt idx="3902">
                  <c:v>0</c:v>
                </c:pt>
                <c:pt idx="3903">
                  <c:v>0.3967</c:v>
                </c:pt>
                <c:pt idx="3904">
                  <c:v>0</c:v>
                </c:pt>
                <c:pt idx="3905">
                  <c:v>0.57920000000000005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0.35759999999999997</c:v>
                </c:pt>
                <c:pt idx="3912">
                  <c:v>0</c:v>
                </c:pt>
                <c:pt idx="3913">
                  <c:v>0.78800000000000003</c:v>
                </c:pt>
                <c:pt idx="3914">
                  <c:v>0</c:v>
                </c:pt>
                <c:pt idx="3915">
                  <c:v>0</c:v>
                </c:pt>
                <c:pt idx="3916">
                  <c:v>0.49099999999999999</c:v>
                </c:pt>
                <c:pt idx="3917">
                  <c:v>0</c:v>
                </c:pt>
                <c:pt idx="3918">
                  <c:v>0</c:v>
                </c:pt>
                <c:pt idx="3919">
                  <c:v>0.59689999999999999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0.40939999999999999</c:v>
                </c:pt>
                <c:pt idx="3927">
                  <c:v>0</c:v>
                </c:pt>
                <c:pt idx="3928">
                  <c:v>1.3887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1.0117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</c:v>
                </c:pt>
                <c:pt idx="3957">
                  <c:v>0</c:v>
                </c:pt>
                <c:pt idx="3958">
                  <c:v>0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2.5969000000000002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0.64770000000000005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0.59599999999999997</c:v>
                </c:pt>
                <c:pt idx="3985">
                  <c:v>0.85219999999999996</c:v>
                </c:pt>
                <c:pt idx="3986">
                  <c:v>0</c:v>
                </c:pt>
                <c:pt idx="3987">
                  <c:v>0.67979999999999996</c:v>
                </c:pt>
                <c:pt idx="3988">
                  <c:v>0.55120000000000002</c:v>
                </c:pt>
                <c:pt idx="3989">
                  <c:v>1.2706</c:v>
                </c:pt>
                <c:pt idx="3990">
                  <c:v>0.3508</c:v>
                </c:pt>
                <c:pt idx="3991">
                  <c:v>0.55379999999999996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0.60550000000000004</c:v>
                </c:pt>
                <c:pt idx="3997">
                  <c:v>0</c:v>
                </c:pt>
                <c:pt idx="3998">
                  <c:v>0.41770000000000002</c:v>
                </c:pt>
                <c:pt idx="3999">
                  <c:v>0.40439999999999998</c:v>
                </c:pt>
                <c:pt idx="4000">
                  <c:v>0</c:v>
                </c:pt>
                <c:pt idx="4001">
                  <c:v>0</c:v>
                </c:pt>
                <c:pt idx="4002">
                  <c:v>0.40799999999999997</c:v>
                </c:pt>
                <c:pt idx="4003">
                  <c:v>0</c:v>
                </c:pt>
                <c:pt idx="4004">
                  <c:v>0.39460000000000001</c:v>
                </c:pt>
                <c:pt idx="4005">
                  <c:v>0.4929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0.44240000000000002</c:v>
                </c:pt>
                <c:pt idx="4010">
                  <c:v>0</c:v>
                </c:pt>
                <c:pt idx="4011">
                  <c:v>0.3523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1.0157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0.62209999999999999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0.58879999999999999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</c:v>
                </c:pt>
                <c:pt idx="4050">
                  <c:v>0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0.56000000000000005</c:v>
                </c:pt>
                <c:pt idx="4059">
                  <c:v>0</c:v>
                </c:pt>
                <c:pt idx="4060">
                  <c:v>1.0963000000000001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0.51180000000000003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0.19889999999999999</c:v>
                </c:pt>
                <c:pt idx="4079">
                  <c:v>0</c:v>
                </c:pt>
                <c:pt idx="4080">
                  <c:v>0.40139999999999998</c:v>
                </c:pt>
                <c:pt idx="4081">
                  <c:v>0.38279999999999997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0.2878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0.35599999999999998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0.35539999999999999</c:v>
                </c:pt>
                <c:pt idx="4099">
                  <c:v>0</c:v>
                </c:pt>
                <c:pt idx="4100">
                  <c:v>0</c:v>
                </c:pt>
                <c:pt idx="4101">
                  <c:v>0.37540000000000001</c:v>
                </c:pt>
                <c:pt idx="4102">
                  <c:v>0</c:v>
                </c:pt>
                <c:pt idx="4103">
                  <c:v>0.53110000000000002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0.31879999999999997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0.66180000000000005</c:v>
                </c:pt>
                <c:pt idx="4122">
                  <c:v>1.0537000000000001</c:v>
                </c:pt>
                <c:pt idx="4123">
                  <c:v>0.46629999999999999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0.31890000000000002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0.7167</c:v>
                </c:pt>
                <c:pt idx="4133">
                  <c:v>0.56820000000000004</c:v>
                </c:pt>
                <c:pt idx="4134">
                  <c:v>0</c:v>
                </c:pt>
                <c:pt idx="4135">
                  <c:v>0</c:v>
                </c:pt>
                <c:pt idx="4136">
                  <c:v>0.40150000000000002</c:v>
                </c:pt>
                <c:pt idx="4137">
                  <c:v>0.1158</c:v>
                </c:pt>
                <c:pt idx="4138">
                  <c:v>0.31140000000000001</c:v>
                </c:pt>
                <c:pt idx="4139">
                  <c:v>0</c:v>
                </c:pt>
                <c:pt idx="4140">
                  <c:v>0</c:v>
                </c:pt>
                <c:pt idx="4141">
                  <c:v>0.31900000000000001</c:v>
                </c:pt>
                <c:pt idx="4142">
                  <c:v>0</c:v>
                </c:pt>
                <c:pt idx="4143">
                  <c:v>7.4700000000000003E-2</c:v>
                </c:pt>
                <c:pt idx="4144">
                  <c:v>0</c:v>
                </c:pt>
                <c:pt idx="4145">
                  <c:v>0.2707</c:v>
                </c:pt>
                <c:pt idx="4146">
                  <c:v>0.41980000000000001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0.28520000000000001</c:v>
                </c:pt>
                <c:pt idx="4158">
                  <c:v>0</c:v>
                </c:pt>
                <c:pt idx="4159">
                  <c:v>0.30470000000000003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0.35539999999999999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0.4491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0.36349999999999999</c:v>
                </c:pt>
                <c:pt idx="4178">
                  <c:v>0</c:v>
                </c:pt>
                <c:pt idx="4179">
                  <c:v>0</c:v>
                </c:pt>
                <c:pt idx="4180">
                  <c:v>0.55249999999999999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0</c:v>
                </c:pt>
                <c:pt idx="4186">
                  <c:v>0.44109999999999999</c:v>
                </c:pt>
                <c:pt idx="4187">
                  <c:v>0.1036</c:v>
                </c:pt>
                <c:pt idx="4188">
                  <c:v>0.16420000000000001</c:v>
                </c:pt>
                <c:pt idx="4189">
                  <c:v>0.15440000000000001</c:v>
                </c:pt>
                <c:pt idx="4190">
                  <c:v>0</c:v>
                </c:pt>
                <c:pt idx="4191">
                  <c:v>0</c:v>
                </c:pt>
                <c:pt idx="4192">
                  <c:v>0.4078</c:v>
                </c:pt>
                <c:pt idx="4193">
                  <c:v>0.58909999999999996</c:v>
                </c:pt>
                <c:pt idx="4194">
                  <c:v>0</c:v>
                </c:pt>
                <c:pt idx="4195">
                  <c:v>0.26900000000000002</c:v>
                </c:pt>
                <c:pt idx="4196">
                  <c:v>0</c:v>
                </c:pt>
                <c:pt idx="4197">
                  <c:v>0</c:v>
                </c:pt>
                <c:pt idx="4198">
                  <c:v>0.222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0.52859999999999996</c:v>
                </c:pt>
                <c:pt idx="4205">
                  <c:v>0</c:v>
                </c:pt>
                <c:pt idx="4206">
                  <c:v>0.36899999999999999</c:v>
                </c:pt>
                <c:pt idx="4207">
                  <c:v>1.1599999999999999E-2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0.38969999999999999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</c:v>
                </c:pt>
                <c:pt idx="4221">
                  <c:v>0.17399999999999999</c:v>
                </c:pt>
                <c:pt idx="4222">
                  <c:v>0</c:v>
                </c:pt>
                <c:pt idx="4223">
                  <c:v>0</c:v>
                </c:pt>
                <c:pt idx="4224">
                  <c:v>0</c:v>
                </c:pt>
                <c:pt idx="4225">
                  <c:v>0.3715</c:v>
                </c:pt>
                <c:pt idx="4226">
                  <c:v>0</c:v>
                </c:pt>
                <c:pt idx="4227">
                  <c:v>0.3085</c:v>
                </c:pt>
                <c:pt idx="4228">
                  <c:v>0.214</c:v>
                </c:pt>
                <c:pt idx="4229">
                  <c:v>0.33529999999999999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0.35580000000000001</c:v>
                </c:pt>
                <c:pt idx="4237">
                  <c:v>0</c:v>
                </c:pt>
                <c:pt idx="4238">
                  <c:v>0</c:v>
                </c:pt>
                <c:pt idx="4239">
                  <c:v>0.2084</c:v>
                </c:pt>
                <c:pt idx="4240">
                  <c:v>0.24379999999999999</c:v>
                </c:pt>
                <c:pt idx="4241">
                  <c:v>0</c:v>
                </c:pt>
                <c:pt idx="4242">
                  <c:v>0.40279999999999999</c:v>
                </c:pt>
                <c:pt idx="4243">
                  <c:v>0.59430000000000005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0.28939999999999999</c:v>
                </c:pt>
                <c:pt idx="4254">
                  <c:v>0</c:v>
                </c:pt>
                <c:pt idx="4255">
                  <c:v>0</c:v>
                </c:pt>
                <c:pt idx="4256">
                  <c:v>0.47539999999999999</c:v>
                </c:pt>
                <c:pt idx="4257">
                  <c:v>0</c:v>
                </c:pt>
                <c:pt idx="4258">
                  <c:v>0.44829999999999998</c:v>
                </c:pt>
                <c:pt idx="4259">
                  <c:v>0</c:v>
                </c:pt>
                <c:pt idx="4260">
                  <c:v>0</c:v>
                </c:pt>
                <c:pt idx="4261">
                  <c:v>0.22770000000000001</c:v>
                </c:pt>
                <c:pt idx="4262">
                  <c:v>0</c:v>
                </c:pt>
                <c:pt idx="4263">
                  <c:v>0</c:v>
                </c:pt>
                <c:pt idx="4264">
                  <c:v>0.38850000000000001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0.56410000000000005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0.23810000000000001</c:v>
                </c:pt>
                <c:pt idx="4275">
                  <c:v>0.74980000000000002</c:v>
                </c:pt>
                <c:pt idx="4276">
                  <c:v>0</c:v>
                </c:pt>
                <c:pt idx="4277">
                  <c:v>0</c:v>
                </c:pt>
                <c:pt idx="4278">
                  <c:v>0.87729999999999997</c:v>
                </c:pt>
                <c:pt idx="4279">
                  <c:v>0</c:v>
                </c:pt>
                <c:pt idx="4280">
                  <c:v>0</c:v>
                </c:pt>
                <c:pt idx="4281">
                  <c:v>0.21110000000000001</c:v>
                </c:pt>
                <c:pt idx="4282">
                  <c:v>0</c:v>
                </c:pt>
                <c:pt idx="4283">
                  <c:v>0</c:v>
                </c:pt>
                <c:pt idx="4284">
                  <c:v>0.35039999999999999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9.9699999999999997E-2</c:v>
                </c:pt>
                <c:pt idx="4289">
                  <c:v>0</c:v>
                </c:pt>
                <c:pt idx="4290">
                  <c:v>0</c:v>
                </c:pt>
                <c:pt idx="4291">
                  <c:v>0.38690000000000002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0.2626</c:v>
                </c:pt>
                <c:pt idx="4297">
                  <c:v>0</c:v>
                </c:pt>
                <c:pt idx="4298">
                  <c:v>7.4999999999999997E-2</c:v>
                </c:pt>
                <c:pt idx="4299">
                  <c:v>0</c:v>
                </c:pt>
                <c:pt idx="4300">
                  <c:v>0.47970000000000002</c:v>
                </c:pt>
                <c:pt idx="4301">
                  <c:v>0</c:v>
                </c:pt>
                <c:pt idx="4302">
                  <c:v>0.1555</c:v>
                </c:pt>
                <c:pt idx="4303">
                  <c:v>0.3352</c:v>
                </c:pt>
                <c:pt idx="4304">
                  <c:v>0.32950000000000002</c:v>
                </c:pt>
                <c:pt idx="4305">
                  <c:v>1.2072000000000001</c:v>
                </c:pt>
                <c:pt idx="4306">
                  <c:v>0</c:v>
                </c:pt>
                <c:pt idx="4307">
                  <c:v>0</c:v>
                </c:pt>
                <c:pt idx="4308">
                  <c:v>0.20949999999999999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0.2036</c:v>
                </c:pt>
                <c:pt idx="4313">
                  <c:v>0</c:v>
                </c:pt>
                <c:pt idx="4314">
                  <c:v>0</c:v>
                </c:pt>
                <c:pt idx="4315">
                  <c:v>0</c:v>
                </c:pt>
                <c:pt idx="4316">
                  <c:v>0</c:v>
                </c:pt>
                <c:pt idx="4317">
                  <c:v>0.17349999999999999</c:v>
                </c:pt>
                <c:pt idx="4318">
                  <c:v>0.11749999999999999</c:v>
                </c:pt>
                <c:pt idx="4319">
                  <c:v>0.26840000000000003</c:v>
                </c:pt>
                <c:pt idx="4320">
                  <c:v>0.1137</c:v>
                </c:pt>
                <c:pt idx="4321">
                  <c:v>0</c:v>
                </c:pt>
                <c:pt idx="4322">
                  <c:v>0</c:v>
                </c:pt>
                <c:pt idx="4323">
                  <c:v>0.16569999999999999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0.1905</c:v>
                </c:pt>
                <c:pt idx="4330">
                  <c:v>0</c:v>
                </c:pt>
                <c:pt idx="4331">
                  <c:v>0.15229999999999999</c:v>
                </c:pt>
                <c:pt idx="4332">
                  <c:v>0.26169999999999999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0.2298</c:v>
                </c:pt>
                <c:pt idx="4337">
                  <c:v>0</c:v>
                </c:pt>
                <c:pt idx="4338">
                  <c:v>0</c:v>
                </c:pt>
                <c:pt idx="4339">
                  <c:v>0.3165</c:v>
                </c:pt>
                <c:pt idx="4340">
                  <c:v>0.17399999999999999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0.13669999999999999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0.23250000000000001</c:v>
                </c:pt>
                <c:pt idx="4353">
                  <c:v>0</c:v>
                </c:pt>
                <c:pt idx="4354">
                  <c:v>0.13830000000000001</c:v>
                </c:pt>
                <c:pt idx="4355">
                  <c:v>0.2324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0.21759999999999999</c:v>
                </c:pt>
                <c:pt idx="4360">
                  <c:v>0</c:v>
                </c:pt>
                <c:pt idx="4361">
                  <c:v>0.13270000000000001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0.29470000000000002</c:v>
                </c:pt>
                <c:pt idx="4367">
                  <c:v>0</c:v>
                </c:pt>
                <c:pt idx="4368">
                  <c:v>0.1381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0.18590000000000001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0.12139999999999999</c:v>
                </c:pt>
                <c:pt idx="4379">
                  <c:v>0</c:v>
                </c:pt>
                <c:pt idx="4380">
                  <c:v>0</c:v>
                </c:pt>
                <c:pt idx="4381">
                  <c:v>0.25</c:v>
                </c:pt>
                <c:pt idx="4382">
                  <c:v>0</c:v>
                </c:pt>
                <c:pt idx="4383">
                  <c:v>0.14530000000000001</c:v>
                </c:pt>
                <c:pt idx="4384">
                  <c:v>0</c:v>
                </c:pt>
                <c:pt idx="4385">
                  <c:v>0.1885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0.33289999999999997</c:v>
                </c:pt>
                <c:pt idx="4390">
                  <c:v>0</c:v>
                </c:pt>
                <c:pt idx="4391">
                  <c:v>0</c:v>
                </c:pt>
                <c:pt idx="4392">
                  <c:v>5.7000000000000002E-2</c:v>
                </c:pt>
                <c:pt idx="4393">
                  <c:v>0.5958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0.22239999999999999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0.18729999999999999</c:v>
                </c:pt>
                <c:pt idx="4402">
                  <c:v>0.2112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0.28720000000000001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0.30609999999999998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0.313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0.23350000000000001</c:v>
                </c:pt>
                <c:pt idx="4435">
                  <c:v>0.2351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0.18360000000000001</c:v>
                </c:pt>
                <c:pt idx="4444">
                  <c:v>0</c:v>
                </c:pt>
                <c:pt idx="4445">
                  <c:v>0.26350000000000001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2.9000000000000001E-2</c:v>
                </c:pt>
                <c:pt idx="4450">
                  <c:v>0.2031</c:v>
                </c:pt>
                <c:pt idx="4451">
                  <c:v>0</c:v>
                </c:pt>
                <c:pt idx="4452">
                  <c:v>0.2301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0.48099999999999998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0.14560000000000001</c:v>
                </c:pt>
                <c:pt idx="4463">
                  <c:v>0.1444</c:v>
                </c:pt>
                <c:pt idx="4464">
                  <c:v>9.9199999999999997E-2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0.49619999999999997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0.3574</c:v>
                </c:pt>
                <c:pt idx="4478">
                  <c:v>0.22800000000000001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0.24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0.12330000000000001</c:v>
                </c:pt>
                <c:pt idx="4491">
                  <c:v>0</c:v>
                </c:pt>
                <c:pt idx="4492">
                  <c:v>0.23760000000000001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0.12820000000000001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9.7699999999999995E-2</c:v>
                </c:pt>
                <c:pt idx="4511">
                  <c:v>0.3372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0.1615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0.1275</c:v>
                </c:pt>
                <c:pt idx="4522">
                  <c:v>0.13370000000000001</c:v>
                </c:pt>
                <c:pt idx="4523">
                  <c:v>0</c:v>
                </c:pt>
                <c:pt idx="4524">
                  <c:v>0.1681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0.14319999999999999</c:v>
                </c:pt>
                <c:pt idx="4529">
                  <c:v>0</c:v>
                </c:pt>
                <c:pt idx="4530">
                  <c:v>0.63629999999999998</c:v>
                </c:pt>
                <c:pt idx="4531">
                  <c:v>0</c:v>
                </c:pt>
                <c:pt idx="4532">
                  <c:v>0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0.1923</c:v>
                </c:pt>
                <c:pt idx="4539">
                  <c:v>0</c:v>
                </c:pt>
                <c:pt idx="4540">
                  <c:v>0</c:v>
                </c:pt>
                <c:pt idx="4541">
                  <c:v>0.42830000000000001</c:v>
                </c:pt>
                <c:pt idx="4542">
                  <c:v>0</c:v>
                </c:pt>
                <c:pt idx="4543">
                  <c:v>0.192</c:v>
                </c:pt>
                <c:pt idx="4544">
                  <c:v>0</c:v>
                </c:pt>
                <c:pt idx="4545">
                  <c:v>0.2571</c:v>
                </c:pt>
                <c:pt idx="4546">
                  <c:v>0</c:v>
                </c:pt>
                <c:pt idx="4547">
                  <c:v>0.34660000000000002</c:v>
                </c:pt>
                <c:pt idx="4548">
                  <c:v>0</c:v>
                </c:pt>
                <c:pt idx="4549">
                  <c:v>0.1231</c:v>
                </c:pt>
                <c:pt idx="4550">
                  <c:v>9.1399999999999995E-2</c:v>
                </c:pt>
                <c:pt idx="4551">
                  <c:v>0</c:v>
                </c:pt>
                <c:pt idx="4552">
                  <c:v>0.2054</c:v>
                </c:pt>
                <c:pt idx="4553">
                  <c:v>0</c:v>
                </c:pt>
                <c:pt idx="4554">
                  <c:v>0</c:v>
                </c:pt>
                <c:pt idx="4555">
                  <c:v>0.45400000000000001</c:v>
                </c:pt>
                <c:pt idx="4556">
                  <c:v>0.1769</c:v>
                </c:pt>
                <c:pt idx="4557">
                  <c:v>0.12609999999999999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0.16950000000000001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0.22700000000000001</c:v>
                </c:pt>
                <c:pt idx="4572">
                  <c:v>0</c:v>
                </c:pt>
                <c:pt idx="4573">
                  <c:v>0</c:v>
                </c:pt>
                <c:pt idx="4574">
                  <c:v>0.1222</c:v>
                </c:pt>
                <c:pt idx="4575">
                  <c:v>0</c:v>
                </c:pt>
                <c:pt idx="4576">
                  <c:v>0</c:v>
                </c:pt>
                <c:pt idx="4577">
                  <c:v>0.17960000000000001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0.23300000000000001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0.60599999999999998</c:v>
                </c:pt>
                <c:pt idx="4590">
                  <c:v>0</c:v>
                </c:pt>
                <c:pt idx="4591">
                  <c:v>0</c:v>
                </c:pt>
                <c:pt idx="4592">
                  <c:v>0.29649999999999999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0.1593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0.20880000000000001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9.6100000000000005E-2</c:v>
                </c:pt>
                <c:pt idx="4620">
                  <c:v>0.17319999999999999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0.10979999999999999</c:v>
                </c:pt>
                <c:pt idx="4638">
                  <c:v>0</c:v>
                </c:pt>
                <c:pt idx="4639">
                  <c:v>0</c:v>
                </c:pt>
                <c:pt idx="4640">
                  <c:v>0.11550000000000001</c:v>
                </c:pt>
                <c:pt idx="4641">
                  <c:v>0.1036</c:v>
                </c:pt>
                <c:pt idx="4642">
                  <c:v>0</c:v>
                </c:pt>
                <c:pt idx="4643">
                  <c:v>0.14069999999999999</c:v>
                </c:pt>
                <c:pt idx="4644">
                  <c:v>0</c:v>
                </c:pt>
                <c:pt idx="4645">
                  <c:v>0.1439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</c:v>
                </c:pt>
                <c:pt idx="4650">
                  <c:v>0</c:v>
                </c:pt>
                <c:pt idx="4651">
                  <c:v>0.4743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0.23499999999999999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</c:v>
                </c:pt>
                <c:pt idx="4667">
                  <c:v>0</c:v>
                </c:pt>
                <c:pt idx="4668">
                  <c:v>0.3362</c:v>
                </c:pt>
                <c:pt idx="4669">
                  <c:v>0.18890000000000001</c:v>
                </c:pt>
                <c:pt idx="4670">
                  <c:v>0.4093</c:v>
                </c:pt>
                <c:pt idx="4671">
                  <c:v>0</c:v>
                </c:pt>
                <c:pt idx="4672">
                  <c:v>0</c:v>
                </c:pt>
                <c:pt idx="4673">
                  <c:v>0</c:v>
                </c:pt>
                <c:pt idx="4674">
                  <c:v>0</c:v>
                </c:pt>
                <c:pt idx="4675">
                  <c:v>0</c:v>
                </c:pt>
                <c:pt idx="4676">
                  <c:v>0.35539999999999999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1.3926000000000001</c:v>
                </c:pt>
                <c:pt idx="4681">
                  <c:v>0</c:v>
                </c:pt>
                <c:pt idx="4682">
                  <c:v>0.31979999999999997</c:v>
                </c:pt>
                <c:pt idx="4683">
                  <c:v>1.6055999999999999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0.39179999999999998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0.34029999999999999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0.1769</c:v>
                </c:pt>
                <c:pt idx="4710">
                  <c:v>0.4914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0.22309999999999999</c:v>
                </c:pt>
                <c:pt idx="4715">
                  <c:v>0.15509999999999999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0.34910000000000002</c:v>
                </c:pt>
                <c:pt idx="4723">
                  <c:v>0</c:v>
                </c:pt>
                <c:pt idx="4724">
                  <c:v>0</c:v>
                </c:pt>
                <c:pt idx="4725">
                  <c:v>0.73380000000000001</c:v>
                </c:pt>
                <c:pt idx="4726">
                  <c:v>7.6999999999999999E-2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0.1883</c:v>
                </c:pt>
                <c:pt idx="4733">
                  <c:v>0</c:v>
                </c:pt>
                <c:pt idx="4734">
                  <c:v>0</c:v>
                </c:pt>
                <c:pt idx="4735">
                  <c:v>0.1009</c:v>
                </c:pt>
                <c:pt idx="4736">
                  <c:v>0</c:v>
                </c:pt>
                <c:pt idx="4737">
                  <c:v>0.5444</c:v>
                </c:pt>
                <c:pt idx="4738">
                  <c:v>0</c:v>
                </c:pt>
                <c:pt idx="4739">
                  <c:v>0</c:v>
                </c:pt>
                <c:pt idx="4740">
                  <c:v>7.6799999999999993E-2</c:v>
                </c:pt>
                <c:pt idx="4741">
                  <c:v>0.1008</c:v>
                </c:pt>
                <c:pt idx="4742">
                  <c:v>0.4078</c:v>
                </c:pt>
                <c:pt idx="4743">
                  <c:v>0</c:v>
                </c:pt>
                <c:pt idx="4744">
                  <c:v>0.22700000000000001</c:v>
                </c:pt>
                <c:pt idx="4745">
                  <c:v>0</c:v>
                </c:pt>
                <c:pt idx="4746">
                  <c:v>0.1246</c:v>
                </c:pt>
                <c:pt idx="4747">
                  <c:v>0</c:v>
                </c:pt>
                <c:pt idx="4748">
                  <c:v>0.15479999999999999</c:v>
                </c:pt>
                <c:pt idx="4749">
                  <c:v>0</c:v>
                </c:pt>
                <c:pt idx="4750">
                  <c:v>0.1149</c:v>
                </c:pt>
                <c:pt idx="4751">
                  <c:v>0.33339999999999997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0.30199999999999999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0.30020000000000002</c:v>
                </c:pt>
                <c:pt idx="4772">
                  <c:v>0</c:v>
                </c:pt>
                <c:pt idx="4773">
                  <c:v>0</c:v>
                </c:pt>
                <c:pt idx="4774">
                  <c:v>0.1825</c:v>
                </c:pt>
                <c:pt idx="4775">
                  <c:v>0</c:v>
                </c:pt>
                <c:pt idx="4776">
                  <c:v>0.1777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0.15840000000000001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1.5967</c:v>
                </c:pt>
                <c:pt idx="4787">
                  <c:v>0.12330000000000001</c:v>
                </c:pt>
                <c:pt idx="4788">
                  <c:v>0</c:v>
                </c:pt>
                <c:pt idx="4789">
                  <c:v>0</c:v>
                </c:pt>
                <c:pt idx="4790">
                  <c:v>0.2273</c:v>
                </c:pt>
                <c:pt idx="4791">
                  <c:v>0</c:v>
                </c:pt>
                <c:pt idx="4792">
                  <c:v>0.18140000000000001</c:v>
                </c:pt>
                <c:pt idx="4793">
                  <c:v>0</c:v>
                </c:pt>
                <c:pt idx="4794">
                  <c:v>0</c:v>
                </c:pt>
                <c:pt idx="4795">
                  <c:v>0.189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9.1200000000000003E-2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0.50329999999999997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0.2316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0.19220000000000001</c:v>
                </c:pt>
                <c:pt idx="4815">
                  <c:v>0</c:v>
                </c:pt>
                <c:pt idx="4816">
                  <c:v>0.1171</c:v>
                </c:pt>
                <c:pt idx="4817">
                  <c:v>0</c:v>
                </c:pt>
                <c:pt idx="4818">
                  <c:v>0.21679999999999999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1.4832000000000001</c:v>
                </c:pt>
                <c:pt idx="4823">
                  <c:v>0.67500000000000004</c:v>
                </c:pt>
                <c:pt idx="4824">
                  <c:v>0</c:v>
                </c:pt>
                <c:pt idx="4825">
                  <c:v>0</c:v>
                </c:pt>
                <c:pt idx="4826">
                  <c:v>0.94530000000000003</c:v>
                </c:pt>
                <c:pt idx="4827">
                  <c:v>0</c:v>
                </c:pt>
                <c:pt idx="4828">
                  <c:v>0.20619999999999999</c:v>
                </c:pt>
                <c:pt idx="4829">
                  <c:v>0.4526</c:v>
                </c:pt>
                <c:pt idx="4830">
                  <c:v>0.27889999999999998</c:v>
                </c:pt>
                <c:pt idx="4831">
                  <c:v>0.4677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1.1890000000000001</c:v>
                </c:pt>
                <c:pt idx="4836">
                  <c:v>0</c:v>
                </c:pt>
                <c:pt idx="4837">
                  <c:v>0.1128</c:v>
                </c:pt>
                <c:pt idx="4838">
                  <c:v>0.35520000000000002</c:v>
                </c:pt>
                <c:pt idx="4839">
                  <c:v>0</c:v>
                </c:pt>
                <c:pt idx="4840">
                  <c:v>1.4739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0.19359999999999999</c:v>
                </c:pt>
                <c:pt idx="4858">
                  <c:v>0.43319999999999997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0.53029999999999999</c:v>
                </c:pt>
                <c:pt idx="4863">
                  <c:v>9.1800000000000007E-2</c:v>
                </c:pt>
                <c:pt idx="4864">
                  <c:v>0.372</c:v>
                </c:pt>
                <c:pt idx="4865">
                  <c:v>0</c:v>
                </c:pt>
                <c:pt idx="4866">
                  <c:v>0.18140000000000001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1.0902000000000001</c:v>
                </c:pt>
                <c:pt idx="4872">
                  <c:v>0.1467</c:v>
                </c:pt>
                <c:pt idx="4873">
                  <c:v>0.27029999999999998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0.22589999999999999</c:v>
                </c:pt>
                <c:pt idx="4880">
                  <c:v>0</c:v>
                </c:pt>
                <c:pt idx="4881">
                  <c:v>0.16259999999999999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0.3947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0.83779999999999999</c:v>
                </c:pt>
                <c:pt idx="4891">
                  <c:v>0</c:v>
                </c:pt>
                <c:pt idx="4892">
                  <c:v>0</c:v>
                </c:pt>
                <c:pt idx="4893">
                  <c:v>0.21179999999999999</c:v>
                </c:pt>
                <c:pt idx="4894">
                  <c:v>0</c:v>
                </c:pt>
                <c:pt idx="4895">
                  <c:v>0.31590000000000001</c:v>
                </c:pt>
                <c:pt idx="4896">
                  <c:v>0</c:v>
                </c:pt>
                <c:pt idx="4897">
                  <c:v>0.34420000000000001</c:v>
                </c:pt>
                <c:pt idx="4898">
                  <c:v>0.17960000000000001</c:v>
                </c:pt>
                <c:pt idx="4899">
                  <c:v>0</c:v>
                </c:pt>
                <c:pt idx="4900">
                  <c:v>0.17499999999999999</c:v>
                </c:pt>
                <c:pt idx="4901">
                  <c:v>0</c:v>
                </c:pt>
                <c:pt idx="4902">
                  <c:v>0.13730000000000001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0.13270000000000001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0.27589999999999998</c:v>
                </c:pt>
                <c:pt idx="4912">
                  <c:v>0</c:v>
                </c:pt>
                <c:pt idx="4913">
                  <c:v>0.19070000000000001</c:v>
                </c:pt>
                <c:pt idx="4914">
                  <c:v>0</c:v>
                </c:pt>
                <c:pt idx="4915">
                  <c:v>0</c:v>
                </c:pt>
                <c:pt idx="4916">
                  <c:v>8.5199999999999998E-2</c:v>
                </c:pt>
                <c:pt idx="4917">
                  <c:v>0</c:v>
                </c:pt>
                <c:pt idx="4918">
                  <c:v>0</c:v>
                </c:pt>
                <c:pt idx="4919">
                  <c:v>0.42070000000000002</c:v>
                </c:pt>
                <c:pt idx="4920">
                  <c:v>0</c:v>
                </c:pt>
                <c:pt idx="4921">
                  <c:v>0.26079999999999998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0.3377</c:v>
                </c:pt>
                <c:pt idx="4926">
                  <c:v>0</c:v>
                </c:pt>
                <c:pt idx="4927">
                  <c:v>0.13120000000000001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1.1594</c:v>
                </c:pt>
                <c:pt idx="4940">
                  <c:v>0</c:v>
                </c:pt>
                <c:pt idx="4941">
                  <c:v>0.24279999999999999</c:v>
                </c:pt>
                <c:pt idx="4942">
                  <c:v>0</c:v>
                </c:pt>
                <c:pt idx="4943">
                  <c:v>0.14169999999999999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0.52259999999999995</c:v>
                </c:pt>
                <c:pt idx="4948">
                  <c:v>0</c:v>
                </c:pt>
                <c:pt idx="4949">
                  <c:v>0.2273</c:v>
                </c:pt>
                <c:pt idx="4950">
                  <c:v>0</c:v>
                </c:pt>
                <c:pt idx="4951">
                  <c:v>0</c:v>
                </c:pt>
                <c:pt idx="4952">
                  <c:v>0.17610000000000001</c:v>
                </c:pt>
                <c:pt idx="4953">
                  <c:v>0</c:v>
                </c:pt>
                <c:pt idx="4954">
                  <c:v>0.4622</c:v>
                </c:pt>
                <c:pt idx="4955">
                  <c:v>0</c:v>
                </c:pt>
                <c:pt idx="4956">
                  <c:v>9.3299999999999994E-2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6.3200000000000006E-2</c:v>
                </c:pt>
                <c:pt idx="4962">
                  <c:v>0.22420000000000001</c:v>
                </c:pt>
                <c:pt idx="4963">
                  <c:v>0.3145</c:v>
                </c:pt>
                <c:pt idx="4964">
                  <c:v>0</c:v>
                </c:pt>
                <c:pt idx="4965">
                  <c:v>0</c:v>
                </c:pt>
                <c:pt idx="4966">
                  <c:v>0.32190000000000002</c:v>
                </c:pt>
                <c:pt idx="4967">
                  <c:v>0.2737</c:v>
                </c:pt>
                <c:pt idx="4968">
                  <c:v>0</c:v>
                </c:pt>
                <c:pt idx="4969">
                  <c:v>0</c:v>
                </c:pt>
                <c:pt idx="4970">
                  <c:v>0.38950000000000001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0.2346</c:v>
                </c:pt>
                <c:pt idx="4975">
                  <c:v>0</c:v>
                </c:pt>
                <c:pt idx="4976">
                  <c:v>0.2135</c:v>
                </c:pt>
                <c:pt idx="4977">
                  <c:v>0.18190000000000001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0.32319999999999999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1.82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0.19689999999999999</c:v>
                </c:pt>
                <c:pt idx="5001">
                  <c:v>0</c:v>
                </c:pt>
                <c:pt idx="5002">
                  <c:v>0.1163</c:v>
                </c:pt>
                <c:pt idx="5003">
                  <c:v>0.1535</c:v>
                </c:pt>
                <c:pt idx="5004">
                  <c:v>0</c:v>
                </c:pt>
                <c:pt idx="5005">
                  <c:v>0.40639999999999998</c:v>
                </c:pt>
                <c:pt idx="5006">
                  <c:v>0</c:v>
                </c:pt>
                <c:pt idx="5007">
                  <c:v>0.1101</c:v>
                </c:pt>
                <c:pt idx="5008">
                  <c:v>0</c:v>
                </c:pt>
                <c:pt idx="5009">
                  <c:v>0.15310000000000001</c:v>
                </c:pt>
                <c:pt idx="5010">
                  <c:v>0</c:v>
                </c:pt>
                <c:pt idx="5011">
                  <c:v>0</c:v>
                </c:pt>
                <c:pt idx="5012">
                  <c:v>6.6900000000000001E-2</c:v>
                </c:pt>
                <c:pt idx="5013">
                  <c:v>0.16639999999999999</c:v>
                </c:pt>
                <c:pt idx="5014">
                  <c:v>0</c:v>
                </c:pt>
                <c:pt idx="5015">
                  <c:v>0.1946</c:v>
                </c:pt>
                <c:pt idx="5016">
                  <c:v>0.1575</c:v>
                </c:pt>
                <c:pt idx="5017">
                  <c:v>0.17530000000000001</c:v>
                </c:pt>
                <c:pt idx="5018">
                  <c:v>0</c:v>
                </c:pt>
                <c:pt idx="5019">
                  <c:v>0.1084</c:v>
                </c:pt>
                <c:pt idx="5020">
                  <c:v>0</c:v>
                </c:pt>
                <c:pt idx="5021">
                  <c:v>0</c:v>
                </c:pt>
                <c:pt idx="5022">
                  <c:v>8.1699999999999995E-2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0.127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0.1231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0.11269999999999999</c:v>
                </c:pt>
                <c:pt idx="5046">
                  <c:v>0</c:v>
                </c:pt>
                <c:pt idx="5047">
                  <c:v>0.41220000000000001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0.36470000000000002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0.40550000000000003</c:v>
                </c:pt>
                <c:pt idx="5060">
                  <c:v>0</c:v>
                </c:pt>
                <c:pt idx="5061">
                  <c:v>0.2787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7.2599999999999998E-2</c:v>
                </c:pt>
                <c:pt idx="5066">
                  <c:v>0.34520000000000001</c:v>
                </c:pt>
                <c:pt idx="5067">
                  <c:v>0.22450000000000001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0.2132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0.21310000000000001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0.21290000000000001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0.29980000000000001</c:v>
                </c:pt>
                <c:pt idx="5089">
                  <c:v>0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0.23400000000000001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9.0999999999999998E-2</c:v>
                </c:pt>
                <c:pt idx="5105">
                  <c:v>0</c:v>
                </c:pt>
                <c:pt idx="5106">
                  <c:v>0.1467</c:v>
                </c:pt>
                <c:pt idx="5107">
                  <c:v>0.1041</c:v>
                </c:pt>
                <c:pt idx="5108">
                  <c:v>9.3799999999999994E-2</c:v>
                </c:pt>
                <c:pt idx="5109">
                  <c:v>0.1158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0.06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0.11550000000000001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0.15340000000000001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0.50760000000000005</c:v>
                </c:pt>
                <c:pt idx="5131">
                  <c:v>0</c:v>
                </c:pt>
                <c:pt idx="5132">
                  <c:v>0.1968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0.15140000000000001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0.1004</c:v>
                </c:pt>
                <c:pt idx="5143">
                  <c:v>0</c:v>
                </c:pt>
                <c:pt idx="5144">
                  <c:v>0</c:v>
                </c:pt>
                <c:pt idx="5145">
                  <c:v>0.1134</c:v>
                </c:pt>
                <c:pt idx="5146">
                  <c:v>0</c:v>
                </c:pt>
                <c:pt idx="5147">
                  <c:v>0</c:v>
                </c:pt>
                <c:pt idx="5148">
                  <c:v>0.45779999999999998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0.1002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0.15690000000000001</c:v>
                </c:pt>
                <c:pt idx="5158">
                  <c:v>0</c:v>
                </c:pt>
                <c:pt idx="5159">
                  <c:v>8.0600000000000005E-2</c:v>
                </c:pt>
                <c:pt idx="5160">
                  <c:v>0</c:v>
                </c:pt>
                <c:pt idx="5161">
                  <c:v>0</c:v>
                </c:pt>
                <c:pt idx="5162">
                  <c:v>0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0.13220000000000001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8.7099999999999997E-2</c:v>
                </c:pt>
                <c:pt idx="5174">
                  <c:v>0</c:v>
                </c:pt>
                <c:pt idx="5175">
                  <c:v>0</c:v>
                </c:pt>
                <c:pt idx="5176">
                  <c:v>0.45569999999999999</c:v>
                </c:pt>
                <c:pt idx="5177">
                  <c:v>0.1176</c:v>
                </c:pt>
                <c:pt idx="5178">
                  <c:v>0</c:v>
                </c:pt>
                <c:pt idx="5179">
                  <c:v>0.3861</c:v>
                </c:pt>
                <c:pt idx="5180">
                  <c:v>9.3399999999999997E-2</c:v>
                </c:pt>
                <c:pt idx="5181">
                  <c:v>0</c:v>
                </c:pt>
                <c:pt idx="5182">
                  <c:v>0</c:v>
                </c:pt>
                <c:pt idx="5183">
                  <c:v>0.111</c:v>
                </c:pt>
                <c:pt idx="5184">
                  <c:v>0</c:v>
                </c:pt>
                <c:pt idx="5185">
                  <c:v>0.22919999999999999</c:v>
                </c:pt>
                <c:pt idx="5186">
                  <c:v>0</c:v>
                </c:pt>
                <c:pt idx="5187">
                  <c:v>6.9599999999999995E-2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8.8400000000000006E-2</c:v>
                </c:pt>
                <c:pt idx="5192">
                  <c:v>0.10290000000000001</c:v>
                </c:pt>
                <c:pt idx="5193">
                  <c:v>0</c:v>
                </c:pt>
                <c:pt idx="5194">
                  <c:v>0</c:v>
                </c:pt>
                <c:pt idx="5195">
                  <c:v>0.1183</c:v>
                </c:pt>
                <c:pt idx="5196">
                  <c:v>4.4900000000000002E-2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5.3600000000000002E-2</c:v>
                </c:pt>
                <c:pt idx="5202">
                  <c:v>0.13900000000000001</c:v>
                </c:pt>
                <c:pt idx="5203">
                  <c:v>0</c:v>
                </c:pt>
                <c:pt idx="5204">
                  <c:v>0.19550000000000001</c:v>
                </c:pt>
                <c:pt idx="5205">
                  <c:v>0</c:v>
                </c:pt>
                <c:pt idx="5206">
                  <c:v>0</c:v>
                </c:pt>
                <c:pt idx="5207">
                  <c:v>6.8000000000000005E-2</c:v>
                </c:pt>
                <c:pt idx="5208">
                  <c:v>0</c:v>
                </c:pt>
                <c:pt idx="5209">
                  <c:v>0.13170000000000001</c:v>
                </c:pt>
                <c:pt idx="5210">
                  <c:v>0</c:v>
                </c:pt>
                <c:pt idx="5211">
                  <c:v>0</c:v>
                </c:pt>
                <c:pt idx="5212">
                  <c:v>7.9600000000000004E-2</c:v>
                </c:pt>
                <c:pt idx="5213">
                  <c:v>0.2054</c:v>
                </c:pt>
                <c:pt idx="5214">
                  <c:v>0</c:v>
                </c:pt>
                <c:pt idx="5215">
                  <c:v>0.82430000000000003</c:v>
                </c:pt>
                <c:pt idx="5216">
                  <c:v>0.24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9.3899999999999997E-2</c:v>
                </c:pt>
                <c:pt idx="5221">
                  <c:v>0</c:v>
                </c:pt>
                <c:pt idx="5222">
                  <c:v>0.15740000000000001</c:v>
                </c:pt>
                <c:pt idx="5223">
                  <c:v>0</c:v>
                </c:pt>
                <c:pt idx="5224">
                  <c:v>0</c:v>
                </c:pt>
                <c:pt idx="5225">
                  <c:v>0.10249999999999999</c:v>
                </c:pt>
                <c:pt idx="5226">
                  <c:v>6.7900000000000002E-2</c:v>
                </c:pt>
                <c:pt idx="5227">
                  <c:v>6.0600000000000001E-2</c:v>
                </c:pt>
                <c:pt idx="5228">
                  <c:v>6.0600000000000001E-2</c:v>
                </c:pt>
                <c:pt idx="5229">
                  <c:v>0</c:v>
                </c:pt>
                <c:pt idx="5230">
                  <c:v>3.0800000000000001E-2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0.111</c:v>
                </c:pt>
                <c:pt idx="5235">
                  <c:v>0.111</c:v>
                </c:pt>
                <c:pt idx="5236">
                  <c:v>6.4799999999999996E-2</c:v>
                </c:pt>
                <c:pt idx="5237">
                  <c:v>7.0599999999999996E-2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4.7500000000000001E-2</c:v>
                </c:pt>
                <c:pt idx="5243">
                  <c:v>6.6199999999999995E-2</c:v>
                </c:pt>
                <c:pt idx="5244">
                  <c:v>9.35E-2</c:v>
                </c:pt>
                <c:pt idx="5245">
                  <c:v>3.3099999999999997E-2</c:v>
                </c:pt>
                <c:pt idx="5246">
                  <c:v>0</c:v>
                </c:pt>
                <c:pt idx="5247">
                  <c:v>0.1525</c:v>
                </c:pt>
                <c:pt idx="5248">
                  <c:v>3.5999999999999997E-2</c:v>
                </c:pt>
                <c:pt idx="5249">
                  <c:v>7.7700000000000005E-2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0.24440000000000001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4.6699999999999998E-2</c:v>
                </c:pt>
                <c:pt idx="5259">
                  <c:v>0.2918</c:v>
                </c:pt>
                <c:pt idx="5260">
                  <c:v>0</c:v>
                </c:pt>
                <c:pt idx="5261">
                  <c:v>0.1739</c:v>
                </c:pt>
                <c:pt idx="5262">
                  <c:v>0</c:v>
                </c:pt>
                <c:pt idx="5263">
                  <c:v>4.3099999999999999E-2</c:v>
                </c:pt>
                <c:pt idx="5264">
                  <c:v>0.115</c:v>
                </c:pt>
                <c:pt idx="5265">
                  <c:v>5.1700000000000003E-2</c:v>
                </c:pt>
                <c:pt idx="5266">
                  <c:v>0</c:v>
                </c:pt>
                <c:pt idx="5267">
                  <c:v>0</c:v>
                </c:pt>
                <c:pt idx="5268">
                  <c:v>0.24149999999999999</c:v>
                </c:pt>
                <c:pt idx="5269">
                  <c:v>0</c:v>
                </c:pt>
                <c:pt idx="5270">
                  <c:v>0</c:v>
                </c:pt>
                <c:pt idx="5271">
                  <c:v>0.1013</c:v>
                </c:pt>
                <c:pt idx="5272">
                  <c:v>6.6100000000000006E-2</c:v>
                </c:pt>
                <c:pt idx="5273">
                  <c:v>0</c:v>
                </c:pt>
                <c:pt idx="5274">
                  <c:v>0</c:v>
                </c:pt>
                <c:pt idx="5275">
                  <c:v>4.7399999999999998E-2</c:v>
                </c:pt>
                <c:pt idx="5276">
                  <c:v>6.7500000000000004E-2</c:v>
                </c:pt>
                <c:pt idx="5277">
                  <c:v>0.1177</c:v>
                </c:pt>
                <c:pt idx="5278">
                  <c:v>5.0200000000000002E-2</c:v>
                </c:pt>
                <c:pt idx="5279">
                  <c:v>3.3000000000000002E-2</c:v>
                </c:pt>
                <c:pt idx="5280">
                  <c:v>4.7300000000000002E-2</c:v>
                </c:pt>
                <c:pt idx="5281">
                  <c:v>0</c:v>
                </c:pt>
                <c:pt idx="5282">
                  <c:v>0.17219999999999999</c:v>
                </c:pt>
                <c:pt idx="5283">
                  <c:v>7.17E-2</c:v>
                </c:pt>
                <c:pt idx="5284">
                  <c:v>8.1799999999999998E-2</c:v>
                </c:pt>
                <c:pt idx="5285">
                  <c:v>0.13339999999999999</c:v>
                </c:pt>
                <c:pt idx="5286">
                  <c:v>6.3100000000000003E-2</c:v>
                </c:pt>
                <c:pt idx="5287">
                  <c:v>0.1391</c:v>
                </c:pt>
                <c:pt idx="5288">
                  <c:v>5.8799999999999998E-2</c:v>
                </c:pt>
                <c:pt idx="5289">
                  <c:v>0.20219999999999999</c:v>
                </c:pt>
                <c:pt idx="5290">
                  <c:v>0.15770000000000001</c:v>
                </c:pt>
                <c:pt idx="5291">
                  <c:v>0</c:v>
                </c:pt>
                <c:pt idx="5292">
                  <c:v>0</c:v>
                </c:pt>
                <c:pt idx="5293">
                  <c:v>0.3296</c:v>
                </c:pt>
                <c:pt idx="5294">
                  <c:v>5.7299999999999997E-2</c:v>
                </c:pt>
                <c:pt idx="5295">
                  <c:v>7.8100000000000003E-2</c:v>
                </c:pt>
                <c:pt idx="5296">
                  <c:v>0</c:v>
                </c:pt>
                <c:pt idx="5297">
                  <c:v>0.1246</c:v>
                </c:pt>
                <c:pt idx="5298">
                  <c:v>0</c:v>
                </c:pt>
                <c:pt idx="5299">
                  <c:v>0.10879999999999999</c:v>
                </c:pt>
                <c:pt idx="5300">
                  <c:v>0</c:v>
                </c:pt>
                <c:pt idx="5301">
                  <c:v>0</c:v>
                </c:pt>
                <c:pt idx="5302">
                  <c:v>7.8700000000000006E-2</c:v>
                </c:pt>
                <c:pt idx="5303">
                  <c:v>0</c:v>
                </c:pt>
                <c:pt idx="5304">
                  <c:v>0.10580000000000001</c:v>
                </c:pt>
                <c:pt idx="5305">
                  <c:v>5.8599999999999999E-2</c:v>
                </c:pt>
                <c:pt idx="5306">
                  <c:v>6.8599999999999994E-2</c:v>
                </c:pt>
                <c:pt idx="5307">
                  <c:v>4.58E-2</c:v>
                </c:pt>
                <c:pt idx="5308">
                  <c:v>6.5699999999999995E-2</c:v>
                </c:pt>
                <c:pt idx="5309">
                  <c:v>8.1000000000000003E-2</c:v>
                </c:pt>
                <c:pt idx="5310">
                  <c:v>9.4299999999999995E-2</c:v>
                </c:pt>
                <c:pt idx="5311">
                  <c:v>0.1336</c:v>
                </c:pt>
                <c:pt idx="5312">
                  <c:v>6.4299999999999996E-2</c:v>
                </c:pt>
                <c:pt idx="5313">
                  <c:v>0.1</c:v>
                </c:pt>
                <c:pt idx="5314">
                  <c:v>5.4300000000000001E-2</c:v>
                </c:pt>
                <c:pt idx="5315">
                  <c:v>6.1400000000000003E-2</c:v>
                </c:pt>
                <c:pt idx="5316">
                  <c:v>4.9299999999999997E-2</c:v>
                </c:pt>
                <c:pt idx="5317">
                  <c:v>0.1928</c:v>
                </c:pt>
                <c:pt idx="5318">
                  <c:v>0.1206</c:v>
                </c:pt>
                <c:pt idx="5319">
                  <c:v>9.1800000000000007E-2</c:v>
                </c:pt>
                <c:pt idx="5320">
                  <c:v>8.4900000000000003E-2</c:v>
                </c:pt>
                <c:pt idx="5321">
                  <c:v>9.1300000000000006E-2</c:v>
                </c:pt>
                <c:pt idx="5322">
                  <c:v>0.10059999999999999</c:v>
                </c:pt>
                <c:pt idx="5323">
                  <c:v>0</c:v>
                </c:pt>
                <c:pt idx="5324">
                  <c:v>0.11899999999999999</c:v>
                </c:pt>
                <c:pt idx="5325">
                  <c:v>0.1782</c:v>
                </c:pt>
                <c:pt idx="5326">
                  <c:v>0</c:v>
                </c:pt>
                <c:pt idx="5327">
                  <c:v>4.5600000000000002E-2</c:v>
                </c:pt>
                <c:pt idx="5328">
                  <c:v>0</c:v>
                </c:pt>
                <c:pt idx="5329">
                  <c:v>0.18790000000000001</c:v>
                </c:pt>
                <c:pt idx="5330">
                  <c:v>0</c:v>
                </c:pt>
                <c:pt idx="5331">
                  <c:v>9.8199999999999996E-2</c:v>
                </c:pt>
                <c:pt idx="5332">
                  <c:v>0.1195</c:v>
                </c:pt>
                <c:pt idx="5333">
                  <c:v>4.1300000000000003E-2</c:v>
                </c:pt>
                <c:pt idx="5334">
                  <c:v>0</c:v>
                </c:pt>
                <c:pt idx="5335">
                  <c:v>7.6799999999999993E-2</c:v>
                </c:pt>
                <c:pt idx="5336">
                  <c:v>0</c:v>
                </c:pt>
                <c:pt idx="5337">
                  <c:v>0</c:v>
                </c:pt>
                <c:pt idx="5338">
                  <c:v>0.1792</c:v>
                </c:pt>
                <c:pt idx="5339">
                  <c:v>7.8200000000000006E-2</c:v>
                </c:pt>
                <c:pt idx="5340">
                  <c:v>0</c:v>
                </c:pt>
                <c:pt idx="5341">
                  <c:v>4.1200000000000001E-2</c:v>
                </c:pt>
                <c:pt idx="5342">
                  <c:v>0</c:v>
                </c:pt>
                <c:pt idx="5343">
                  <c:v>0</c:v>
                </c:pt>
                <c:pt idx="5344">
                  <c:v>7.3899999999999993E-2</c:v>
                </c:pt>
                <c:pt idx="5345">
                  <c:v>2.98E-2</c:v>
                </c:pt>
                <c:pt idx="5346">
                  <c:v>0.1293</c:v>
                </c:pt>
                <c:pt idx="5347">
                  <c:v>0.2316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9.0899999999999995E-2</c:v>
                </c:pt>
                <c:pt idx="5352">
                  <c:v>0.11650000000000001</c:v>
                </c:pt>
                <c:pt idx="5353">
                  <c:v>0.223</c:v>
                </c:pt>
                <c:pt idx="5354">
                  <c:v>0.1293</c:v>
                </c:pt>
                <c:pt idx="5355">
                  <c:v>4.8300000000000003E-2</c:v>
                </c:pt>
                <c:pt idx="5356">
                  <c:v>0.2671</c:v>
                </c:pt>
                <c:pt idx="5357">
                  <c:v>0</c:v>
                </c:pt>
                <c:pt idx="5358">
                  <c:v>0.12640000000000001</c:v>
                </c:pt>
                <c:pt idx="5359">
                  <c:v>0</c:v>
                </c:pt>
                <c:pt idx="5360">
                  <c:v>0.23280000000000001</c:v>
                </c:pt>
                <c:pt idx="5361">
                  <c:v>6.8099999999999994E-2</c:v>
                </c:pt>
                <c:pt idx="5362">
                  <c:v>2.2700000000000001E-2</c:v>
                </c:pt>
                <c:pt idx="5363">
                  <c:v>7.0999999999999994E-2</c:v>
                </c:pt>
                <c:pt idx="5364">
                  <c:v>0</c:v>
                </c:pt>
                <c:pt idx="5365">
                  <c:v>5.96E-2</c:v>
                </c:pt>
                <c:pt idx="5366">
                  <c:v>6.3899999999999998E-2</c:v>
                </c:pt>
                <c:pt idx="5367">
                  <c:v>0.2001</c:v>
                </c:pt>
                <c:pt idx="5368">
                  <c:v>0</c:v>
                </c:pt>
                <c:pt idx="5369">
                  <c:v>5.11E-2</c:v>
                </c:pt>
                <c:pt idx="5370">
                  <c:v>0</c:v>
                </c:pt>
                <c:pt idx="5371">
                  <c:v>0</c:v>
                </c:pt>
                <c:pt idx="5372">
                  <c:v>7.0900000000000005E-2</c:v>
                </c:pt>
                <c:pt idx="5373">
                  <c:v>9.9299999999999999E-2</c:v>
                </c:pt>
                <c:pt idx="5374">
                  <c:v>6.0999999999999999E-2</c:v>
                </c:pt>
                <c:pt idx="5375">
                  <c:v>0.18720000000000001</c:v>
                </c:pt>
                <c:pt idx="5376">
                  <c:v>0</c:v>
                </c:pt>
                <c:pt idx="5377">
                  <c:v>0.1489</c:v>
                </c:pt>
                <c:pt idx="5378">
                  <c:v>0</c:v>
                </c:pt>
                <c:pt idx="5379">
                  <c:v>9.2100000000000001E-2</c:v>
                </c:pt>
                <c:pt idx="5380">
                  <c:v>0.1701</c:v>
                </c:pt>
                <c:pt idx="5381">
                  <c:v>7.0900000000000005E-2</c:v>
                </c:pt>
                <c:pt idx="5382">
                  <c:v>0.14169999999999999</c:v>
                </c:pt>
                <c:pt idx="5383">
                  <c:v>9.4899999999999998E-2</c:v>
                </c:pt>
                <c:pt idx="5384">
                  <c:v>6.5100000000000005E-2</c:v>
                </c:pt>
                <c:pt idx="5385">
                  <c:v>0.13450000000000001</c:v>
                </c:pt>
                <c:pt idx="5386">
                  <c:v>0</c:v>
                </c:pt>
                <c:pt idx="5387">
                  <c:v>0.1048</c:v>
                </c:pt>
                <c:pt idx="5388">
                  <c:v>0</c:v>
                </c:pt>
                <c:pt idx="5389">
                  <c:v>0</c:v>
                </c:pt>
                <c:pt idx="5390">
                  <c:v>0.1133</c:v>
                </c:pt>
                <c:pt idx="5391">
                  <c:v>0</c:v>
                </c:pt>
                <c:pt idx="5392">
                  <c:v>0</c:v>
                </c:pt>
                <c:pt idx="5393">
                  <c:v>7.4999999999999997E-2</c:v>
                </c:pt>
                <c:pt idx="5394">
                  <c:v>0</c:v>
                </c:pt>
                <c:pt idx="5395">
                  <c:v>0</c:v>
                </c:pt>
                <c:pt idx="5396">
                  <c:v>0.15989999999999999</c:v>
                </c:pt>
                <c:pt idx="5397">
                  <c:v>3.4000000000000002E-2</c:v>
                </c:pt>
                <c:pt idx="5398">
                  <c:v>0</c:v>
                </c:pt>
                <c:pt idx="5399">
                  <c:v>0</c:v>
                </c:pt>
                <c:pt idx="5400">
                  <c:v>8.0600000000000005E-2</c:v>
                </c:pt>
                <c:pt idx="5401">
                  <c:v>3.9600000000000003E-2</c:v>
                </c:pt>
                <c:pt idx="5402">
                  <c:v>0</c:v>
                </c:pt>
                <c:pt idx="5403">
                  <c:v>8.3500000000000005E-2</c:v>
                </c:pt>
                <c:pt idx="5404">
                  <c:v>3.1099999999999999E-2</c:v>
                </c:pt>
                <c:pt idx="5405">
                  <c:v>6.2199999999999998E-2</c:v>
                </c:pt>
                <c:pt idx="5406">
                  <c:v>7.6300000000000007E-2</c:v>
                </c:pt>
                <c:pt idx="5407">
                  <c:v>0</c:v>
                </c:pt>
                <c:pt idx="5408">
                  <c:v>0</c:v>
                </c:pt>
                <c:pt idx="5409">
                  <c:v>6.0699999999999997E-2</c:v>
                </c:pt>
                <c:pt idx="5410">
                  <c:v>5.5100000000000003E-2</c:v>
                </c:pt>
                <c:pt idx="5411">
                  <c:v>8.4699999999999998E-2</c:v>
                </c:pt>
                <c:pt idx="5412">
                  <c:v>0.1143</c:v>
                </c:pt>
                <c:pt idx="5413">
                  <c:v>0</c:v>
                </c:pt>
                <c:pt idx="5414">
                  <c:v>0.39369999999999999</c:v>
                </c:pt>
                <c:pt idx="5415">
                  <c:v>0</c:v>
                </c:pt>
                <c:pt idx="5416">
                  <c:v>0</c:v>
                </c:pt>
                <c:pt idx="5417">
                  <c:v>4.8899999999999999E-2</c:v>
                </c:pt>
                <c:pt idx="5418">
                  <c:v>3.39E-2</c:v>
                </c:pt>
                <c:pt idx="5419">
                  <c:v>7.7600000000000002E-2</c:v>
                </c:pt>
                <c:pt idx="5420">
                  <c:v>6.4899999999999999E-2</c:v>
                </c:pt>
                <c:pt idx="5421">
                  <c:v>8.4599999999999995E-2</c:v>
                </c:pt>
                <c:pt idx="5422">
                  <c:v>0</c:v>
                </c:pt>
                <c:pt idx="5423">
                  <c:v>5.9200000000000003E-2</c:v>
                </c:pt>
                <c:pt idx="5424">
                  <c:v>0</c:v>
                </c:pt>
                <c:pt idx="5425">
                  <c:v>0.13389999999999999</c:v>
                </c:pt>
                <c:pt idx="5426">
                  <c:v>0</c:v>
                </c:pt>
                <c:pt idx="5427">
                  <c:v>0</c:v>
                </c:pt>
                <c:pt idx="5428">
                  <c:v>9.0200000000000002E-2</c:v>
                </c:pt>
                <c:pt idx="5429">
                  <c:v>0.14230000000000001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7.51E-2</c:v>
                </c:pt>
                <c:pt idx="5434">
                  <c:v>0</c:v>
                </c:pt>
                <c:pt idx="5435">
                  <c:v>0</c:v>
                </c:pt>
                <c:pt idx="5436">
                  <c:v>0.15909999999999999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0.14430000000000001</c:v>
                </c:pt>
                <c:pt idx="5441">
                  <c:v>0</c:v>
                </c:pt>
                <c:pt idx="5442">
                  <c:v>5.4899999999999997E-2</c:v>
                </c:pt>
                <c:pt idx="5443">
                  <c:v>6.3299999999999995E-2</c:v>
                </c:pt>
                <c:pt idx="5444">
                  <c:v>0</c:v>
                </c:pt>
                <c:pt idx="5445">
                  <c:v>4.2200000000000001E-2</c:v>
                </c:pt>
                <c:pt idx="5446">
                  <c:v>0</c:v>
                </c:pt>
                <c:pt idx="5447">
                  <c:v>0</c:v>
                </c:pt>
                <c:pt idx="5448">
                  <c:v>2.9499999999999998E-2</c:v>
                </c:pt>
                <c:pt idx="5449">
                  <c:v>4.4299999999999999E-2</c:v>
                </c:pt>
                <c:pt idx="5450">
                  <c:v>2.6700000000000002E-2</c:v>
                </c:pt>
                <c:pt idx="5451">
                  <c:v>2.81E-2</c:v>
                </c:pt>
                <c:pt idx="5452">
                  <c:v>3.3700000000000001E-2</c:v>
                </c:pt>
                <c:pt idx="5453">
                  <c:v>2.6700000000000002E-2</c:v>
                </c:pt>
                <c:pt idx="5454">
                  <c:v>2.9499999999999998E-2</c:v>
                </c:pt>
                <c:pt idx="5455">
                  <c:v>0</c:v>
                </c:pt>
                <c:pt idx="5456">
                  <c:v>0</c:v>
                </c:pt>
                <c:pt idx="5457">
                  <c:v>2.53E-2</c:v>
                </c:pt>
                <c:pt idx="5458">
                  <c:v>2.53E-2</c:v>
                </c:pt>
                <c:pt idx="5459">
                  <c:v>2.2499999999999999E-2</c:v>
                </c:pt>
                <c:pt idx="5460">
                  <c:v>1.6899999999999998E-2</c:v>
                </c:pt>
                <c:pt idx="5461">
                  <c:v>0</c:v>
                </c:pt>
                <c:pt idx="5462">
                  <c:v>0</c:v>
                </c:pt>
                <c:pt idx="5463">
                  <c:v>7.5899999999999995E-2</c:v>
                </c:pt>
                <c:pt idx="5464">
                  <c:v>4.3999999999999997E-2</c:v>
                </c:pt>
                <c:pt idx="5465">
                  <c:v>4.6399999999999997E-2</c:v>
                </c:pt>
                <c:pt idx="5466">
                  <c:v>5.3400000000000003E-2</c:v>
                </c:pt>
                <c:pt idx="5467">
                  <c:v>3.7900000000000003E-2</c:v>
                </c:pt>
                <c:pt idx="5468">
                  <c:v>5.7599999999999998E-2</c:v>
                </c:pt>
                <c:pt idx="5469">
                  <c:v>2.81E-2</c:v>
                </c:pt>
                <c:pt idx="5470">
                  <c:v>5.4399999999999997E-2</c:v>
                </c:pt>
                <c:pt idx="5471">
                  <c:v>0</c:v>
                </c:pt>
                <c:pt idx="5472">
                  <c:v>3.5099999999999999E-2</c:v>
                </c:pt>
                <c:pt idx="5473">
                  <c:v>0</c:v>
                </c:pt>
                <c:pt idx="5474">
                  <c:v>5.33E-2</c:v>
                </c:pt>
                <c:pt idx="5475">
                  <c:v>0</c:v>
                </c:pt>
                <c:pt idx="5476">
                  <c:v>0</c:v>
                </c:pt>
                <c:pt idx="5477">
                  <c:v>0.18659999999999999</c:v>
                </c:pt>
                <c:pt idx="5478">
                  <c:v>4.07E-2</c:v>
                </c:pt>
                <c:pt idx="5479">
                  <c:v>0</c:v>
                </c:pt>
                <c:pt idx="5480">
                  <c:v>2.53E-2</c:v>
                </c:pt>
                <c:pt idx="5481">
                  <c:v>0.14169999999999999</c:v>
                </c:pt>
                <c:pt idx="5482">
                  <c:v>0</c:v>
                </c:pt>
                <c:pt idx="5483">
                  <c:v>3.5099999999999999E-2</c:v>
                </c:pt>
                <c:pt idx="5484">
                  <c:v>7.5800000000000006E-2</c:v>
                </c:pt>
                <c:pt idx="5485">
                  <c:v>0</c:v>
                </c:pt>
                <c:pt idx="5486">
                  <c:v>0</c:v>
                </c:pt>
                <c:pt idx="5487">
                  <c:v>0.11219999999999999</c:v>
                </c:pt>
                <c:pt idx="5488">
                  <c:v>5.1900000000000002E-2</c:v>
                </c:pt>
                <c:pt idx="5489">
                  <c:v>4.7699999999999999E-2</c:v>
                </c:pt>
                <c:pt idx="5490">
                  <c:v>2.3800000000000002E-2</c:v>
                </c:pt>
                <c:pt idx="5491">
                  <c:v>4.4900000000000002E-2</c:v>
                </c:pt>
                <c:pt idx="5492">
                  <c:v>0</c:v>
                </c:pt>
                <c:pt idx="5493">
                  <c:v>2.81E-2</c:v>
                </c:pt>
                <c:pt idx="5494">
                  <c:v>0</c:v>
                </c:pt>
                <c:pt idx="5495">
                  <c:v>0</c:v>
                </c:pt>
                <c:pt idx="5496">
                  <c:v>2.1000000000000001E-2</c:v>
                </c:pt>
                <c:pt idx="5497">
                  <c:v>0</c:v>
                </c:pt>
                <c:pt idx="5498">
                  <c:v>0</c:v>
                </c:pt>
                <c:pt idx="5499">
                  <c:v>9.1200000000000003E-2</c:v>
                </c:pt>
                <c:pt idx="5500">
                  <c:v>2.9399999999999999E-2</c:v>
                </c:pt>
                <c:pt idx="5501">
                  <c:v>3.5099999999999999E-2</c:v>
                </c:pt>
                <c:pt idx="5502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03B-4936-9845-83733331B9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19712376"/>
        <c:axId val="395686544"/>
      </c:lineChart>
      <c:dateAx>
        <c:axId val="319712376"/>
        <c:scaling>
          <c:orientation val="minMax"/>
        </c:scaling>
        <c:delete val="0"/>
        <c:axPos val="b"/>
        <c:numFmt formatCode="m/d/yyyy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95686544"/>
        <c:crosses val="autoZero"/>
        <c:auto val="1"/>
        <c:lblOffset val="100"/>
        <c:baseTimeUnit val="days"/>
      </c:dateAx>
      <c:valAx>
        <c:axId val="3956865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197123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file:///C:\inetpub\wwwroot\quntlyLogo.png" TargetMode="External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file:///C:\inetpub\wwwroot\quintlyIcon.png" TargetMode="External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file:///C:\inetpub\wwwroot\quintlyIcon.png" TargetMode="External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intlyDe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Bild 6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54549" y="916050"/>
            <a:ext cx="4270423" cy="821235"/>
          </a:xfrm>
          <a:prstGeom prst="rect">
            <a:avLst/>
          </a:prstGeom>
        </p:spPr>
      </p:pic>
      <p:sp>
        <p:nvSpPr>
          <p:cNvPr id="2" name="dashboardName"/>
          <p:cNvSpPr>
            <a:spLocks noGrp="1"/>
          </p:cNvSpPr>
          <p:nvPr>
            <p:ph type="ctrTitle" hasCustomPrompt="1"/>
          </p:nvPr>
        </p:nvSpPr>
        <p:spPr>
          <a:xfrm>
            <a:off x="685800" y="2130427"/>
            <a:ext cx="7772400" cy="1470025"/>
          </a:xfrm>
        </p:spPr>
        <p:txBody>
          <a:bodyPr/>
          <a:lstStyle>
            <a:lvl1pPr algn="ctr">
              <a:defRPr b="1"/>
            </a:lvl1pPr>
          </a:lstStyle>
          <a:p>
            <a:r>
              <a:rPr lang="de-DE" dirty="0" err="1"/>
              <a:t>dashboardName</a:t>
            </a:r>
            <a:endParaRPr lang="de-DE" dirty="0"/>
          </a:p>
        </p:txBody>
      </p:sp>
      <p:sp>
        <p:nvSpPr>
          <p:cNvPr id="3" name="clientName"/>
          <p:cNvSpPr>
            <a:spLocks noGrp="1"/>
          </p:cNvSpPr>
          <p:nvPr>
            <p:ph type="subTitle" idx="1" hasCustomPrompt="1"/>
          </p:nvPr>
        </p:nvSpPr>
        <p:spPr>
          <a:xfrm>
            <a:off x="1371600" y="3886200"/>
            <a:ext cx="6400800" cy="1752600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dirty="0" err="1"/>
              <a:t>clientName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8318181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intly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Bild 9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8982" y="274640"/>
            <a:ext cx="657819" cy="657819"/>
          </a:xfrm>
          <a:prstGeom prst="rect">
            <a:avLst/>
          </a:prstGeom>
        </p:spPr>
      </p:pic>
      <p:sp>
        <p:nvSpPr>
          <p:cNvPr id="2" name="metricName"/>
          <p:cNvSpPr>
            <a:spLocks noGrp="1"/>
          </p:cNvSpPr>
          <p:nvPr>
            <p:ph type="title" hasCustomPrompt="1"/>
          </p:nvPr>
        </p:nvSpPr>
        <p:spPr>
          <a:xfrm>
            <a:off x="457200" y="274638"/>
            <a:ext cx="7313590" cy="817200"/>
          </a:xfrm>
        </p:spPr>
        <p:txBody>
          <a:bodyPr vert="horz" lIns="91440" tIns="45720" rIns="91440" bIns="45720" rtlCol="0" anchor="ctr">
            <a:normAutofit/>
          </a:bodyPr>
          <a:lstStyle>
            <a:lvl1pPr>
              <a:defRPr lang="de-DE" sz="1800" b="1" dirty="0"/>
            </a:lvl1pPr>
          </a:lstStyle>
          <a:p>
            <a:pPr lvl="0"/>
            <a:r>
              <a:rPr lang="de-DE" dirty="0" err="1"/>
              <a:t>metricName</a:t>
            </a:r>
            <a:endParaRPr lang="de-DE" dirty="0"/>
          </a:p>
        </p:txBody>
      </p:sp>
      <p:sp>
        <p:nvSpPr>
          <p:cNvPr id="4" name="Source: quintly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/>
              <a:t>Source: </a:t>
            </a:r>
            <a:r>
              <a:rPr lang="de-DE" dirty="0" err="1"/>
              <a:t>quintly</a:t>
            </a:r>
            <a:endParaRPr lang="en-US" dirty="0"/>
          </a:p>
        </p:txBody>
      </p:sp>
      <p:sp>
        <p:nvSpPr>
          <p:cNvPr id="7" name="Click icon to add chart"/>
          <p:cNvSpPr>
            <a:spLocks noGrp="1"/>
          </p:cNvSpPr>
          <p:nvPr>
            <p:ph type="chart" sz="quarter" idx="13"/>
          </p:nvPr>
        </p:nvSpPr>
        <p:spPr>
          <a:xfrm>
            <a:off x="457200" y="1731700"/>
            <a:ext cx="8229600" cy="4438800"/>
          </a:xfrm>
        </p:spPr>
        <p:txBody>
          <a:bodyPr/>
          <a:lstStyle/>
          <a:p>
            <a:r>
              <a:rPr lang="en-US"/>
              <a:t>Click icon to add chart</a:t>
            </a:r>
            <a:endParaRPr lang="de-DE" dirty="0"/>
          </a:p>
        </p:txBody>
      </p:sp>
      <p:sp>
        <p:nvSpPr>
          <p:cNvPr id="9" name="timePeriod"/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1208089"/>
            <a:ext cx="7313590" cy="408171"/>
          </a:xfrm>
        </p:spPr>
        <p:txBody>
          <a:bodyPr>
            <a:noAutofit/>
          </a:bodyPr>
          <a:lstStyle>
            <a:lvl1pPr marL="0" indent="0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de-DE" dirty="0" err="1"/>
              <a:t>timePeriod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819860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intly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Bild 8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8982" y="274640"/>
            <a:ext cx="657819" cy="657819"/>
          </a:xfrm>
          <a:prstGeom prst="rect">
            <a:avLst/>
          </a:prstGeom>
        </p:spPr>
      </p:pic>
      <p:sp>
        <p:nvSpPr>
          <p:cNvPr id="2" name="metricName"/>
          <p:cNvSpPr>
            <a:spLocks noGrp="1"/>
          </p:cNvSpPr>
          <p:nvPr>
            <p:ph type="title" hasCustomPrompt="1"/>
          </p:nvPr>
        </p:nvSpPr>
        <p:spPr>
          <a:xfrm>
            <a:off x="457200" y="274640"/>
            <a:ext cx="7315200" cy="817669"/>
          </a:xfrm>
        </p:spPr>
        <p:txBody>
          <a:bodyPr vert="horz" lIns="91440" tIns="45720" rIns="91440" bIns="45720" rtlCol="0" anchor="ctr">
            <a:normAutofit/>
          </a:bodyPr>
          <a:lstStyle>
            <a:lvl1pPr>
              <a:defRPr lang="de-DE" sz="1800" b="1" dirty="0"/>
            </a:lvl1pPr>
          </a:lstStyle>
          <a:p>
            <a:pPr lvl="0"/>
            <a:r>
              <a:rPr lang="de-DE" dirty="0" err="1"/>
              <a:t>metricName</a:t>
            </a:r>
            <a:endParaRPr lang="de-DE" dirty="0"/>
          </a:p>
        </p:txBody>
      </p:sp>
      <p:sp>
        <p:nvSpPr>
          <p:cNvPr id="4" name="Source: quintly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/>
              <a:t>Source: </a:t>
            </a:r>
            <a:r>
              <a:rPr lang="de-DE"/>
              <a:t>quintly</a:t>
            </a:r>
            <a:endParaRPr lang="en-US" dirty="0"/>
          </a:p>
        </p:txBody>
      </p:sp>
      <p:sp>
        <p:nvSpPr>
          <p:cNvPr id="7" name="tablePlaceholder"/>
          <p:cNvSpPr>
            <a:spLocks noGrp="1"/>
          </p:cNvSpPr>
          <p:nvPr>
            <p:ph type="tbl" sz="quarter" idx="13" hasCustomPrompt="1"/>
          </p:nvPr>
        </p:nvSpPr>
        <p:spPr>
          <a:xfrm>
            <a:off x="457200" y="1731706"/>
            <a:ext cx="8229600" cy="4440494"/>
          </a:xfrm>
        </p:spPr>
        <p:txBody>
          <a:bodyPr/>
          <a:lstStyle>
            <a:lvl1pPr>
              <a:defRPr sz="1000"/>
            </a:lvl1pPr>
          </a:lstStyle>
          <a:p>
            <a:r>
              <a:rPr lang="en-US" dirty="0" err="1"/>
              <a:t>tablePlaceholder</a:t>
            </a:r>
            <a:endParaRPr lang="de-DE" dirty="0"/>
          </a:p>
        </p:txBody>
      </p:sp>
      <p:sp>
        <p:nvSpPr>
          <p:cNvPr id="8" name="timePeriod"/>
          <p:cNvSpPr>
            <a:spLocks noGrp="1"/>
          </p:cNvSpPr>
          <p:nvPr>
            <p:ph type="body" sz="quarter" idx="14" hasCustomPrompt="1"/>
          </p:nvPr>
        </p:nvSpPr>
        <p:spPr>
          <a:xfrm>
            <a:off x="457200" y="1208089"/>
            <a:ext cx="7315200" cy="408171"/>
          </a:xfrm>
        </p:spPr>
        <p:txBody>
          <a:bodyPr>
            <a:noAutofit/>
          </a:bodyPr>
          <a:lstStyle>
            <a:lvl1pPr marL="0" indent="0">
              <a:buNone/>
              <a:defRPr sz="13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de-DE" dirty="0" err="1"/>
              <a:t>timePeriod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475288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09569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2"/>
            <a:ext cx="77724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691945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0" y="1600202"/>
            <a:ext cx="40386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8200" y="1600202"/>
            <a:ext cx="40386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44135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0956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997604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738482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16062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/>
              <a:t>Click icon to add picture</a:t>
            </a:r>
            <a:endParaRPr lang="de-DE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287409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448955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6629400" y="274640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274640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45F6C407-A0E7-45C3-BD21-F98192467435}" type="datetimeFigureOut">
              <a:rPr lang="en-US" smtClean="0"/>
              <a:t>1/24/2025</a:t>
            </a:fld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/>
          <a:lstStyle/>
          <a:p>
            <a:fld id="{C5F0B1D3-11B3-40F2-B52F-0B95A3E092DF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97584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57200" y="274640"/>
            <a:ext cx="8229600" cy="81766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dirty="0" err="1"/>
              <a:t>metricName</a:t>
            </a:r>
            <a:endParaRPr lang="de-DE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705066"/>
            <a:ext cx="8229600" cy="44210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dirty="0"/>
              <a:t>Mastertextformat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57200" y="6356352"/>
            <a:ext cx="8229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Rechteck 6"/>
          <p:cNvSpPr/>
          <p:nvPr/>
        </p:nvSpPr>
        <p:spPr>
          <a:xfrm>
            <a:off x="1" y="0"/>
            <a:ext cx="142094" cy="6858000"/>
          </a:xfrm>
          <a:prstGeom prst="rect">
            <a:avLst/>
          </a:prstGeom>
          <a:solidFill>
            <a:srgbClr val="132F4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sz="1350" dirty="0"/>
          </a:p>
        </p:txBody>
      </p:sp>
    </p:spTree>
    <p:extLst>
      <p:ext uri="{BB962C8B-B14F-4D97-AF65-F5344CB8AC3E}">
        <p14:creationId xmlns:p14="http://schemas.microsoft.com/office/powerpoint/2010/main" val="19657247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txStyles>
    <p:titleStyle>
      <a:lvl1pPr algn="l" defTabSz="342900" rtl="0" eaLnBrk="1" latinLnBrk="0" hangingPunct="1">
        <a:spcBef>
          <a:spcPct val="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7175" indent="-257175" algn="l" defTabSz="3429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214313" algn="l" defTabSz="342900" rtl="0" eaLnBrk="1" latinLnBrk="0" hangingPunct="1">
        <a:spcBef>
          <a:spcPct val="20000"/>
        </a:spcBef>
        <a:buFont typeface="Arial"/>
        <a:buChar char="–"/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342900" rtl="0" eaLnBrk="1" latinLnBrk="0" hangingPunct="1">
        <a:spcBef>
          <a:spcPct val="200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342900" rtl="0" eaLnBrk="1" latinLnBrk="0" hangingPunct="1">
        <a:spcBef>
          <a:spcPct val="20000"/>
        </a:spcBef>
        <a:buFont typeface="Arial"/>
        <a:buChar char="–"/>
        <a:defRPr sz="150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342900" rtl="0" eaLnBrk="1" latinLnBrk="0" hangingPunct="1">
        <a:spcBef>
          <a:spcPct val="20000"/>
        </a:spcBef>
        <a:buFont typeface="Arial"/>
        <a:buChar char="»"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AA92BA-0845-4F7C-91C2-F194593898E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/>
              <a:t>Instagram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E99BFC2-F083-46F2-B5F6-C223D928537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/>
              <a:t>NuWorks Interactive Labs, Inc.</a:t>
            </a:r>
          </a:p>
        </p:txBody>
      </p:sp>
    </p:spTree>
    <p:extLst>
      <p:ext uri="{BB962C8B-B14F-4D97-AF65-F5344CB8AC3E}">
        <p14:creationId xmlns:p14="http://schemas.microsoft.com/office/powerpoint/2010/main" val="10967873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897563-1E65-42ED-B3C4-805D3F5990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Followers Total | burgerkingph</a:t>
            </a:r>
          </a:p>
        </p:txBody>
      </p:sp>
      <p:graphicFrame>
        <p:nvGraphicFramePr>
          <p:cNvPr id="6" name="Chart Placeholder 5">
            <a:extLst>
              <a:ext uri="{FF2B5EF4-FFF2-40B4-BE49-F238E27FC236}">
                <a16:creationId xmlns:a16="http://schemas.microsoft.com/office/drawing/2014/main" id="{0CE58B2D-B456-416E-B9AF-BF209287D194}"/>
              </a:ext>
            </a:extLst>
          </p:cNvPr>
          <p:cNvGraphicFramePr>
            <a:graphicFrameLocks noGrp="1"/>
          </p:cNvGraphicFramePr>
          <p:nvPr>
            <p:ph type="chart" sz="quarter" idx="13"/>
            <p:extLst>
              <p:ext uri="{D42A27DB-BD31-4B8C-83A1-F6EECF244321}">
                <p14:modId xmlns:p14="http://schemas.microsoft.com/office/powerpoint/2010/main" val="89584550"/>
              </p:ext>
            </p:extLst>
          </p:nvPr>
        </p:nvGraphicFramePr>
        <p:xfrm>
          <a:off x="457200" y="1731963"/>
          <a:ext cx="8229600" cy="443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48DA00E-855F-4513-8E5B-A83362F8046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8BE304-AACE-45A5-A6E8-76C736FD8A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Source: quintly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90014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A0E78-10EA-4037-9026-649D93258E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Page Insights | burgerkingph</a:t>
            </a:r>
          </a:p>
        </p:txBody>
      </p:sp>
      <p:graphicFrame>
        <p:nvGraphicFramePr>
          <p:cNvPr id="6" name="Chart Placeholder 5">
            <a:extLst>
              <a:ext uri="{FF2B5EF4-FFF2-40B4-BE49-F238E27FC236}">
                <a16:creationId xmlns:a16="http://schemas.microsoft.com/office/drawing/2014/main" id="{92D00CFB-F59E-4F27-9622-0FE9401F67E0}"/>
              </a:ext>
            </a:extLst>
          </p:cNvPr>
          <p:cNvGraphicFramePr>
            <a:graphicFrameLocks noGrp="1"/>
          </p:cNvGraphicFramePr>
          <p:nvPr>
            <p:ph type="chart" sz="quarter" idx="13"/>
            <p:extLst>
              <p:ext uri="{D42A27DB-BD31-4B8C-83A1-F6EECF244321}">
                <p14:modId xmlns:p14="http://schemas.microsoft.com/office/powerpoint/2010/main" val="198166424"/>
              </p:ext>
            </p:extLst>
          </p:nvPr>
        </p:nvGraphicFramePr>
        <p:xfrm>
          <a:off x="457200" y="1731963"/>
          <a:ext cx="8229600" cy="443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7743DBD-4590-450E-8BB0-3268BE3A2D8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5E12252-96B7-4719-9AF4-C746DBEA35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Source: quintly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412183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4E25C7-FCF7-41AB-89C9-A5D7AFB5D5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Interaction Rate | burgerkingph</a:t>
            </a:r>
          </a:p>
        </p:txBody>
      </p:sp>
      <p:graphicFrame>
        <p:nvGraphicFramePr>
          <p:cNvPr id="6" name="Chart Placeholder 5">
            <a:extLst>
              <a:ext uri="{FF2B5EF4-FFF2-40B4-BE49-F238E27FC236}">
                <a16:creationId xmlns:a16="http://schemas.microsoft.com/office/drawing/2014/main" id="{842798BD-570C-4F02-83EE-10821EECD198}"/>
              </a:ext>
            </a:extLst>
          </p:cNvPr>
          <p:cNvGraphicFramePr>
            <a:graphicFrameLocks noGrp="1"/>
          </p:cNvGraphicFramePr>
          <p:nvPr>
            <p:ph type="chart" sz="quarter" idx="13"/>
            <p:extLst>
              <p:ext uri="{D42A27DB-BD31-4B8C-83A1-F6EECF244321}">
                <p14:modId xmlns:p14="http://schemas.microsoft.com/office/powerpoint/2010/main" val="1115243448"/>
              </p:ext>
            </p:extLst>
          </p:nvPr>
        </p:nvGraphicFramePr>
        <p:xfrm>
          <a:off x="457200" y="1731963"/>
          <a:ext cx="8229600" cy="443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7B797D3-3FD7-4DB3-8EF1-9BA0395505E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F162FBB-26A6-4AC5-A8F4-7397589596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Source: quintly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542548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88DA20-319B-4E7C-B62C-20D5853D95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- 1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3E4DCC5F-42A5-4A13-A64C-F50024965112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888468003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3670302506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276597835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123618362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3808342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98998649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47641234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78527441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68405326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57567334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91132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- 2025-01-23 14:00:07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Snack, sip, and savor without breaking the bank! Get royally filling burgers, coffee, rice, and more with BK King Savers-- starting at just P59 lang!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486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299803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- 2025-01-22 12:00:13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🔥☕ Give in to your flame-grilled favorites and BK Cafe cravings! 👑 Enjoy P50 off your order with code BKROYALPERKS50—exclusively on the Burger King App! ✨
📲 Terms and conditions apply. Minimum spend of P500 required.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1006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264173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- 2025-01-21 20:00:26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Plant-based 🤝 Tuesday. Treat yourself to a Plant-Based Whopper—all that flame-grilled goodness, without the guilt! 👑 🌱
ASC P0052N103124B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879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823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271145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302D162-0720-4EBB-ACDB-BBD2B2EF548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5895660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65B99C-3E3C-4200-9DED-C30B878C19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- 2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B4B160EE-4D41-4194-A611-3EEAA5D0890D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187097948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3272701825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1788937821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608250708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2428648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16402991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42350588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952860407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05494012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90317613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5365921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- 2025-01-18 10:00:15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Big group with even bigger cravings? 🍴😋🍔Get these royal savings while enjoying a flame-grilled feast, fit for a King! 
Enjoy up to ₱450 OFF on your group orders via Grab. 💚🎉 Just use the code GOBURGER to unlock these deals:
₱250 OFF for a minimum spend of ₱1,000
₱350 OFF for a minimum spend of ₱1,500
₱450 OFF for a minimum spend of ₱2,200
Don’t miss out—treat the whole crew, save big, and let the feast begin! 🛵✨ Order now!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557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055564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7744D58-54FD-4769-BB09-61DF7F1E56A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4818501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B54B7-3480-47D1-94D7-877A4445DC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- 3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15208445-061C-4C2B-9B73-F77D9B1F27BF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02852962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1589924496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102921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317260838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83293815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50944978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485512915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55787426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82185636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21846819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5584341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10:00:14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the X-tra tasty, and flavorful X-tra Long Chicken Jr? 🍔🐔 Satisfy your cravings and enjoy P100 off with a min. spend of P599! Just use promo code PANDA100 on Foodpanda! 🐼🔥 Order now and feast on the X-tra goodness! 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615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985984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07:00:13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Payday feels? Treat yo'self to a waffle &amp; coffee fix for just ₱189—because you earned it, literally. 😉☕🧇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757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109072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15:00:15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tight—payday’s near! 💸 Till then, the King’s gotchu with these royally good deals.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697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7742512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27BE8D5-0BA0-4519-B921-30949E89A50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21084294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AA03D0-BF27-4FA4-A1FB-C0902F550A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- 4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2DBE64B7-5B84-4E87-942B-1BAB30302E5E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428781246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80684913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4191362987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303775097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240971054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21611585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59391482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159871066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03649574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03882254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774498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13:00:13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Another Monday? 😵‍💫
Power through the week with freshly brewed &amp; flavorful coffees, fit for a king! Have it your way and pick your caffeine of choice: Iced Sweet Black, Iced Vanilla, Iced Mocha, or Iced Salted Caramel — starts at ₱85 only! ☕✨
‘Cause Mondays are better with great coffee and even better company.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1367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976936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- 2025-01-12 10:00:13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It’s the weekend! 🎉 Binge-watch your favorite series with the King’s Bucket Onion Rings + BK Dips for just ₱199 (save ₱41)! 
🍿 What show are you pairing for this snack?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897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846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95413483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2B603B9-EE42-4DCB-9ED0-18E4C01C46E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6840271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2DBB84-9A96-491C-9F44-96A75D32D0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- 5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45486232-FC36-45B6-9C05-5166186A0CAB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56847895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997700577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654772264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320654776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251664976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92219817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19395510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13586218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4527283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64136311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18145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15:00:06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Who said saving shouldn’t be fun? Don’t stress, we’ve got the taste and deals covered! 👑🎁 Get both deals and flavor with King Coupons! 🍔🍟 
Just take a screenshot &amp; redeem via dine-in, take-out, or delivery. 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56295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10:04:49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something cheesy and real? 🍔🔥 Grab your BK faves on GrabFood and get ₱59 OFF when you use the promo code GFBURGERKING! 😋 
Promo valid until January 31, 2025. T&amp;Cs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8746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- 2025-01-10 10:00:20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in there, it’s almost the weekend! 💪 Power through Friday with not just any coffee but with BK Café Affogato-style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1194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6365182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112EE43-2CFB-4CEE-AEEE-2A2F64C5FB6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1542111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0094F6-AC8D-4EA5-8B9C-EC0367B825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- 6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81DA5CE6-7114-4580-9CC2-C124A2F41021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447076719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3417764387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725627281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282861312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27246316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84652605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908302287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819800931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92488415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29562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07948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- 2025-01-09 11:20:08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First week hustle? You’ve earned it. Time to indulge in the flame-grilled goodness of Garlic Aioli King. 🍔👑 
Photo Credits: @dailybites_whatwherewhendy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2354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9544589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- 2025-01-06 08:00:20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vibes, and hit the ground running this first Monday of 2025 with a BK Cafe boost! ☕😉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1524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76006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- 2025-01-05 08:00:13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Goals, Same Cravings! 📆😋 Make your mornings more special with King Coupons! 👑 Snap up the best deals by simply doing a screenshot and show at any BK store or avail through the Burger King App! 📱🔥
Terms and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3701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- 2025-01-03 18:00:16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POV: You survived the first friday of 2025. 👑🍦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1980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65545899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1127CCB-15EC-4B41-ADC0-66AD2A32196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6522777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7087F3-A3DE-49D8-969A-DDA3D884B1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- 7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EB328169-07F1-456B-B270-070CB2252654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24937751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2065032852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43779955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617574068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1328739277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631379115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75228284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76047776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794946151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42125291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54379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- 2025-01-02 12:02:23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Kick off the new year with a bite of something real 😉 Satisfy your cravings and bite into a Whopper today. 🍔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892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882912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- 2024-12-31 18:00:14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Your first 3 emojis = first BK orders of the year! 🍔 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1483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0707192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- 2024-12-30 10:30:05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Cause your 2024 deserves a tasty mic drop 🎤🍦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3472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690388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- 2024-12-27 10:30:07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When the holiday hustle calls for a well-deserved treat 🍔✨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1777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1684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457179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- 2024-12-25 00:00:51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Bite into layers, and layers, and layers of flame-grilled realness this Christmas. 🎄 🍔 
Have a merry one, Kings!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1346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7586734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54752F4-4934-4153-8EC0-68FD21AF02B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08087034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E607EA-311B-42F9-8316-AFE3BF5897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Post Table (Own) v2 | burgerkingph - 8 of 8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231A90CA-D31C-4D36-8941-7FFDD9AAE3C8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934009943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4288">
                  <a:extLst>
                    <a:ext uri="{9D8B030D-6E8A-4147-A177-3AD203B41FA5}">
                      <a16:colId xmlns:a16="http://schemas.microsoft.com/office/drawing/2014/main" val="1026347451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304775939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990345237"/>
                    </a:ext>
                  </a:extLst>
                </a:gridCol>
                <a:gridCol w="1152144">
                  <a:extLst>
                    <a:ext uri="{9D8B030D-6E8A-4147-A177-3AD203B41FA5}">
                      <a16:colId xmlns:a16="http://schemas.microsoft.com/office/drawing/2014/main" val="1520610226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8484013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70433037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65282836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786824569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8654633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297745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19:00:06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wait is over, Kings! 👑
Drop by our fresh n' hot branch down South! 
See you soon, Southies!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1173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1107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13152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18:00:18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Here's a little reminder to always have it your way, northies! 
Head over to BK Infinity Angeles, Pampanga to get your flame-grilled fix.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1051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125688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16:14:36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King is now ready to serve your flame-grilled cravings at BK Anonas!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2410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2258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32899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15:00:13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🎵We’re making our list, and checking it twice! 🎵
Build your own King Feast Mix ‘n Feast list the way you want it! 👑✨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1456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1362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5741545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A3480D3-A78C-45D5-B7D2-C63B15AB5EC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40885486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A83DBA-5A65-4BB6-B41E-E712C1E02F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- 1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978B32E0-135E-4B41-933D-23005822F7A9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188987925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806610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816081683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482466893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403570462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66677713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721668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- 2025-01-23 14:00:07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Snack, sip, and savor without breaking the bank! Get royally filling burgers, coffee, rice, and more with BK King Savers-- starting at just P59 lang!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0.0351 %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427704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- 2025-01-22 12:00:13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🔥☕ Give in to your flame-grilled favorites and BK Cafe cravings! 👑 Enjoy P50 off your order with code BKROYALPERKS50—exclusively on the Burger King App! ✨
📲 Terms and conditions apply. Minimum spend of P500 required.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0.0294 %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46509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- 2025-01-21 20:00:26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Plant-based 🤝 Tuesday. Treat yourself to a Plant-Based Whopper—all that flame-grilled goodness, without the guilt! 👑 🌱
ASC P0052N103124B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0.0912 %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4795779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CBE76F4-9A7C-4A91-9BE7-24A5AC50B2D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6862541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A5875B-C0CD-41B2-B26A-6324BC99EF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- 2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597BB814-4954-4BBB-A2FC-9C77FAA61DD6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181984419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332409899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889395763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4042595845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73989205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53810912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8743939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- 2025-01-18 10:00:15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Big group with even bigger cravings? 🍴😋🍔Get these royal savings while enjoying a flame-grilled feast, fit for a King! 
Enjoy up to ₱450 OFF on your group orders via Grab. 💚🎉 Just use the code GOBURGER to unlock these deals:
₱250 OFF for a minimum spend of ₱1,000
₱350 OFF for a minimum spend of ₱1,500
₱450 OFF for a minimum spend of ₱2,200
Don’t miss out—treat the whole crew, save big, and let the feast begin! 🛵✨ Order now!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0.0210 %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571240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10:00:14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the X-tra tasty, and flavorful X-tra Long Chicken Jr? 🍔🐔 Satisfy your cravings and enjoy P100 off with a min. spend of P599! Just use promo code PANDA100 on Foodpanda! 🐼🔥 Order now and feast on the X-tra goodness! 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0.0295 %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99806010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C604B37-8FBC-49A5-98F7-CB5A06AFAB0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45819422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F578D3-FD60-43EC-8AF3-1C4FE22DBD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- 3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998ACE64-1348-4E31-9DC8-B418BED85924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96397046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411166311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989693625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74055492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12538519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10559892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348293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07:00:13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Payday feels? Treat yo'self to a waffle &amp; coffee fix for just ₱189—because you earned it, literally. 😉☕🧇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0.0267 %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423482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15:00:15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tight—payday’s near! 💸 Till then, the King’s gotchu with these royally good deals.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0.0351 %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699971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13:00:13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Another Monday? 😵‍💫
Power through the week with freshly brewed &amp; flavorful coffees, fit for a king! Have it your way and pick your caffeine of choice: Iced Sweet Black, Iced Vanilla, Iced Mocha, or Iced Salted Caramel — starts at ₱85 only! ☕✨
‘Cause Mondays are better with great coffee and even better company.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0.0547 %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602915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- 2025-01-12 10:00:13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It’s the weekend! 🎉 Binge-watch your favorite series with the King’s Bucket Onion Rings + BK Dips for just ₱199 (save ₱41)! 
🍿 What show are you pairing for this snack?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0.0238 %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7586235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350CCD3-B73C-4330-8B59-27867AA7812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70249582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918880-7663-4784-852B-10425E31D1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- 4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0586550-531C-472A-A25B-D425D579FCA8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91917083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25858075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6089965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81879168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26976730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39734281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787880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15:00:06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Who said saving shouldn’t be fun? Don’t stress, we’ve got the taste and deals covered! 👑🎁 Get both deals and flavor with King Coupons! 🍔🍟 
Just take a screenshot &amp; redeem via dine-in, take-out, or delivery. 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0.0631 %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9859698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10:04:49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something cheesy and real? 🍔🔥 Grab your BK faves on GrabFood and get ₱59 OFF when you use the promo code GFBURGERKING! 😋 
Promo valid until January 31, 2025. T&amp;Cs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0.0323 %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6442529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- 2025-01-10 10:00:20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in there, it’s almost the weekend! 💪 Power through Friday with not just any coffee but with BK Café Affogato-style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0.0519 %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453653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- 2025-01-09 11:20:08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First week hustle? You’ve earned it. Time to indulge in the flame-grilled goodness of Garlic Aioli King. 🍔👑 
Photo Credits: dailybites_whatwherewhendy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0.1122 %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14384889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499034E-9001-4C90-9A49-6383A3CA22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0310147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1316BF-7387-480E-9576-0E96C7F92E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- 5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3B589C0D-DB9A-45C9-8DBD-EBA5C0DF08E9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345213772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3572644149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320320043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455354928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340369874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573289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09391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- 2025-01-06 08:00:20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vibes, and hit the ground running this first Monday of 2025 with a BK Cafe boost! ☕😉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0.0758 %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91788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- 2025-01-05 08:00:13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Goals, Same Cravings! 📆😋 Make your mornings more special with King Coupons! 👑 Snap up the best deals by simply doing a screenshot and show at any BK store or avail through the Burger King App! 📱🔥
Terms and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0.0351 %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088043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- 2025-01-03 18:00:16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POV: You survived the first friday of 2025. 👑🍦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0.1417 %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9462857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- 2025-01-02 12:02:23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Kick off the new year with a bite of something real 😉 Satisfy your cravings and bite into a Whopper today. 🍔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0.0253 %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Reel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6532173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- 2024-12-31 18:00:14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Your first 3 emojis = first BK orders of the year! 🍔 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0.0407 %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236183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- 2024-12-30 10:30:05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Cause your 2024 deserves a tasty mic drop 🎤🍦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0.1866 %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429881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- 2024-12-27 10:30:07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When the holiday hustle calls for a well-deserved treat 🍔✨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0.0533 %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80641937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B589CF9-0CC9-4340-87CA-0FDBFFAEBE4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87058361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7027E3-2C54-42A6-84A2-FC88EACC58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Posts Table | burgerkingph - 6 of 6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E842F0E5-807D-45D8-8CD4-7A14DFCB1C72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16193851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3320">
                  <a:extLst>
                    <a:ext uri="{9D8B030D-6E8A-4147-A177-3AD203B41FA5}">
                      <a16:colId xmlns:a16="http://schemas.microsoft.com/office/drawing/2014/main" val="366669452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597284388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14140677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53478091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0787066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I-Rate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476962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- 2024-12-25 00:00:51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Bite into layers, and layers, and layers of flame-grilled realness this Christmas. 🎄 🍔 
Have a merry one, Kings!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0.0351 %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527018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19:00:06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wait is over, Kings! 👑
Drop by our fresh n' hot branch down South! 
See you soon, Southies!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0.0379 %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886329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18:00:18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Here's a little reminder to always have it your way, northies! 
Head over to BK Infinity Angeles, Pampanga to get your flame-grilled fix.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0.0407 %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287639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16:14:36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King is now ready to serve your flame-grilled cravings at BK Anonas!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0.0871 %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70589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15:00:13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🎵We’re making our list, and checking it twice! 🎵
Build your own King Feast Mix ‘n Feast list the way you want it! 👑✨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0.0520 %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6302369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9D8394C-862A-4967-9751-1F3D56AC3AF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2672516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782592-A00E-4520-8557-1394CACF8D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- 1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738AF12-A06B-492B-9426-44BBE575CD48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758887525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1536968750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3255500726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54591248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64782983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07381117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274616098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89825844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150889347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43601486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230993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- 2025-01-23 14:00:15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https://quintly-eu-image-storage.s3.amazonaws.com/8f65d56a56aa360d9c5e1ee87d5b8fa7/b7156fad3a878db0086222cefac75e39.jpg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67036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- 2025-01-23 08:03:38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https://quintly-eu-image-storage.s3.amazonaws.com/8f65d56a56aa360d9c5e1ee87d5b8fa7/e4025ff196f4efbac2da1587700c619e.jpg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342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230515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- 2025-01-12 10:00:17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https://quintly-eu-image-storage.s3.amazonaws.com/8f65d56a56aa360d9c5e1ee87d5b8fa7/efbaf6129cac211b7675b13502fdbcbf.jpg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86966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- 2025-01-10 10:00:25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https://quintly-eu-image-storage.s3.amazonaws.com/8f65d56a56aa360d9c5e1ee87d5b8fa7/1e0d8113bbb6972b7eceebff0b1c7416.jpg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305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58897560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4E2AF98-41CB-4514-96B1-329A61B3ABC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7745351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1817FA-3009-44B0-821D-EE6638C05D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- 2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D03C2EEA-750A-4F61-8246-71553D546159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929207722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523616610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3060136676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575195126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75177829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06774248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26504803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727347814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47688760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93972596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9705437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- 2025-01-09 12:03:15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https://quintly-eu-image-storage.s3.amazonaws.com/8f65d56a56aa360d9c5e1ee87d5b8fa7/c37627d2f1f770b313f70178b567613a.jpg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541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0389495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- 2025-01-02 12:05:45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https://quintly-eu-image-storage.s3.amazonaws.com/8f65d56a56aa360d9c5e1ee87d5b8fa7/79f4f3c1e01c8ed0cae3f7d8a3b7ea17.jpg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3197541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- 2024-12-31 08:06:07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571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553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13859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- 2024-12-30 08:05:11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488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478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71757741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5284244-F17D-4D21-A427-3E2FF1CEF9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34242060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8052EA-957C-4AD7-BEAF-303E0308D2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- 3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B438FAA-AF77-40DA-9D69-984F2AF83739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735292880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2585983612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153141357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231215240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495643066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696534588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54498359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61106274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773314075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29534444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426804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- 2024-12-29 08:04:07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093637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- 2024-12-29 08:04:05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465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258825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- 2024-12-28 08:03:08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348366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- 2024-12-27 08:02:07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296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4552231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41983C4-17CA-447E-B1D8-ECDA7803B6A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2062950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66B3A3-8171-4AD3-BD27-A8410BE8C9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- 4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31C7B8C4-0ECD-4467-A2FB-420C58DD1E13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878865804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4102036159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81669383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624108957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052620965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66544944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79159607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75637761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940392434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5079727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744492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- 2024-12-26 08:01:06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503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299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9063507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- 2024-12-25 08:00:08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446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07375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- 2024-12-24 10:30:08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https://quintly-eu-image-storage.s3.amazonaws.com/8f65d56a56aa360d9c5e1ee87d5b8fa7/8b4c983166864bb7be572cf3ded066f0.jpg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62014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- 2024-12-24 07:59:09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98795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FC2C120-4BFF-409B-8E5A-CB4A69742E4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0524618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DE3B2D-53E0-4372-B50B-AB13DB8BD1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- 5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1CE951F-9428-494D-AE46-FC6181A8D3C7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702133798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4048731773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2775477067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042880205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740861790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71383986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52388357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37147561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561572046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42992818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543000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18:00:30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https://quintly-eu-image-storage.s3.amazonaws.com/8f65d56a56aa360d9c5e1ee87d5b8fa7/f9863d3c7bedcd8a26b05a2a28a99f42.jpg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418398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16:20:17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https://quintly-eu-image-storage.s3.amazonaws.com/8f65d56a56aa360d9c5e1ee87d5b8fa7/546b2f7ed5271b7f5af6220d7460d322.jpg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436167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10:30:08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https://quintly-eu-image-storage.s3.amazonaws.com/8f65d56a56aa360d9c5e1ee87d5b8fa7/8b4c983166864bb7be572cf3ded066f0.jpg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369303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07:58:09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6894849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528839C-4FFF-4E94-805D-D626AEAB7EE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1695894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D8B327-901C-4DB9-8D48-200C00134F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- 6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2FCBDD00-C621-427D-9A95-4D5DB06549B4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214359271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3642450595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2896226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4510097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13962485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239655865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81146733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21423489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216215254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415409099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05573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- 2024-12-22 07:58:05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5132141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- 2024-12-22 07:57:05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7525334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- 2024-12-21 10:30:06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https://quintly-eu-image-storage.s3.amazonaws.com/8f65d56a56aa360d9c5e1ee87d5b8fa7/8b4c983166864bb7be572cf3ded066f0.jpg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1394585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- 2024-12-21 07:56:04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https://quintly-eu-image-storage.s3.amazonaws.com/8f65d56a56aa360d9c5e1ee87d5b8fa7/1aa13ec55a2c86badedf1a079688c30b.jpg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202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37148015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C9B5AD9-10BA-4165-8CA6-1B5CE4E1A9B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74738551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6B04D4-9AC2-4225-85C7-67307601EA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Stories Table  | burgerkingph - 7 of 7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8B73CBB3-3B1C-43E5-835B-DBDB35077450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50319925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104">
                  <a:extLst>
                    <a:ext uri="{9D8B030D-6E8A-4147-A177-3AD203B41FA5}">
                      <a16:colId xmlns:a16="http://schemas.microsoft.com/office/drawing/2014/main" val="2955793850"/>
                    </a:ext>
                  </a:extLst>
                </a:gridCol>
                <a:gridCol w="1645920">
                  <a:extLst>
                    <a:ext uri="{9D8B030D-6E8A-4147-A177-3AD203B41FA5}">
                      <a16:colId xmlns:a16="http://schemas.microsoft.com/office/drawing/2014/main" val="58233971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213514901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96163631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830604537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78048139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1075522562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3876539243"/>
                    </a:ext>
                  </a:extLst>
                </a:gridCol>
                <a:gridCol w="658368">
                  <a:extLst>
                    <a:ext uri="{9D8B030D-6E8A-4147-A177-3AD203B41FA5}">
                      <a16:colId xmlns:a16="http://schemas.microsoft.com/office/drawing/2014/main" val="20653052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Thumbnail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Replies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Exits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Forward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Taps Back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4304511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- 2024-12-20 07:55:22</a:t>
                      </a:r>
                      <a:r>
                        <a:rPr kumimoji="0" lang="pt-BR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n/a</a:t>
                      </a:r>
                      <a:endParaRPr kumimoji="0" 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https://quintly-eu-image-storage.s3.amazonaws.com/8f65d56a56aa360d9c5e1ee87d5b8fa7/36a5e3922cf61bdac9bcd3c568e9af2d.jpg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431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9110667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6E7BFEC-FA1B-4DE4-AD20-971B5C01446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5165881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279F6A-FA13-4677-88C9-243C89D88A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Key Metrics Table | burgerkingph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375CC17C-70BC-4F58-99F9-7281B8D7D2DE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178315901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92807">
                  <a:extLst>
                    <a:ext uri="{9D8B030D-6E8A-4147-A177-3AD203B41FA5}">
                      <a16:colId xmlns:a16="http://schemas.microsoft.com/office/drawing/2014/main" val="1209426720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22566138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54935118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7363314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4240199254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399401063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51093264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371811521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2066436488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702519922"/>
                    </a:ext>
                  </a:extLst>
                </a:gridCol>
                <a:gridCol w="576072">
                  <a:extLst>
                    <a:ext uri="{9D8B030D-6E8A-4147-A177-3AD203B41FA5}">
                      <a16:colId xmlns:a16="http://schemas.microsoft.com/office/drawing/2014/main" val="139314123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1000"/>
                        <a:t>Name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Followers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+/-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Images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Carousels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Videos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Reels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Posts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Post 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Post 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I-Rate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190366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000"/>
                        <a:t>burgerkingph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71323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2330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42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67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2502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364929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7962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0.4179 %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77517639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171C6DA-9CCD-4FBC-87D0-5FDF4D6E7A7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40783448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D499EF-54F5-46D8-B563-F647CC5A4C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Key Metrics Table (Own) | burgerkingph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3179D105-B0ED-4EC8-BDF1-4F8527C2B55F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053940097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8368">
                  <a:extLst>
                    <a:ext uri="{9D8B030D-6E8A-4147-A177-3AD203B41FA5}">
                      <a16:colId xmlns:a16="http://schemas.microsoft.com/office/drawing/2014/main" val="2431237572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03244848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59018401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87147547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09949047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71867436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962299512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780019809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31812206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18388789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15451195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82147124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51699052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2674227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35375694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1000"/>
                        <a:t>Name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Followers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Posts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Stories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Total Post 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Total Story 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Total Engagement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Avg. Post 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Avg. Story Reach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Total 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Image Posts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Carousel Posts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Video Posts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Profile Views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917249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000"/>
                        <a:t>burgerkingph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71323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1119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353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4572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3931033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230932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215354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3456.0714924039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626.80736543909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8813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979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41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36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/>
                        <a:t>554120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90128600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C2F803F-57C3-400A-B8F7-D655F22CE98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8574032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D0C8FF-8519-41E5-A0D5-75D7954185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- 1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95987AF6-A44D-4354-81B6-1C0929FDC8A2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2827553409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242729963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762293345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83578832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58265063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96365204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883925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40308141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76737452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73477329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78475663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832658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- 2025-01-23 14:00:07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Snack, sip, and savor without breaking the bank! Get royally filling burgers, coffee, rice, and more with BK King Savers-- starting at just P59 lang!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486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923038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- 2025-01-22 12:00:13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🔥☕ Give in to your flame-grilled favorites and BK Cafe cravings! 👑 Enjoy P50 off your order with code BKROYALPERKS50—exclusively on the Burger King App! ✨
📲 Terms and conditions apply. Minimum spend of P500 required.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1006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943090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- 2025-01-21 20:00:26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Plant-based 🤝 Tuesday. Treat yourself to a Plant-Based Whopper—all that flame-grilled goodness, without the guilt! 👑 🌱
ASC P0052N103124B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879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823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525820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7F60489-3F5D-4856-A1D4-529AD6F5B9E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5634693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26A830-1478-4A3B-A1FE-7A69062CBB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- 2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8EBD7955-B61C-4B7B-A3D5-1591568B7031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38345903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377344692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30382997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57843692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066311879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77443497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48774500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84047853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82858434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037296422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50515635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035992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- 2025-01-18 10:00:15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Big group with even bigger cravings? 🍴😋🍔Get these royal savings while enjoying a flame-grilled feast, fit for a King! 
Enjoy up to ₱450 OFF on your group orders via Grab. 💚🎉 Just use the code GOBURGER to unlock these deals:
₱250 OFF for a minimum spend of ₱1,000
₱350 OFF for a minimum spend of ₱1,500
₱450 OFF for a minimum spend of ₱2,200
Don’t miss out—treat the whole crew, save big, and let the feast begin! 🛵✨ Order now!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557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516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6730616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1662C73-C0A0-4150-AC0A-3946F1222F2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15396912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BD096-9FAE-4634-B8C7-0203802D22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- 3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17926FAF-91E4-4421-9113-DB5E05EFA289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531004843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287405686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829002372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78490626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90066865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93640620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55103157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99079200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78134472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14179279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28715669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300842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10:00:14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the X-tra tasty, and flavorful X-tra Long Chicken Jr? 🍔🐔 Satisfy your cravings and enjoy P100 off with a min. spend of P599! Just use promo code PANDA100 on Foodpanda! 🐼🔥 Order now and feast on the X-tra goodness! 
Terms &amp;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615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258993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- 2025-01-15 07:00:13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Payday feels? Treat yo'self to a waffle &amp; coffee fix for just ₱189—because you earned it, literally. 😉☕🧇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813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757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0294186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15:00:15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tight—payday’s near! 💸 Till then, the King’s gotchu with these royally good deals.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697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0651321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7FFD3AC-8D5B-4994-BBC2-0894BF110C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4206751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346528-E06E-4707-BCBD-CB66A4DF3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- 4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F4C6E5E2-FBB6-4DA8-B5FF-B5D95CBF397C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4228646279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43311096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109717561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22417587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59439204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319070612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36721550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80709556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03709821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60324928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99543215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928834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- 2025-01-13 13:00:13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Another Monday? 😵‍💫
Power through the week with freshly brewed &amp; flavorful coffees, fit for a king! Have it your way and pick your caffeine of choice: Iced Sweet Black, Iced Vanilla, Iced Mocha, or Iced Salted Caramel — starts at ₱85 only! ☕✨
‘Cause Mondays are better with great coffee and even better company.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1367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264812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- 2025-01-12 10:00:13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It’s the weekend! 🎉 Binge-watch your favorite series with the King’s Bucket Onion Rings + BK Dips for just ₱199 (save ₱41)! 
🍿 What show are you pairing for this snack?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897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846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90776965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AF92F69-08ED-4440-B77A-7E1F354F238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421583221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7667EA-FC25-4B18-BE7A-249C594315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- 5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BE6D7023-488E-42E7-9F6F-413F46940A90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433426898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4078779419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621120151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5723185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690954755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5858646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98539926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45280253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63789455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85123474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81976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520057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15:00:06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Who said saving shouldn’t be fun? Don’t stress, we’ve got the taste and deals covered! 👑🎁 Get both deals and flavor with King Coupons! 🍔🍟 
Just take a screenshot &amp; redeem via dine-in, take-out, or delivery. 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287750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- 2025-01-11 10:04:49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Craving something cheesy and real? 🍔🔥 Grab your BK faves on GrabFood and get ₱59 OFF when you use the promo code GFBURGERKING! 😋 
Promo valid until January 31, 2025. T&amp;Cs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863014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- 2025-01-10 10:00:20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Hang in there, it’s almost the weekend! 💪 Power through Friday with not just any coffee but with BK Café Affogato-style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1194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2936453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03E9E47-B638-419E-9128-BA488E24F2F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195871446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13B639-6127-4FDC-89EC-EE3D80CEFE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- 6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095381B9-D1A5-453D-BB2A-1CC03CB068EB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3059727789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1553318289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74228782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407229057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031502928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49647721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46677172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33204191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08032993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08651498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50738255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454902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- 2025-01-09 11:20:08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First week hustle? You’ve earned it. Time to indulge in the flame-grilled goodness of Garlic Aioli King. 🍔👑 
Photo Credits: @dailybites_whatwherewhendy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78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2354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326856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- 2025-01-06 08:00:20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vibes, and hit the ground running this first Monday of 2025 with a BK Cafe boost! ☕😉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1524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33982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- 2025-01-05 08:00:13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New Year, New Goals, Same Cravings! 📆😋 Make your mornings more special with King Coupons! 👑 Snap up the best deals by simply doing a screenshot and show at any BK store or avail through the Burger King App! 📱🔥
Terms and conditions apply.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Carousel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461448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01AAC3B-3BB0-4DB5-88C9-3BCEDB14AB0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28177785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93BB5C-FD00-4960-9BB9-7CF8920B93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- 7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FB47B98-C8D7-4BDD-8B39-7C0FD0730BF4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154976528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264819678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03844883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649228279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2305184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3682128539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9502692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57532867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70980341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496218136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33501919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695702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- 2025-01-03 18:00:16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POV: You survived the first friday of 2025. 👑🍦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2123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1980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545164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- 2025-01-02 12:02:23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Kick off the new year with a bite of something real 😉 Satisfy your cravings and bite into a Whopper today. 🍔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892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5553561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- 2024-12-31 18:00:14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Your first 3 emojis = first BK orders of the year! 🍔 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01/23/2025 20:25:54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1528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1483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456809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- 2024-12-30 10:30:05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Cause your 2024 deserves a tasty mic drop 🎤🍦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3472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3225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586561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- 2024-12-27 10:30:07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When the holiday hustle calls for a well-deserved treat 🍔✨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08:24:09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1777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1684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6397620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4FCEB19-EE05-415D-9247-2905D0AA107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55450872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5CCE39-C2DF-483E-AC4C-836E2E15D0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- 8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0B4B4F2D-8138-4757-938C-65684B76494C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870053574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71835935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35450189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45318896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10077302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4032143200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76012145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5814553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3311264607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219664293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7514945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992976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- 2024-12-25 00:00:51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Bite into layers, and layers, and layers of flame-grilled realness this Christmas. 🎄 🍔 
Have a merry one, Kings!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1346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1279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289530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19:00:06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wait is over, Kings! 👑
Drop by our fresh n' hot branch down South! 
See you soon, Southies! 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1173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1107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294671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18:00:18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Here's a little reminder to always have it your way, northies! 
Head over to BK Infinity Angeles, Pampanga to get your flame-grilled fix. 😉 👑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01/24/2025 02:25:25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1119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1051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596601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16:14:36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The King is now ready to serve your flame-grilled cravings at BK Anonas!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01/23/2025 20:25:54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68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2410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2258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9092589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EA5676-F687-4786-9123-FBA9F14F27A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305538631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8F6EBC-8D4B-411B-84F8-27388520AA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Instagram [ IG ] Custom Posts Table (Own) v2 | burgerkingph - 9 of 9</a:t>
            </a:r>
          </a:p>
        </p:txBody>
      </p:sp>
      <p:graphicFrame>
        <p:nvGraphicFramePr>
          <p:cNvPr id="5" name="Table Placeholder 4">
            <a:extLst>
              <a:ext uri="{FF2B5EF4-FFF2-40B4-BE49-F238E27FC236}">
                <a16:creationId xmlns:a16="http://schemas.microsoft.com/office/drawing/2014/main" id="{C6103B03-E022-46CD-B870-BDA2F75029A6}"/>
              </a:ext>
            </a:extLst>
          </p:cNvPr>
          <p:cNvGraphicFramePr>
            <a:graphicFrameLocks noGrp="1"/>
          </p:cNvGraphicFramePr>
          <p:nvPr>
            <p:ph type="tbl" sz="quarter" idx="13"/>
            <p:extLst>
              <p:ext uri="{D42A27DB-BD31-4B8C-83A1-F6EECF244321}">
                <p14:modId xmlns:p14="http://schemas.microsoft.com/office/powerpoint/2010/main" val="1366496013"/>
              </p:ext>
            </p:extLst>
          </p:nvPr>
        </p:nvGraphicFramePr>
        <p:xfrm>
          <a:off x="457200" y="1731963"/>
          <a:ext cx="8229600" cy="444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9696">
                  <a:extLst>
                    <a:ext uri="{9D8B030D-6E8A-4147-A177-3AD203B41FA5}">
                      <a16:colId xmlns:a16="http://schemas.microsoft.com/office/drawing/2014/main" val="276339368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575518610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631304478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123486737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2591831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99626571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2759257764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163101395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4177513972"/>
                    </a:ext>
                  </a:extLst>
                </a:gridCol>
                <a:gridCol w="493776">
                  <a:extLst>
                    <a:ext uri="{9D8B030D-6E8A-4147-A177-3AD203B41FA5}">
                      <a16:colId xmlns:a16="http://schemas.microsoft.com/office/drawing/2014/main" val="160786068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Post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Last Updated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Likes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Comments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Saves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Total Engagements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videoViews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Impressions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Reach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822103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burgerkingph - 2024-12-23 15:00:13</a:t>
                      </a: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
 🎵We’re making our list, and checking it twice! 🎵
Build your own King Feast Mix ‘n Feast list the way you want it! 👑✨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01/23/2025 20:25:54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Image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37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41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1456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1362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5545906"/>
                  </a:ext>
                </a:extLst>
              </a:tr>
            </a:tbl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AF07CBD-0213-4E6B-A1D9-4D799DD57EF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01/01/2010 - 01/24/2025</a:t>
            </a:r>
          </a:p>
        </p:txBody>
      </p:sp>
    </p:spTree>
    <p:extLst>
      <p:ext uri="{BB962C8B-B14F-4D97-AF65-F5344CB8AC3E}">
        <p14:creationId xmlns:p14="http://schemas.microsoft.com/office/powerpoint/2010/main" val="581835088"/>
      </p:ext>
    </p:extLst>
  </p:cSld>
  <p:clrMapOvr>
    <a:masterClrMapping/>
  </p:clrMapOvr>
</p:sld>
</file>

<file path=ppt/theme/theme1.xml><?xml version="1.0" encoding="utf-8"?>
<a:theme xmlns:a="http://schemas.openxmlformats.org/drawingml/2006/main" name="quintly_templat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9" id="{77E0400C-7695-4C30-8023-BCE8CA7D95A2}" vid="{0F9F027B-7B08-491B-A6CB-03681FDC4E22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Default</Template>
  <TotalTime>3</TotalTime>
  <Words>5347</Words>
  <Application>Microsoft Office PowerPoint</Application>
  <PresentationFormat>On-screen Show (4:3)</PresentationFormat>
  <Paragraphs>1207</Paragraphs>
  <Slides>36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39" baseType="lpstr">
      <vt:lpstr>Calibri</vt:lpstr>
      <vt:lpstr>Arial</vt:lpstr>
      <vt:lpstr>quintly_template</vt:lpstr>
      <vt:lpstr>Instagram</vt:lpstr>
      <vt:lpstr>Instagram Followers Total | burgerkingph</vt:lpstr>
      <vt:lpstr>Instagram [ IG ] Page Insights | burgerkingph</vt:lpstr>
      <vt:lpstr>Instagram Interaction Rate | burgerkingph</vt:lpstr>
      <vt:lpstr>Instagram Post Table (Own) v2 | burgerkingph - 1 of 8</vt:lpstr>
      <vt:lpstr>Instagram Post Table (Own) v2 | burgerkingph - 2 of 8</vt:lpstr>
      <vt:lpstr>Instagram Post Table (Own) v2 | burgerkingph - 3 of 8</vt:lpstr>
      <vt:lpstr>Instagram Post Table (Own) v2 | burgerkingph - 4 of 8</vt:lpstr>
      <vt:lpstr>Instagram Post Table (Own) v2 | burgerkingph - 5 of 8</vt:lpstr>
      <vt:lpstr>Instagram Post Table (Own) v2 | burgerkingph - 6 of 8</vt:lpstr>
      <vt:lpstr>Instagram Post Table (Own) v2 | burgerkingph - 7 of 8</vt:lpstr>
      <vt:lpstr>Instagram Post Table (Own) v2 | burgerkingph - 8 of 8</vt:lpstr>
      <vt:lpstr>Instagram [ IG ] Posts Table | burgerkingph - 1 of 6</vt:lpstr>
      <vt:lpstr>Instagram [ IG ] Posts Table | burgerkingph - 2 of 6</vt:lpstr>
      <vt:lpstr>Instagram [ IG ] Posts Table | burgerkingph - 3 of 6</vt:lpstr>
      <vt:lpstr>Instagram [ IG ] Posts Table | burgerkingph - 4 of 6</vt:lpstr>
      <vt:lpstr>Instagram [ IG ] Posts Table | burgerkingph - 5 of 6</vt:lpstr>
      <vt:lpstr>Instagram [ IG ] Posts Table | burgerkingph - 6 of 6</vt:lpstr>
      <vt:lpstr>Instagram [ IG ] Stories Table  | burgerkingph - 1 of 7</vt:lpstr>
      <vt:lpstr>Instagram [ IG ] Stories Table  | burgerkingph - 2 of 7</vt:lpstr>
      <vt:lpstr>Instagram [ IG ] Stories Table  | burgerkingph - 3 of 7</vt:lpstr>
      <vt:lpstr>Instagram [ IG ] Stories Table  | burgerkingph - 4 of 7</vt:lpstr>
      <vt:lpstr>Instagram [ IG ] Stories Table  | burgerkingph - 5 of 7</vt:lpstr>
      <vt:lpstr>Instagram [ IG ] Stories Table  | burgerkingph - 6 of 7</vt:lpstr>
      <vt:lpstr>Instagram [ IG ] Stories Table  | burgerkingph - 7 of 7</vt:lpstr>
      <vt:lpstr>Instagram Key Metrics Table | burgerkingph</vt:lpstr>
      <vt:lpstr>Instagram Key Metrics Table (Own) | burgerkingph</vt:lpstr>
      <vt:lpstr>Instagram [ IG ] Custom Posts Table (Own) v2 | burgerkingph - 1 of 9</vt:lpstr>
      <vt:lpstr>Instagram [ IG ] Custom Posts Table (Own) v2 | burgerkingph - 2 of 9</vt:lpstr>
      <vt:lpstr>Instagram [ IG ] Custom Posts Table (Own) v2 | burgerkingph - 3 of 9</vt:lpstr>
      <vt:lpstr>Instagram [ IG ] Custom Posts Table (Own) v2 | burgerkingph - 4 of 9</vt:lpstr>
      <vt:lpstr>Instagram [ IG ] Custom Posts Table (Own) v2 | burgerkingph - 5 of 9</vt:lpstr>
      <vt:lpstr>Instagram [ IG ] Custom Posts Table (Own) v2 | burgerkingph - 6 of 9</vt:lpstr>
      <vt:lpstr>Instagram [ IG ] Custom Posts Table (Own) v2 | burgerkingph - 7 of 9</vt:lpstr>
      <vt:lpstr>Instagram [ IG ] Custom Posts Table (Own) v2 | burgerkingph - 8 of 9</vt:lpstr>
      <vt:lpstr>Instagram [ IG ] Custom Posts Table (Own) v2 | burgerkingph - 9 of 9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Instagram</dc:title>
  <dc:creator>Frederik Born</dc:creator>
  <cp:lastModifiedBy>Frederik Born</cp:lastModifiedBy>
  <cp:revision>1</cp:revision>
  <dcterms:created xsi:type="dcterms:W3CDTF">2025-01-24T05:33:14Z</dcterms:created>
  <dcterms:modified xsi:type="dcterms:W3CDTF">2025-01-24T05:36:55Z</dcterms:modified>
</cp:coreProperties>
</file>