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 id="295" r:id="rId38"/>
    <p:sldId id="296" r:id="rId39"/>
    <p:sldId id="297" r:id="rId40"/>
    <p:sldId id="298" r:id="rId41"/>
    <p:sldId id="299" r:id="rId42"/>
    <p:sldId id="300" r:id="rId43"/>
    <p:sldId id="301"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Lst>
  <p:sldSz cx="9144000" cy="6858000" type="screen4x3"/>
  <p:notesSz cx="6858000" cy="9144000"/>
  <p:embeddedFontLst>
    <p:embeddedFont>
      <p:font typeface="Calibri" panose="020F0502020204030204" pitchFamily="34" charset="0"/>
      <p:regular r:id="rId65"/>
      <p:bold r:id="rId66"/>
      <p:italic r:id="rId67"/>
      <p:boldItalic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bonifaciohighstreet</c:v>
                </c:pt>
              </c:strCache>
            </c:strRef>
          </c:tx>
          <c:spPr>
            <a:ln w="28575" cap="rnd">
              <a:solidFill>
                <a:schemeClr val="accent1"/>
              </a:solidFill>
              <a:round/>
            </a:ln>
            <a:effectLst/>
          </c:spPr>
          <c:marker>
            <c:symbol val="none"/>
          </c:marker>
          <c:cat>
            <c:numRef>
              <c:f>Sheet1!$A$2:$A$124</c:f>
              <c:numCache>
                <c:formatCode>m/d/yyyy</c:formatCode>
                <c:ptCount val="123"/>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pt idx="31">
                  <c:v>45505</c:v>
                </c:pt>
                <c:pt idx="32">
                  <c:v>45506</c:v>
                </c:pt>
                <c:pt idx="33">
                  <c:v>45507</c:v>
                </c:pt>
                <c:pt idx="34">
                  <c:v>45508</c:v>
                </c:pt>
                <c:pt idx="35">
                  <c:v>45509</c:v>
                </c:pt>
                <c:pt idx="36">
                  <c:v>45510</c:v>
                </c:pt>
                <c:pt idx="37">
                  <c:v>45511</c:v>
                </c:pt>
                <c:pt idx="38">
                  <c:v>45512</c:v>
                </c:pt>
                <c:pt idx="39">
                  <c:v>45513</c:v>
                </c:pt>
                <c:pt idx="40">
                  <c:v>45514</c:v>
                </c:pt>
                <c:pt idx="41">
                  <c:v>45515</c:v>
                </c:pt>
                <c:pt idx="42">
                  <c:v>45516</c:v>
                </c:pt>
                <c:pt idx="43">
                  <c:v>45517</c:v>
                </c:pt>
                <c:pt idx="44">
                  <c:v>45518</c:v>
                </c:pt>
                <c:pt idx="45">
                  <c:v>45519</c:v>
                </c:pt>
                <c:pt idx="46">
                  <c:v>45520</c:v>
                </c:pt>
                <c:pt idx="47">
                  <c:v>45521</c:v>
                </c:pt>
                <c:pt idx="48">
                  <c:v>45522</c:v>
                </c:pt>
                <c:pt idx="49">
                  <c:v>45523</c:v>
                </c:pt>
                <c:pt idx="50">
                  <c:v>45524</c:v>
                </c:pt>
                <c:pt idx="51">
                  <c:v>45525</c:v>
                </c:pt>
                <c:pt idx="52">
                  <c:v>45526</c:v>
                </c:pt>
                <c:pt idx="53">
                  <c:v>45527</c:v>
                </c:pt>
                <c:pt idx="54">
                  <c:v>45528</c:v>
                </c:pt>
                <c:pt idx="55">
                  <c:v>45529</c:v>
                </c:pt>
                <c:pt idx="56">
                  <c:v>45530</c:v>
                </c:pt>
                <c:pt idx="57">
                  <c:v>45531</c:v>
                </c:pt>
                <c:pt idx="58">
                  <c:v>45532</c:v>
                </c:pt>
                <c:pt idx="59">
                  <c:v>45533</c:v>
                </c:pt>
                <c:pt idx="60">
                  <c:v>45534</c:v>
                </c:pt>
                <c:pt idx="61">
                  <c:v>45535</c:v>
                </c:pt>
                <c:pt idx="62">
                  <c:v>45536</c:v>
                </c:pt>
                <c:pt idx="63">
                  <c:v>45537</c:v>
                </c:pt>
                <c:pt idx="64">
                  <c:v>45538</c:v>
                </c:pt>
                <c:pt idx="65">
                  <c:v>45539</c:v>
                </c:pt>
                <c:pt idx="66">
                  <c:v>45540</c:v>
                </c:pt>
                <c:pt idx="67">
                  <c:v>45541</c:v>
                </c:pt>
                <c:pt idx="68">
                  <c:v>45542</c:v>
                </c:pt>
                <c:pt idx="69">
                  <c:v>45543</c:v>
                </c:pt>
                <c:pt idx="70">
                  <c:v>45544</c:v>
                </c:pt>
                <c:pt idx="71">
                  <c:v>45545</c:v>
                </c:pt>
                <c:pt idx="72">
                  <c:v>45546</c:v>
                </c:pt>
                <c:pt idx="73">
                  <c:v>45547</c:v>
                </c:pt>
                <c:pt idx="74">
                  <c:v>45548</c:v>
                </c:pt>
                <c:pt idx="75">
                  <c:v>45549</c:v>
                </c:pt>
                <c:pt idx="76">
                  <c:v>45550</c:v>
                </c:pt>
                <c:pt idx="77">
                  <c:v>45551</c:v>
                </c:pt>
                <c:pt idx="78">
                  <c:v>45552</c:v>
                </c:pt>
                <c:pt idx="79">
                  <c:v>45553</c:v>
                </c:pt>
                <c:pt idx="80">
                  <c:v>45554</c:v>
                </c:pt>
                <c:pt idx="81">
                  <c:v>45555</c:v>
                </c:pt>
                <c:pt idx="82">
                  <c:v>45556</c:v>
                </c:pt>
                <c:pt idx="83">
                  <c:v>45557</c:v>
                </c:pt>
                <c:pt idx="84">
                  <c:v>45558</c:v>
                </c:pt>
                <c:pt idx="85">
                  <c:v>45559</c:v>
                </c:pt>
                <c:pt idx="86">
                  <c:v>45560</c:v>
                </c:pt>
                <c:pt idx="87">
                  <c:v>45561</c:v>
                </c:pt>
                <c:pt idx="88">
                  <c:v>45562</c:v>
                </c:pt>
                <c:pt idx="89">
                  <c:v>45563</c:v>
                </c:pt>
                <c:pt idx="90">
                  <c:v>45564</c:v>
                </c:pt>
                <c:pt idx="91">
                  <c:v>45565</c:v>
                </c:pt>
                <c:pt idx="92">
                  <c:v>45566</c:v>
                </c:pt>
                <c:pt idx="93">
                  <c:v>45567</c:v>
                </c:pt>
                <c:pt idx="94">
                  <c:v>45568</c:v>
                </c:pt>
                <c:pt idx="95">
                  <c:v>45569</c:v>
                </c:pt>
                <c:pt idx="96">
                  <c:v>45570</c:v>
                </c:pt>
                <c:pt idx="97">
                  <c:v>45571</c:v>
                </c:pt>
                <c:pt idx="98">
                  <c:v>45572</c:v>
                </c:pt>
                <c:pt idx="99">
                  <c:v>45573</c:v>
                </c:pt>
                <c:pt idx="100">
                  <c:v>45574</c:v>
                </c:pt>
                <c:pt idx="101">
                  <c:v>45575</c:v>
                </c:pt>
                <c:pt idx="102">
                  <c:v>45576</c:v>
                </c:pt>
                <c:pt idx="103">
                  <c:v>45577</c:v>
                </c:pt>
                <c:pt idx="104">
                  <c:v>45578</c:v>
                </c:pt>
                <c:pt idx="105">
                  <c:v>45579</c:v>
                </c:pt>
                <c:pt idx="106">
                  <c:v>45580</c:v>
                </c:pt>
                <c:pt idx="107">
                  <c:v>45581</c:v>
                </c:pt>
                <c:pt idx="108">
                  <c:v>45582</c:v>
                </c:pt>
                <c:pt idx="109">
                  <c:v>45583</c:v>
                </c:pt>
                <c:pt idx="110">
                  <c:v>45584</c:v>
                </c:pt>
                <c:pt idx="111">
                  <c:v>45585</c:v>
                </c:pt>
                <c:pt idx="112">
                  <c:v>45586</c:v>
                </c:pt>
                <c:pt idx="113">
                  <c:v>45587</c:v>
                </c:pt>
                <c:pt idx="114">
                  <c:v>45588</c:v>
                </c:pt>
                <c:pt idx="115">
                  <c:v>45589</c:v>
                </c:pt>
                <c:pt idx="116">
                  <c:v>45590</c:v>
                </c:pt>
                <c:pt idx="117">
                  <c:v>45591</c:v>
                </c:pt>
                <c:pt idx="118">
                  <c:v>45592</c:v>
                </c:pt>
                <c:pt idx="119">
                  <c:v>45593</c:v>
                </c:pt>
                <c:pt idx="120">
                  <c:v>45594</c:v>
                </c:pt>
                <c:pt idx="121">
                  <c:v>45595</c:v>
                </c:pt>
                <c:pt idx="122">
                  <c:v>45596</c:v>
                </c:pt>
              </c:numCache>
            </c:numRef>
          </c:cat>
          <c:val>
            <c:numRef>
              <c:f>Sheet1!$B$2:$B$124</c:f>
              <c:numCache>
                <c:formatCode>General</c:formatCode>
                <c:ptCount val="123"/>
                <c:pt idx="11">
                  <c:v>60270</c:v>
                </c:pt>
                <c:pt idx="12">
                  <c:v>60304</c:v>
                </c:pt>
                <c:pt idx="13">
                  <c:v>60322</c:v>
                </c:pt>
                <c:pt idx="14">
                  <c:v>60335</c:v>
                </c:pt>
                <c:pt idx="15">
                  <c:v>60341</c:v>
                </c:pt>
                <c:pt idx="16">
                  <c:v>60341</c:v>
                </c:pt>
                <c:pt idx="17">
                  <c:v>60353</c:v>
                </c:pt>
                <c:pt idx="18">
                  <c:v>60374</c:v>
                </c:pt>
                <c:pt idx="19">
                  <c:v>60384</c:v>
                </c:pt>
                <c:pt idx="20">
                  <c:v>60392</c:v>
                </c:pt>
                <c:pt idx="21">
                  <c:v>60385</c:v>
                </c:pt>
                <c:pt idx="22">
                  <c:v>60391</c:v>
                </c:pt>
                <c:pt idx="23">
                  <c:v>60403</c:v>
                </c:pt>
                <c:pt idx="24">
                  <c:v>60408</c:v>
                </c:pt>
                <c:pt idx="25">
                  <c:v>60414</c:v>
                </c:pt>
                <c:pt idx="26">
                  <c:v>60423</c:v>
                </c:pt>
                <c:pt idx="27">
                  <c:v>60443</c:v>
                </c:pt>
                <c:pt idx="28">
                  <c:v>60441</c:v>
                </c:pt>
                <c:pt idx="29">
                  <c:v>60443</c:v>
                </c:pt>
                <c:pt idx="30">
                  <c:v>60447</c:v>
                </c:pt>
                <c:pt idx="31">
                  <c:v>60444</c:v>
                </c:pt>
                <c:pt idx="32">
                  <c:v>60454</c:v>
                </c:pt>
                <c:pt idx="33">
                  <c:v>60445</c:v>
                </c:pt>
                <c:pt idx="34">
                  <c:v>60468</c:v>
                </c:pt>
                <c:pt idx="35">
                  <c:v>60473</c:v>
                </c:pt>
                <c:pt idx="36">
                  <c:v>60489</c:v>
                </c:pt>
                <c:pt idx="37">
                  <c:v>60500</c:v>
                </c:pt>
                <c:pt idx="38">
                  <c:v>60520</c:v>
                </c:pt>
                <c:pt idx="39">
                  <c:v>60537</c:v>
                </c:pt>
                <c:pt idx="40">
                  <c:v>60555</c:v>
                </c:pt>
                <c:pt idx="41">
                  <c:v>60558</c:v>
                </c:pt>
                <c:pt idx="42">
                  <c:v>60562</c:v>
                </c:pt>
                <c:pt idx="43">
                  <c:v>60559</c:v>
                </c:pt>
                <c:pt idx="44">
                  <c:v>60561</c:v>
                </c:pt>
                <c:pt idx="45">
                  <c:v>60580</c:v>
                </c:pt>
                <c:pt idx="46">
                  <c:v>60584</c:v>
                </c:pt>
                <c:pt idx="47">
                  <c:v>60579</c:v>
                </c:pt>
                <c:pt idx="48">
                  <c:v>60584</c:v>
                </c:pt>
                <c:pt idx="49">
                  <c:v>60583</c:v>
                </c:pt>
                <c:pt idx="50">
                  <c:v>60589</c:v>
                </c:pt>
                <c:pt idx="51">
                  <c:v>60588</c:v>
                </c:pt>
                <c:pt idx="52">
                  <c:v>60606</c:v>
                </c:pt>
                <c:pt idx="53">
                  <c:v>60600</c:v>
                </c:pt>
                <c:pt idx="54">
                  <c:v>60601</c:v>
                </c:pt>
                <c:pt idx="55">
                  <c:v>60611</c:v>
                </c:pt>
                <c:pt idx="56">
                  <c:v>60617</c:v>
                </c:pt>
                <c:pt idx="57">
                  <c:v>60620</c:v>
                </c:pt>
                <c:pt idx="58">
                  <c:v>60609</c:v>
                </c:pt>
                <c:pt idx="59">
                  <c:v>60606</c:v>
                </c:pt>
                <c:pt idx="60">
                  <c:v>60603</c:v>
                </c:pt>
                <c:pt idx="61">
                  <c:v>60599</c:v>
                </c:pt>
                <c:pt idx="62">
                  <c:v>60601</c:v>
                </c:pt>
                <c:pt idx="63">
                  <c:v>60609</c:v>
                </c:pt>
                <c:pt idx="64">
                  <c:v>60601</c:v>
                </c:pt>
                <c:pt idx="65">
                  <c:v>60594</c:v>
                </c:pt>
                <c:pt idx="66">
                  <c:v>60591</c:v>
                </c:pt>
                <c:pt idx="67">
                  <c:v>60579</c:v>
                </c:pt>
                <c:pt idx="68">
                  <c:v>60584</c:v>
                </c:pt>
                <c:pt idx="69">
                  <c:v>60580</c:v>
                </c:pt>
                <c:pt idx="70">
                  <c:v>60579</c:v>
                </c:pt>
                <c:pt idx="71">
                  <c:v>60575</c:v>
                </c:pt>
                <c:pt idx="72">
                  <c:v>60564</c:v>
                </c:pt>
                <c:pt idx="73">
                  <c:v>60566</c:v>
                </c:pt>
                <c:pt idx="74">
                  <c:v>60569</c:v>
                </c:pt>
                <c:pt idx="75">
                  <c:v>60576</c:v>
                </c:pt>
                <c:pt idx="76">
                  <c:v>60563</c:v>
                </c:pt>
                <c:pt idx="77">
                  <c:v>60562</c:v>
                </c:pt>
                <c:pt idx="78">
                  <c:v>60565</c:v>
                </c:pt>
                <c:pt idx="79">
                  <c:v>60578</c:v>
                </c:pt>
                <c:pt idx="80">
                  <c:v>60572</c:v>
                </c:pt>
                <c:pt idx="81">
                  <c:v>60571</c:v>
                </c:pt>
                <c:pt idx="82">
                  <c:v>60572</c:v>
                </c:pt>
                <c:pt idx="83">
                  <c:v>60587</c:v>
                </c:pt>
                <c:pt idx="84">
                  <c:v>60597</c:v>
                </c:pt>
                <c:pt idx="85">
                  <c:v>60607</c:v>
                </c:pt>
                <c:pt idx="86">
                  <c:v>60603</c:v>
                </c:pt>
                <c:pt idx="87">
                  <c:v>60602</c:v>
                </c:pt>
                <c:pt idx="88">
                  <c:v>60607</c:v>
                </c:pt>
                <c:pt idx="89">
                  <c:v>60621</c:v>
                </c:pt>
                <c:pt idx="91">
                  <c:v>60621</c:v>
                </c:pt>
                <c:pt idx="92">
                  <c:v>60634</c:v>
                </c:pt>
                <c:pt idx="93">
                  <c:v>60632</c:v>
                </c:pt>
                <c:pt idx="94">
                  <c:v>60634</c:v>
                </c:pt>
                <c:pt idx="95">
                  <c:v>60633</c:v>
                </c:pt>
                <c:pt idx="96">
                  <c:v>60644</c:v>
                </c:pt>
                <c:pt idx="97">
                  <c:v>60666</c:v>
                </c:pt>
                <c:pt idx="98">
                  <c:v>60678</c:v>
                </c:pt>
                <c:pt idx="99">
                  <c:v>60689</c:v>
                </c:pt>
                <c:pt idx="100">
                  <c:v>60702</c:v>
                </c:pt>
                <c:pt idx="101">
                  <c:v>60711</c:v>
                </c:pt>
                <c:pt idx="102">
                  <c:v>60723</c:v>
                </c:pt>
                <c:pt idx="103">
                  <c:v>60742</c:v>
                </c:pt>
                <c:pt idx="104">
                  <c:v>60756</c:v>
                </c:pt>
                <c:pt idx="105">
                  <c:v>60759</c:v>
                </c:pt>
                <c:pt idx="106">
                  <c:v>60769</c:v>
                </c:pt>
                <c:pt idx="107">
                  <c:v>60773</c:v>
                </c:pt>
                <c:pt idx="108">
                  <c:v>60796</c:v>
                </c:pt>
                <c:pt idx="109">
                  <c:v>60808</c:v>
                </c:pt>
                <c:pt idx="110">
                  <c:v>60840</c:v>
                </c:pt>
                <c:pt idx="111">
                  <c:v>60867</c:v>
                </c:pt>
                <c:pt idx="112">
                  <c:v>60892</c:v>
                </c:pt>
                <c:pt idx="113">
                  <c:v>60894</c:v>
                </c:pt>
                <c:pt idx="114">
                  <c:v>60987</c:v>
                </c:pt>
                <c:pt idx="115">
                  <c:v>61075</c:v>
                </c:pt>
                <c:pt idx="116">
                  <c:v>61147</c:v>
                </c:pt>
                <c:pt idx="117">
                  <c:v>61197</c:v>
                </c:pt>
                <c:pt idx="118">
                  <c:v>61239</c:v>
                </c:pt>
                <c:pt idx="119">
                  <c:v>61256</c:v>
                </c:pt>
                <c:pt idx="120">
                  <c:v>61267</c:v>
                </c:pt>
                <c:pt idx="121">
                  <c:v>61291</c:v>
                </c:pt>
                <c:pt idx="122">
                  <c:v>61284</c:v>
                </c:pt>
              </c:numCache>
            </c:numRef>
          </c:val>
          <c:smooth val="0"/>
          <c:extLst>
            <c:ext xmlns:c16="http://schemas.microsoft.com/office/drawing/2014/chart" uri="{C3380CC4-5D6E-409C-BE32-E72D297353CC}">
              <c16:uniqueId val="{00000000-8158-4424-8F06-998EBB2BE8B9}"/>
            </c:ext>
          </c:extLst>
        </c:ser>
        <c:dLbls>
          <c:showLegendKey val="0"/>
          <c:showVal val="0"/>
          <c:showCatName val="0"/>
          <c:showSerName val="0"/>
          <c:showPercent val="0"/>
          <c:showBubbleSize val="0"/>
        </c:dLbls>
        <c:smooth val="0"/>
        <c:axId val="387427600"/>
        <c:axId val="387427928"/>
      </c:lineChart>
      <c:dateAx>
        <c:axId val="387427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427928"/>
        <c:crosses val="autoZero"/>
        <c:auto val="1"/>
        <c:lblOffset val="100"/>
        <c:baseTimeUnit val="days"/>
      </c:dateAx>
      <c:valAx>
        <c:axId val="387427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427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001 Followers</c:v>
                </c:pt>
              </c:strCache>
            </c:strRef>
          </c:tx>
          <c:spPr>
            <a:ln w="28575" cap="rnd">
              <a:solidFill>
                <a:schemeClr val="accent1"/>
              </a:solidFill>
              <a:round/>
            </a:ln>
            <a:effectLst/>
          </c:spPr>
          <c:marker>
            <c:symbol val="none"/>
          </c:marker>
          <c:cat>
            <c:numRef>
              <c:f>Sheet1!$A$2:$A$247</c:f>
              <c:numCache>
                <c:formatCode>m/d/yyyy</c:formatCode>
                <c:ptCount val="246"/>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pt idx="31">
                  <c:v>45505</c:v>
                </c:pt>
                <c:pt idx="32">
                  <c:v>45506</c:v>
                </c:pt>
                <c:pt idx="33">
                  <c:v>45507</c:v>
                </c:pt>
                <c:pt idx="34">
                  <c:v>45508</c:v>
                </c:pt>
                <c:pt idx="35">
                  <c:v>45509</c:v>
                </c:pt>
                <c:pt idx="36">
                  <c:v>45510</c:v>
                </c:pt>
                <c:pt idx="37">
                  <c:v>45511</c:v>
                </c:pt>
                <c:pt idx="38">
                  <c:v>45512</c:v>
                </c:pt>
                <c:pt idx="39">
                  <c:v>45513</c:v>
                </c:pt>
                <c:pt idx="40">
                  <c:v>45514</c:v>
                </c:pt>
                <c:pt idx="41">
                  <c:v>45515</c:v>
                </c:pt>
                <c:pt idx="42">
                  <c:v>45516</c:v>
                </c:pt>
                <c:pt idx="43">
                  <c:v>45517</c:v>
                </c:pt>
                <c:pt idx="44">
                  <c:v>45518</c:v>
                </c:pt>
                <c:pt idx="45">
                  <c:v>45519</c:v>
                </c:pt>
                <c:pt idx="46">
                  <c:v>45520</c:v>
                </c:pt>
                <c:pt idx="47">
                  <c:v>45521</c:v>
                </c:pt>
                <c:pt idx="48">
                  <c:v>45522</c:v>
                </c:pt>
                <c:pt idx="49">
                  <c:v>45523</c:v>
                </c:pt>
                <c:pt idx="50">
                  <c:v>45524</c:v>
                </c:pt>
                <c:pt idx="51">
                  <c:v>45525</c:v>
                </c:pt>
                <c:pt idx="52">
                  <c:v>45526</c:v>
                </c:pt>
                <c:pt idx="53">
                  <c:v>45527</c:v>
                </c:pt>
                <c:pt idx="54">
                  <c:v>45528</c:v>
                </c:pt>
                <c:pt idx="55">
                  <c:v>45529</c:v>
                </c:pt>
                <c:pt idx="56">
                  <c:v>45530</c:v>
                </c:pt>
                <c:pt idx="57">
                  <c:v>45531</c:v>
                </c:pt>
                <c:pt idx="58">
                  <c:v>45532</c:v>
                </c:pt>
                <c:pt idx="59">
                  <c:v>45533</c:v>
                </c:pt>
                <c:pt idx="60">
                  <c:v>45534</c:v>
                </c:pt>
                <c:pt idx="61">
                  <c:v>45535</c:v>
                </c:pt>
                <c:pt idx="62">
                  <c:v>45536</c:v>
                </c:pt>
                <c:pt idx="63">
                  <c:v>45537</c:v>
                </c:pt>
                <c:pt idx="64">
                  <c:v>45538</c:v>
                </c:pt>
                <c:pt idx="65">
                  <c:v>45539</c:v>
                </c:pt>
                <c:pt idx="66">
                  <c:v>45540</c:v>
                </c:pt>
                <c:pt idx="67">
                  <c:v>45541</c:v>
                </c:pt>
                <c:pt idx="68">
                  <c:v>45542</c:v>
                </c:pt>
                <c:pt idx="69">
                  <c:v>45543</c:v>
                </c:pt>
                <c:pt idx="70">
                  <c:v>45544</c:v>
                </c:pt>
                <c:pt idx="71">
                  <c:v>45545</c:v>
                </c:pt>
                <c:pt idx="72">
                  <c:v>45546</c:v>
                </c:pt>
                <c:pt idx="73">
                  <c:v>45547</c:v>
                </c:pt>
                <c:pt idx="74">
                  <c:v>45548</c:v>
                </c:pt>
                <c:pt idx="75">
                  <c:v>45549</c:v>
                </c:pt>
                <c:pt idx="76">
                  <c:v>45550</c:v>
                </c:pt>
                <c:pt idx="77">
                  <c:v>45551</c:v>
                </c:pt>
                <c:pt idx="78">
                  <c:v>45552</c:v>
                </c:pt>
                <c:pt idx="79">
                  <c:v>45553</c:v>
                </c:pt>
                <c:pt idx="80">
                  <c:v>45554</c:v>
                </c:pt>
                <c:pt idx="81">
                  <c:v>45555</c:v>
                </c:pt>
                <c:pt idx="82">
                  <c:v>45556</c:v>
                </c:pt>
                <c:pt idx="83">
                  <c:v>45557</c:v>
                </c:pt>
                <c:pt idx="84">
                  <c:v>45558</c:v>
                </c:pt>
                <c:pt idx="85">
                  <c:v>45559</c:v>
                </c:pt>
                <c:pt idx="86">
                  <c:v>45560</c:v>
                </c:pt>
                <c:pt idx="87">
                  <c:v>45561</c:v>
                </c:pt>
                <c:pt idx="88">
                  <c:v>45562</c:v>
                </c:pt>
                <c:pt idx="89">
                  <c:v>45563</c:v>
                </c:pt>
                <c:pt idx="90">
                  <c:v>45564</c:v>
                </c:pt>
                <c:pt idx="91">
                  <c:v>45565</c:v>
                </c:pt>
                <c:pt idx="92">
                  <c:v>45566</c:v>
                </c:pt>
                <c:pt idx="93">
                  <c:v>45567</c:v>
                </c:pt>
                <c:pt idx="94">
                  <c:v>45568</c:v>
                </c:pt>
                <c:pt idx="95">
                  <c:v>45569</c:v>
                </c:pt>
                <c:pt idx="96">
                  <c:v>45570</c:v>
                </c:pt>
                <c:pt idx="97">
                  <c:v>45571</c:v>
                </c:pt>
                <c:pt idx="98">
                  <c:v>45572</c:v>
                </c:pt>
                <c:pt idx="99">
                  <c:v>45573</c:v>
                </c:pt>
                <c:pt idx="100">
                  <c:v>45574</c:v>
                </c:pt>
                <c:pt idx="101">
                  <c:v>45575</c:v>
                </c:pt>
                <c:pt idx="102">
                  <c:v>45576</c:v>
                </c:pt>
                <c:pt idx="103">
                  <c:v>45577</c:v>
                </c:pt>
                <c:pt idx="104">
                  <c:v>45578</c:v>
                </c:pt>
                <c:pt idx="105">
                  <c:v>45579</c:v>
                </c:pt>
                <c:pt idx="106">
                  <c:v>45580</c:v>
                </c:pt>
                <c:pt idx="107">
                  <c:v>45581</c:v>
                </c:pt>
                <c:pt idx="108">
                  <c:v>45582</c:v>
                </c:pt>
                <c:pt idx="109">
                  <c:v>45583</c:v>
                </c:pt>
                <c:pt idx="110">
                  <c:v>45584</c:v>
                </c:pt>
                <c:pt idx="111">
                  <c:v>45585</c:v>
                </c:pt>
                <c:pt idx="112">
                  <c:v>45586</c:v>
                </c:pt>
                <c:pt idx="113">
                  <c:v>45587</c:v>
                </c:pt>
                <c:pt idx="114">
                  <c:v>45588</c:v>
                </c:pt>
                <c:pt idx="115">
                  <c:v>45589</c:v>
                </c:pt>
                <c:pt idx="116">
                  <c:v>45590</c:v>
                </c:pt>
                <c:pt idx="117">
                  <c:v>45591</c:v>
                </c:pt>
                <c:pt idx="118">
                  <c:v>45592</c:v>
                </c:pt>
                <c:pt idx="119">
                  <c:v>45593</c:v>
                </c:pt>
                <c:pt idx="120">
                  <c:v>45594</c:v>
                </c:pt>
                <c:pt idx="121">
                  <c:v>45595</c:v>
                </c:pt>
                <c:pt idx="122">
                  <c:v>45596</c:v>
                </c:pt>
                <c:pt idx="123">
                  <c:v>45474</c:v>
                </c:pt>
                <c:pt idx="124">
                  <c:v>45475</c:v>
                </c:pt>
                <c:pt idx="125">
                  <c:v>45476</c:v>
                </c:pt>
                <c:pt idx="126">
                  <c:v>45477</c:v>
                </c:pt>
                <c:pt idx="127">
                  <c:v>45478</c:v>
                </c:pt>
                <c:pt idx="128">
                  <c:v>45479</c:v>
                </c:pt>
                <c:pt idx="129">
                  <c:v>45480</c:v>
                </c:pt>
                <c:pt idx="130">
                  <c:v>45481</c:v>
                </c:pt>
                <c:pt idx="131">
                  <c:v>45482</c:v>
                </c:pt>
                <c:pt idx="132">
                  <c:v>45483</c:v>
                </c:pt>
                <c:pt idx="133">
                  <c:v>45484</c:v>
                </c:pt>
                <c:pt idx="134">
                  <c:v>45485</c:v>
                </c:pt>
                <c:pt idx="135">
                  <c:v>45486</c:v>
                </c:pt>
                <c:pt idx="136">
                  <c:v>45487</c:v>
                </c:pt>
                <c:pt idx="137">
                  <c:v>45488</c:v>
                </c:pt>
                <c:pt idx="138">
                  <c:v>45489</c:v>
                </c:pt>
                <c:pt idx="139">
                  <c:v>45490</c:v>
                </c:pt>
                <c:pt idx="140">
                  <c:v>45491</c:v>
                </c:pt>
                <c:pt idx="141">
                  <c:v>45492</c:v>
                </c:pt>
                <c:pt idx="142">
                  <c:v>45493</c:v>
                </c:pt>
                <c:pt idx="143">
                  <c:v>45494</c:v>
                </c:pt>
                <c:pt idx="144">
                  <c:v>45495</c:v>
                </c:pt>
                <c:pt idx="145">
                  <c:v>45496</c:v>
                </c:pt>
                <c:pt idx="146">
                  <c:v>45497</c:v>
                </c:pt>
                <c:pt idx="147">
                  <c:v>45498</c:v>
                </c:pt>
                <c:pt idx="148">
                  <c:v>45499</c:v>
                </c:pt>
                <c:pt idx="149">
                  <c:v>45500</c:v>
                </c:pt>
                <c:pt idx="150">
                  <c:v>45501</c:v>
                </c:pt>
                <c:pt idx="151">
                  <c:v>45502</c:v>
                </c:pt>
                <c:pt idx="152">
                  <c:v>45503</c:v>
                </c:pt>
                <c:pt idx="153">
                  <c:v>45504</c:v>
                </c:pt>
                <c:pt idx="154">
                  <c:v>45505</c:v>
                </c:pt>
                <c:pt idx="155">
                  <c:v>45506</c:v>
                </c:pt>
                <c:pt idx="156">
                  <c:v>45507</c:v>
                </c:pt>
                <c:pt idx="157">
                  <c:v>45508</c:v>
                </c:pt>
                <c:pt idx="158">
                  <c:v>45509</c:v>
                </c:pt>
                <c:pt idx="159">
                  <c:v>45510</c:v>
                </c:pt>
                <c:pt idx="160">
                  <c:v>45511</c:v>
                </c:pt>
                <c:pt idx="161">
                  <c:v>45512</c:v>
                </c:pt>
                <c:pt idx="162">
                  <c:v>45513</c:v>
                </c:pt>
                <c:pt idx="163">
                  <c:v>45514</c:v>
                </c:pt>
                <c:pt idx="164">
                  <c:v>45515</c:v>
                </c:pt>
                <c:pt idx="165">
                  <c:v>45516</c:v>
                </c:pt>
                <c:pt idx="166">
                  <c:v>45517</c:v>
                </c:pt>
                <c:pt idx="167">
                  <c:v>45518</c:v>
                </c:pt>
                <c:pt idx="168">
                  <c:v>45519</c:v>
                </c:pt>
                <c:pt idx="169">
                  <c:v>45520</c:v>
                </c:pt>
                <c:pt idx="170">
                  <c:v>45521</c:v>
                </c:pt>
                <c:pt idx="171">
                  <c:v>45522</c:v>
                </c:pt>
                <c:pt idx="172">
                  <c:v>45523</c:v>
                </c:pt>
                <c:pt idx="173">
                  <c:v>45524</c:v>
                </c:pt>
                <c:pt idx="174">
                  <c:v>45525</c:v>
                </c:pt>
                <c:pt idx="175">
                  <c:v>45526</c:v>
                </c:pt>
                <c:pt idx="176">
                  <c:v>45527</c:v>
                </c:pt>
                <c:pt idx="177">
                  <c:v>45528</c:v>
                </c:pt>
                <c:pt idx="178">
                  <c:v>45529</c:v>
                </c:pt>
                <c:pt idx="179">
                  <c:v>45530</c:v>
                </c:pt>
                <c:pt idx="180">
                  <c:v>45531</c:v>
                </c:pt>
                <c:pt idx="181">
                  <c:v>45532</c:v>
                </c:pt>
                <c:pt idx="182">
                  <c:v>45533</c:v>
                </c:pt>
                <c:pt idx="183">
                  <c:v>45534</c:v>
                </c:pt>
                <c:pt idx="184">
                  <c:v>45535</c:v>
                </c:pt>
                <c:pt idx="185">
                  <c:v>45536</c:v>
                </c:pt>
                <c:pt idx="186">
                  <c:v>45537</c:v>
                </c:pt>
                <c:pt idx="187">
                  <c:v>45538</c:v>
                </c:pt>
                <c:pt idx="188">
                  <c:v>45539</c:v>
                </c:pt>
                <c:pt idx="189">
                  <c:v>45540</c:v>
                </c:pt>
                <c:pt idx="190">
                  <c:v>45541</c:v>
                </c:pt>
                <c:pt idx="191">
                  <c:v>45542</c:v>
                </c:pt>
                <c:pt idx="192">
                  <c:v>45543</c:v>
                </c:pt>
                <c:pt idx="193">
                  <c:v>45544</c:v>
                </c:pt>
                <c:pt idx="194">
                  <c:v>45545</c:v>
                </c:pt>
                <c:pt idx="195">
                  <c:v>45546</c:v>
                </c:pt>
                <c:pt idx="196">
                  <c:v>45547</c:v>
                </c:pt>
                <c:pt idx="197">
                  <c:v>45548</c:v>
                </c:pt>
                <c:pt idx="198">
                  <c:v>45549</c:v>
                </c:pt>
                <c:pt idx="199">
                  <c:v>45550</c:v>
                </c:pt>
                <c:pt idx="200">
                  <c:v>45551</c:v>
                </c:pt>
                <c:pt idx="201">
                  <c:v>45552</c:v>
                </c:pt>
                <c:pt idx="202">
                  <c:v>45553</c:v>
                </c:pt>
                <c:pt idx="203">
                  <c:v>45554</c:v>
                </c:pt>
                <c:pt idx="204">
                  <c:v>45555</c:v>
                </c:pt>
                <c:pt idx="205">
                  <c:v>45556</c:v>
                </c:pt>
                <c:pt idx="206">
                  <c:v>45557</c:v>
                </c:pt>
                <c:pt idx="207">
                  <c:v>45558</c:v>
                </c:pt>
                <c:pt idx="208">
                  <c:v>45559</c:v>
                </c:pt>
                <c:pt idx="209">
                  <c:v>45560</c:v>
                </c:pt>
                <c:pt idx="210">
                  <c:v>45561</c:v>
                </c:pt>
                <c:pt idx="211">
                  <c:v>45562</c:v>
                </c:pt>
                <c:pt idx="212">
                  <c:v>45563</c:v>
                </c:pt>
                <c:pt idx="213">
                  <c:v>45564</c:v>
                </c:pt>
                <c:pt idx="214">
                  <c:v>45565</c:v>
                </c:pt>
                <c:pt idx="215">
                  <c:v>45566</c:v>
                </c:pt>
                <c:pt idx="216">
                  <c:v>45567</c:v>
                </c:pt>
                <c:pt idx="217">
                  <c:v>45568</c:v>
                </c:pt>
                <c:pt idx="218">
                  <c:v>45569</c:v>
                </c:pt>
                <c:pt idx="219">
                  <c:v>45570</c:v>
                </c:pt>
                <c:pt idx="220">
                  <c:v>45571</c:v>
                </c:pt>
                <c:pt idx="221">
                  <c:v>45572</c:v>
                </c:pt>
                <c:pt idx="222">
                  <c:v>45573</c:v>
                </c:pt>
                <c:pt idx="223">
                  <c:v>45574</c:v>
                </c:pt>
                <c:pt idx="224">
                  <c:v>45575</c:v>
                </c:pt>
                <c:pt idx="225">
                  <c:v>45576</c:v>
                </c:pt>
                <c:pt idx="226">
                  <c:v>45577</c:v>
                </c:pt>
                <c:pt idx="227">
                  <c:v>45578</c:v>
                </c:pt>
                <c:pt idx="228">
                  <c:v>45579</c:v>
                </c:pt>
                <c:pt idx="229">
                  <c:v>45580</c:v>
                </c:pt>
                <c:pt idx="230">
                  <c:v>45581</c:v>
                </c:pt>
                <c:pt idx="231">
                  <c:v>45582</c:v>
                </c:pt>
                <c:pt idx="232">
                  <c:v>45583</c:v>
                </c:pt>
                <c:pt idx="233">
                  <c:v>45584</c:v>
                </c:pt>
                <c:pt idx="234">
                  <c:v>45585</c:v>
                </c:pt>
                <c:pt idx="235">
                  <c:v>45586</c:v>
                </c:pt>
                <c:pt idx="236">
                  <c:v>45587</c:v>
                </c:pt>
                <c:pt idx="237">
                  <c:v>45588</c:v>
                </c:pt>
                <c:pt idx="238">
                  <c:v>45589</c:v>
                </c:pt>
                <c:pt idx="239">
                  <c:v>45590</c:v>
                </c:pt>
                <c:pt idx="240">
                  <c:v>45591</c:v>
                </c:pt>
                <c:pt idx="241">
                  <c:v>45592</c:v>
                </c:pt>
                <c:pt idx="242">
                  <c:v>45593</c:v>
                </c:pt>
                <c:pt idx="243">
                  <c:v>45594</c:v>
                </c:pt>
                <c:pt idx="244">
                  <c:v>45595</c:v>
                </c:pt>
                <c:pt idx="245">
                  <c:v>45596</c:v>
                </c:pt>
              </c:numCache>
            </c:numRef>
          </c:cat>
          <c:val>
            <c:numRef>
              <c:f>Sheet1!$B$2:$B$247</c:f>
              <c:numCache>
                <c:formatCode>General</c:formatCode>
                <c:ptCount val="246"/>
                <c:pt idx="11">
                  <c:v>60270</c:v>
                </c:pt>
                <c:pt idx="12">
                  <c:v>60304</c:v>
                </c:pt>
                <c:pt idx="13">
                  <c:v>60322</c:v>
                </c:pt>
                <c:pt idx="14">
                  <c:v>60335</c:v>
                </c:pt>
                <c:pt idx="15">
                  <c:v>60341</c:v>
                </c:pt>
                <c:pt idx="16">
                  <c:v>60341</c:v>
                </c:pt>
                <c:pt idx="17">
                  <c:v>60353</c:v>
                </c:pt>
                <c:pt idx="18">
                  <c:v>60374</c:v>
                </c:pt>
                <c:pt idx="19">
                  <c:v>60384</c:v>
                </c:pt>
                <c:pt idx="20">
                  <c:v>60392</c:v>
                </c:pt>
                <c:pt idx="21">
                  <c:v>60385</c:v>
                </c:pt>
                <c:pt idx="22">
                  <c:v>60391</c:v>
                </c:pt>
                <c:pt idx="23">
                  <c:v>60403</c:v>
                </c:pt>
                <c:pt idx="24">
                  <c:v>60408</c:v>
                </c:pt>
                <c:pt idx="25">
                  <c:v>60414</c:v>
                </c:pt>
                <c:pt idx="26">
                  <c:v>60423</c:v>
                </c:pt>
                <c:pt idx="27">
                  <c:v>60443</c:v>
                </c:pt>
                <c:pt idx="28">
                  <c:v>60441</c:v>
                </c:pt>
                <c:pt idx="29">
                  <c:v>60443</c:v>
                </c:pt>
                <c:pt idx="30">
                  <c:v>60447</c:v>
                </c:pt>
                <c:pt idx="31">
                  <c:v>60444</c:v>
                </c:pt>
                <c:pt idx="32">
                  <c:v>60454</c:v>
                </c:pt>
                <c:pt idx="33">
                  <c:v>60445</c:v>
                </c:pt>
                <c:pt idx="34">
                  <c:v>60468</c:v>
                </c:pt>
                <c:pt idx="35">
                  <c:v>60473</c:v>
                </c:pt>
                <c:pt idx="36">
                  <c:v>60489</c:v>
                </c:pt>
                <c:pt idx="37">
                  <c:v>60500</c:v>
                </c:pt>
                <c:pt idx="38">
                  <c:v>60520</c:v>
                </c:pt>
                <c:pt idx="39">
                  <c:v>60537</c:v>
                </c:pt>
                <c:pt idx="40">
                  <c:v>60555</c:v>
                </c:pt>
                <c:pt idx="41">
                  <c:v>60558</c:v>
                </c:pt>
                <c:pt idx="42">
                  <c:v>60562</c:v>
                </c:pt>
                <c:pt idx="43">
                  <c:v>60559</c:v>
                </c:pt>
                <c:pt idx="44">
                  <c:v>60561</c:v>
                </c:pt>
                <c:pt idx="45">
                  <c:v>60580</c:v>
                </c:pt>
                <c:pt idx="46">
                  <c:v>60584</c:v>
                </c:pt>
                <c:pt idx="47">
                  <c:v>60579</c:v>
                </c:pt>
                <c:pt idx="48">
                  <c:v>60584</c:v>
                </c:pt>
                <c:pt idx="49">
                  <c:v>60583</c:v>
                </c:pt>
                <c:pt idx="50">
                  <c:v>60589</c:v>
                </c:pt>
                <c:pt idx="51">
                  <c:v>60588</c:v>
                </c:pt>
                <c:pt idx="52">
                  <c:v>60606</c:v>
                </c:pt>
                <c:pt idx="53">
                  <c:v>60600</c:v>
                </c:pt>
                <c:pt idx="54">
                  <c:v>60601</c:v>
                </c:pt>
                <c:pt idx="55">
                  <c:v>60611</c:v>
                </c:pt>
                <c:pt idx="56">
                  <c:v>60617</c:v>
                </c:pt>
                <c:pt idx="57">
                  <c:v>60620</c:v>
                </c:pt>
                <c:pt idx="58">
                  <c:v>60609</c:v>
                </c:pt>
                <c:pt idx="59">
                  <c:v>60606</c:v>
                </c:pt>
                <c:pt idx="60">
                  <c:v>60603</c:v>
                </c:pt>
                <c:pt idx="61">
                  <c:v>60599</c:v>
                </c:pt>
                <c:pt idx="62">
                  <c:v>60601</c:v>
                </c:pt>
                <c:pt idx="63">
                  <c:v>60609</c:v>
                </c:pt>
                <c:pt idx="64">
                  <c:v>60601</c:v>
                </c:pt>
                <c:pt idx="65">
                  <c:v>60594</c:v>
                </c:pt>
                <c:pt idx="66">
                  <c:v>60591</c:v>
                </c:pt>
                <c:pt idx="67">
                  <c:v>60579</c:v>
                </c:pt>
                <c:pt idx="68">
                  <c:v>60584</c:v>
                </c:pt>
                <c:pt idx="69">
                  <c:v>60580</c:v>
                </c:pt>
                <c:pt idx="70">
                  <c:v>60579</c:v>
                </c:pt>
                <c:pt idx="71">
                  <c:v>60575</c:v>
                </c:pt>
                <c:pt idx="72">
                  <c:v>60564</c:v>
                </c:pt>
                <c:pt idx="73">
                  <c:v>60566</c:v>
                </c:pt>
                <c:pt idx="74">
                  <c:v>60569</c:v>
                </c:pt>
                <c:pt idx="75">
                  <c:v>60576</c:v>
                </c:pt>
                <c:pt idx="76">
                  <c:v>60563</c:v>
                </c:pt>
                <c:pt idx="77">
                  <c:v>60562</c:v>
                </c:pt>
                <c:pt idx="78">
                  <c:v>60565</c:v>
                </c:pt>
                <c:pt idx="79">
                  <c:v>60578</c:v>
                </c:pt>
                <c:pt idx="80">
                  <c:v>60572</c:v>
                </c:pt>
                <c:pt idx="81">
                  <c:v>60571</c:v>
                </c:pt>
                <c:pt idx="82">
                  <c:v>60572</c:v>
                </c:pt>
                <c:pt idx="83">
                  <c:v>60587</c:v>
                </c:pt>
                <c:pt idx="84">
                  <c:v>60597</c:v>
                </c:pt>
                <c:pt idx="85">
                  <c:v>60607</c:v>
                </c:pt>
                <c:pt idx="86">
                  <c:v>60603</c:v>
                </c:pt>
                <c:pt idx="87">
                  <c:v>60602</c:v>
                </c:pt>
                <c:pt idx="88">
                  <c:v>60607</c:v>
                </c:pt>
                <c:pt idx="89">
                  <c:v>60621</c:v>
                </c:pt>
                <c:pt idx="91">
                  <c:v>60621</c:v>
                </c:pt>
                <c:pt idx="92">
                  <c:v>60634</c:v>
                </c:pt>
                <c:pt idx="93">
                  <c:v>60632</c:v>
                </c:pt>
                <c:pt idx="94">
                  <c:v>60634</c:v>
                </c:pt>
                <c:pt idx="95">
                  <c:v>60633</c:v>
                </c:pt>
                <c:pt idx="96">
                  <c:v>60644</c:v>
                </c:pt>
                <c:pt idx="97">
                  <c:v>60666</c:v>
                </c:pt>
                <c:pt idx="98">
                  <c:v>60678</c:v>
                </c:pt>
                <c:pt idx="99">
                  <c:v>60689</c:v>
                </c:pt>
                <c:pt idx="100">
                  <c:v>60702</c:v>
                </c:pt>
                <c:pt idx="101">
                  <c:v>60711</c:v>
                </c:pt>
                <c:pt idx="102">
                  <c:v>60723</c:v>
                </c:pt>
                <c:pt idx="103">
                  <c:v>60742</c:v>
                </c:pt>
                <c:pt idx="104">
                  <c:v>60756</c:v>
                </c:pt>
                <c:pt idx="105">
                  <c:v>60759</c:v>
                </c:pt>
                <c:pt idx="106">
                  <c:v>60769</c:v>
                </c:pt>
                <c:pt idx="107">
                  <c:v>60773</c:v>
                </c:pt>
                <c:pt idx="108">
                  <c:v>60796</c:v>
                </c:pt>
                <c:pt idx="109">
                  <c:v>60808</c:v>
                </c:pt>
                <c:pt idx="110">
                  <c:v>60840</c:v>
                </c:pt>
                <c:pt idx="111">
                  <c:v>60867</c:v>
                </c:pt>
                <c:pt idx="112">
                  <c:v>60892</c:v>
                </c:pt>
                <c:pt idx="113">
                  <c:v>60894</c:v>
                </c:pt>
                <c:pt idx="114">
                  <c:v>60987</c:v>
                </c:pt>
                <c:pt idx="115">
                  <c:v>61075</c:v>
                </c:pt>
                <c:pt idx="116">
                  <c:v>61147</c:v>
                </c:pt>
                <c:pt idx="117">
                  <c:v>61197</c:v>
                </c:pt>
                <c:pt idx="118">
                  <c:v>61239</c:v>
                </c:pt>
                <c:pt idx="119">
                  <c:v>61256</c:v>
                </c:pt>
                <c:pt idx="120">
                  <c:v>61267</c:v>
                </c:pt>
                <c:pt idx="121">
                  <c:v>61291</c:v>
                </c:pt>
                <c:pt idx="122">
                  <c:v>61284</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numCache>
            </c:numRef>
          </c:val>
          <c:smooth val="0"/>
          <c:extLst>
            <c:ext xmlns:c16="http://schemas.microsoft.com/office/drawing/2014/chart" uri="{C3380CC4-5D6E-409C-BE32-E72D297353CC}">
              <c16:uniqueId val="{00000000-E934-4215-9012-42183805FCA6}"/>
            </c:ext>
          </c:extLst>
        </c:ser>
        <c:ser>
          <c:idx val="1"/>
          <c:order val="1"/>
          <c:tx>
            <c:strRef>
              <c:f>Sheet1!$C$1</c:f>
              <c:strCache>
                <c:ptCount val="1"/>
                <c:pt idx="0">
                  <c:v>002 New Followers</c:v>
                </c:pt>
              </c:strCache>
            </c:strRef>
          </c:tx>
          <c:spPr>
            <a:ln w="28575" cap="rnd">
              <a:solidFill>
                <a:schemeClr val="accent2"/>
              </a:solidFill>
              <a:round/>
            </a:ln>
            <a:effectLst/>
          </c:spPr>
          <c:marker>
            <c:symbol val="none"/>
          </c:marker>
          <c:cat>
            <c:numRef>
              <c:f>Sheet1!$A$2:$A$247</c:f>
              <c:numCache>
                <c:formatCode>m/d/yyyy</c:formatCode>
                <c:ptCount val="246"/>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pt idx="31">
                  <c:v>45505</c:v>
                </c:pt>
                <c:pt idx="32">
                  <c:v>45506</c:v>
                </c:pt>
                <c:pt idx="33">
                  <c:v>45507</c:v>
                </c:pt>
                <c:pt idx="34">
                  <c:v>45508</c:v>
                </c:pt>
                <c:pt idx="35">
                  <c:v>45509</c:v>
                </c:pt>
                <c:pt idx="36">
                  <c:v>45510</c:v>
                </c:pt>
                <c:pt idx="37">
                  <c:v>45511</c:v>
                </c:pt>
                <c:pt idx="38">
                  <c:v>45512</c:v>
                </c:pt>
                <c:pt idx="39">
                  <c:v>45513</c:v>
                </c:pt>
                <c:pt idx="40">
                  <c:v>45514</c:v>
                </c:pt>
                <c:pt idx="41">
                  <c:v>45515</c:v>
                </c:pt>
                <c:pt idx="42">
                  <c:v>45516</c:v>
                </c:pt>
                <c:pt idx="43">
                  <c:v>45517</c:v>
                </c:pt>
                <c:pt idx="44">
                  <c:v>45518</c:v>
                </c:pt>
                <c:pt idx="45">
                  <c:v>45519</c:v>
                </c:pt>
                <c:pt idx="46">
                  <c:v>45520</c:v>
                </c:pt>
                <c:pt idx="47">
                  <c:v>45521</c:v>
                </c:pt>
                <c:pt idx="48">
                  <c:v>45522</c:v>
                </c:pt>
                <c:pt idx="49">
                  <c:v>45523</c:v>
                </c:pt>
                <c:pt idx="50">
                  <c:v>45524</c:v>
                </c:pt>
                <c:pt idx="51">
                  <c:v>45525</c:v>
                </c:pt>
                <c:pt idx="52">
                  <c:v>45526</c:v>
                </c:pt>
                <c:pt idx="53">
                  <c:v>45527</c:v>
                </c:pt>
                <c:pt idx="54">
                  <c:v>45528</c:v>
                </c:pt>
                <c:pt idx="55">
                  <c:v>45529</c:v>
                </c:pt>
                <c:pt idx="56">
                  <c:v>45530</c:v>
                </c:pt>
                <c:pt idx="57">
                  <c:v>45531</c:v>
                </c:pt>
                <c:pt idx="58">
                  <c:v>45532</c:v>
                </c:pt>
                <c:pt idx="59">
                  <c:v>45533</c:v>
                </c:pt>
                <c:pt idx="60">
                  <c:v>45534</c:v>
                </c:pt>
                <c:pt idx="61">
                  <c:v>45535</c:v>
                </c:pt>
                <c:pt idx="62">
                  <c:v>45536</c:v>
                </c:pt>
                <c:pt idx="63">
                  <c:v>45537</c:v>
                </c:pt>
                <c:pt idx="64">
                  <c:v>45538</c:v>
                </c:pt>
                <c:pt idx="65">
                  <c:v>45539</c:v>
                </c:pt>
                <c:pt idx="66">
                  <c:v>45540</c:v>
                </c:pt>
                <c:pt idx="67">
                  <c:v>45541</c:v>
                </c:pt>
                <c:pt idx="68">
                  <c:v>45542</c:v>
                </c:pt>
                <c:pt idx="69">
                  <c:v>45543</c:v>
                </c:pt>
                <c:pt idx="70">
                  <c:v>45544</c:v>
                </c:pt>
                <c:pt idx="71">
                  <c:v>45545</c:v>
                </c:pt>
                <c:pt idx="72">
                  <c:v>45546</c:v>
                </c:pt>
                <c:pt idx="73">
                  <c:v>45547</c:v>
                </c:pt>
                <c:pt idx="74">
                  <c:v>45548</c:v>
                </c:pt>
                <c:pt idx="75">
                  <c:v>45549</c:v>
                </c:pt>
                <c:pt idx="76">
                  <c:v>45550</c:v>
                </c:pt>
                <c:pt idx="77">
                  <c:v>45551</c:v>
                </c:pt>
                <c:pt idx="78">
                  <c:v>45552</c:v>
                </c:pt>
                <c:pt idx="79">
                  <c:v>45553</c:v>
                </c:pt>
                <c:pt idx="80">
                  <c:v>45554</c:v>
                </c:pt>
                <c:pt idx="81">
                  <c:v>45555</c:v>
                </c:pt>
                <c:pt idx="82">
                  <c:v>45556</c:v>
                </c:pt>
                <c:pt idx="83">
                  <c:v>45557</c:v>
                </c:pt>
                <c:pt idx="84">
                  <c:v>45558</c:v>
                </c:pt>
                <c:pt idx="85">
                  <c:v>45559</c:v>
                </c:pt>
                <c:pt idx="86">
                  <c:v>45560</c:v>
                </c:pt>
                <c:pt idx="87">
                  <c:v>45561</c:v>
                </c:pt>
                <c:pt idx="88">
                  <c:v>45562</c:v>
                </c:pt>
                <c:pt idx="89">
                  <c:v>45563</c:v>
                </c:pt>
                <c:pt idx="90">
                  <c:v>45564</c:v>
                </c:pt>
                <c:pt idx="91">
                  <c:v>45565</c:v>
                </c:pt>
                <c:pt idx="92">
                  <c:v>45566</c:v>
                </c:pt>
                <c:pt idx="93">
                  <c:v>45567</c:v>
                </c:pt>
                <c:pt idx="94">
                  <c:v>45568</c:v>
                </c:pt>
                <c:pt idx="95">
                  <c:v>45569</c:v>
                </c:pt>
                <c:pt idx="96">
                  <c:v>45570</c:v>
                </c:pt>
                <c:pt idx="97">
                  <c:v>45571</c:v>
                </c:pt>
                <c:pt idx="98">
                  <c:v>45572</c:v>
                </c:pt>
                <c:pt idx="99">
                  <c:v>45573</c:v>
                </c:pt>
                <c:pt idx="100">
                  <c:v>45574</c:v>
                </c:pt>
                <c:pt idx="101">
                  <c:v>45575</c:v>
                </c:pt>
                <c:pt idx="102">
                  <c:v>45576</c:v>
                </c:pt>
                <c:pt idx="103">
                  <c:v>45577</c:v>
                </c:pt>
                <c:pt idx="104">
                  <c:v>45578</c:v>
                </c:pt>
                <c:pt idx="105">
                  <c:v>45579</c:v>
                </c:pt>
                <c:pt idx="106">
                  <c:v>45580</c:v>
                </c:pt>
                <c:pt idx="107">
                  <c:v>45581</c:v>
                </c:pt>
                <c:pt idx="108">
                  <c:v>45582</c:v>
                </c:pt>
                <c:pt idx="109">
                  <c:v>45583</c:v>
                </c:pt>
                <c:pt idx="110">
                  <c:v>45584</c:v>
                </c:pt>
                <c:pt idx="111">
                  <c:v>45585</c:v>
                </c:pt>
                <c:pt idx="112">
                  <c:v>45586</c:v>
                </c:pt>
                <c:pt idx="113">
                  <c:v>45587</c:v>
                </c:pt>
                <c:pt idx="114">
                  <c:v>45588</c:v>
                </c:pt>
                <c:pt idx="115">
                  <c:v>45589</c:v>
                </c:pt>
                <c:pt idx="116">
                  <c:v>45590</c:v>
                </c:pt>
                <c:pt idx="117">
                  <c:v>45591</c:v>
                </c:pt>
                <c:pt idx="118">
                  <c:v>45592</c:v>
                </c:pt>
                <c:pt idx="119">
                  <c:v>45593</c:v>
                </c:pt>
                <c:pt idx="120">
                  <c:v>45594</c:v>
                </c:pt>
                <c:pt idx="121">
                  <c:v>45595</c:v>
                </c:pt>
                <c:pt idx="122">
                  <c:v>45596</c:v>
                </c:pt>
                <c:pt idx="123">
                  <c:v>45474</c:v>
                </c:pt>
                <c:pt idx="124">
                  <c:v>45475</c:v>
                </c:pt>
                <c:pt idx="125">
                  <c:v>45476</c:v>
                </c:pt>
                <c:pt idx="126">
                  <c:v>45477</c:v>
                </c:pt>
                <c:pt idx="127">
                  <c:v>45478</c:v>
                </c:pt>
                <c:pt idx="128">
                  <c:v>45479</c:v>
                </c:pt>
                <c:pt idx="129">
                  <c:v>45480</c:v>
                </c:pt>
                <c:pt idx="130">
                  <c:v>45481</c:v>
                </c:pt>
                <c:pt idx="131">
                  <c:v>45482</c:v>
                </c:pt>
                <c:pt idx="132">
                  <c:v>45483</c:v>
                </c:pt>
                <c:pt idx="133">
                  <c:v>45484</c:v>
                </c:pt>
                <c:pt idx="134">
                  <c:v>45485</c:v>
                </c:pt>
                <c:pt idx="135">
                  <c:v>45486</c:v>
                </c:pt>
                <c:pt idx="136">
                  <c:v>45487</c:v>
                </c:pt>
                <c:pt idx="137">
                  <c:v>45488</c:v>
                </c:pt>
                <c:pt idx="138">
                  <c:v>45489</c:v>
                </c:pt>
                <c:pt idx="139">
                  <c:v>45490</c:v>
                </c:pt>
                <c:pt idx="140">
                  <c:v>45491</c:v>
                </c:pt>
                <c:pt idx="141">
                  <c:v>45492</c:v>
                </c:pt>
                <c:pt idx="142">
                  <c:v>45493</c:v>
                </c:pt>
                <c:pt idx="143">
                  <c:v>45494</c:v>
                </c:pt>
                <c:pt idx="144">
                  <c:v>45495</c:v>
                </c:pt>
                <c:pt idx="145">
                  <c:v>45496</c:v>
                </c:pt>
                <c:pt idx="146">
                  <c:v>45497</c:v>
                </c:pt>
                <c:pt idx="147">
                  <c:v>45498</c:v>
                </c:pt>
                <c:pt idx="148">
                  <c:v>45499</c:v>
                </c:pt>
                <c:pt idx="149">
                  <c:v>45500</c:v>
                </c:pt>
                <c:pt idx="150">
                  <c:v>45501</c:v>
                </c:pt>
                <c:pt idx="151">
                  <c:v>45502</c:v>
                </c:pt>
                <c:pt idx="152">
                  <c:v>45503</c:v>
                </c:pt>
                <c:pt idx="153">
                  <c:v>45504</c:v>
                </c:pt>
                <c:pt idx="154">
                  <c:v>45505</c:v>
                </c:pt>
                <c:pt idx="155">
                  <c:v>45506</c:v>
                </c:pt>
                <c:pt idx="156">
                  <c:v>45507</c:v>
                </c:pt>
                <c:pt idx="157">
                  <c:v>45508</c:v>
                </c:pt>
                <c:pt idx="158">
                  <c:v>45509</c:v>
                </c:pt>
                <c:pt idx="159">
                  <c:v>45510</c:v>
                </c:pt>
                <c:pt idx="160">
                  <c:v>45511</c:v>
                </c:pt>
                <c:pt idx="161">
                  <c:v>45512</c:v>
                </c:pt>
                <c:pt idx="162">
                  <c:v>45513</c:v>
                </c:pt>
                <c:pt idx="163">
                  <c:v>45514</c:v>
                </c:pt>
                <c:pt idx="164">
                  <c:v>45515</c:v>
                </c:pt>
                <c:pt idx="165">
                  <c:v>45516</c:v>
                </c:pt>
                <c:pt idx="166">
                  <c:v>45517</c:v>
                </c:pt>
                <c:pt idx="167">
                  <c:v>45518</c:v>
                </c:pt>
                <c:pt idx="168">
                  <c:v>45519</c:v>
                </c:pt>
                <c:pt idx="169">
                  <c:v>45520</c:v>
                </c:pt>
                <c:pt idx="170">
                  <c:v>45521</c:v>
                </c:pt>
                <c:pt idx="171">
                  <c:v>45522</c:v>
                </c:pt>
                <c:pt idx="172">
                  <c:v>45523</c:v>
                </c:pt>
                <c:pt idx="173">
                  <c:v>45524</c:v>
                </c:pt>
                <c:pt idx="174">
                  <c:v>45525</c:v>
                </c:pt>
                <c:pt idx="175">
                  <c:v>45526</c:v>
                </c:pt>
                <c:pt idx="176">
                  <c:v>45527</c:v>
                </c:pt>
                <c:pt idx="177">
                  <c:v>45528</c:v>
                </c:pt>
                <c:pt idx="178">
                  <c:v>45529</c:v>
                </c:pt>
                <c:pt idx="179">
                  <c:v>45530</c:v>
                </c:pt>
                <c:pt idx="180">
                  <c:v>45531</c:v>
                </c:pt>
                <c:pt idx="181">
                  <c:v>45532</c:v>
                </c:pt>
                <c:pt idx="182">
                  <c:v>45533</c:v>
                </c:pt>
                <c:pt idx="183">
                  <c:v>45534</c:v>
                </c:pt>
                <c:pt idx="184">
                  <c:v>45535</c:v>
                </c:pt>
                <c:pt idx="185">
                  <c:v>45536</c:v>
                </c:pt>
                <c:pt idx="186">
                  <c:v>45537</c:v>
                </c:pt>
                <c:pt idx="187">
                  <c:v>45538</c:v>
                </c:pt>
                <c:pt idx="188">
                  <c:v>45539</c:v>
                </c:pt>
                <c:pt idx="189">
                  <c:v>45540</c:v>
                </c:pt>
                <c:pt idx="190">
                  <c:v>45541</c:v>
                </c:pt>
                <c:pt idx="191">
                  <c:v>45542</c:v>
                </c:pt>
                <c:pt idx="192">
                  <c:v>45543</c:v>
                </c:pt>
                <c:pt idx="193">
                  <c:v>45544</c:v>
                </c:pt>
                <c:pt idx="194">
                  <c:v>45545</c:v>
                </c:pt>
                <c:pt idx="195">
                  <c:v>45546</c:v>
                </c:pt>
                <c:pt idx="196">
                  <c:v>45547</c:v>
                </c:pt>
                <c:pt idx="197">
                  <c:v>45548</c:v>
                </c:pt>
                <c:pt idx="198">
                  <c:v>45549</c:v>
                </c:pt>
                <c:pt idx="199">
                  <c:v>45550</c:v>
                </c:pt>
                <c:pt idx="200">
                  <c:v>45551</c:v>
                </c:pt>
                <c:pt idx="201">
                  <c:v>45552</c:v>
                </c:pt>
                <c:pt idx="202">
                  <c:v>45553</c:v>
                </c:pt>
                <c:pt idx="203">
                  <c:v>45554</c:v>
                </c:pt>
                <c:pt idx="204">
                  <c:v>45555</c:v>
                </c:pt>
                <c:pt idx="205">
                  <c:v>45556</c:v>
                </c:pt>
                <c:pt idx="206">
                  <c:v>45557</c:v>
                </c:pt>
                <c:pt idx="207">
                  <c:v>45558</c:v>
                </c:pt>
                <c:pt idx="208">
                  <c:v>45559</c:v>
                </c:pt>
                <c:pt idx="209">
                  <c:v>45560</c:v>
                </c:pt>
                <c:pt idx="210">
                  <c:v>45561</c:v>
                </c:pt>
                <c:pt idx="211">
                  <c:v>45562</c:v>
                </c:pt>
                <c:pt idx="212">
                  <c:v>45563</c:v>
                </c:pt>
                <c:pt idx="213">
                  <c:v>45564</c:v>
                </c:pt>
                <c:pt idx="214">
                  <c:v>45565</c:v>
                </c:pt>
                <c:pt idx="215">
                  <c:v>45566</c:v>
                </c:pt>
                <c:pt idx="216">
                  <c:v>45567</c:v>
                </c:pt>
                <c:pt idx="217">
                  <c:v>45568</c:v>
                </c:pt>
                <c:pt idx="218">
                  <c:v>45569</c:v>
                </c:pt>
                <c:pt idx="219">
                  <c:v>45570</c:v>
                </c:pt>
                <c:pt idx="220">
                  <c:v>45571</c:v>
                </c:pt>
                <c:pt idx="221">
                  <c:v>45572</c:v>
                </c:pt>
                <c:pt idx="222">
                  <c:v>45573</c:v>
                </c:pt>
                <c:pt idx="223">
                  <c:v>45574</c:v>
                </c:pt>
                <c:pt idx="224">
                  <c:v>45575</c:v>
                </c:pt>
                <c:pt idx="225">
                  <c:v>45576</c:v>
                </c:pt>
                <c:pt idx="226">
                  <c:v>45577</c:v>
                </c:pt>
                <c:pt idx="227">
                  <c:v>45578</c:v>
                </c:pt>
                <c:pt idx="228">
                  <c:v>45579</c:v>
                </c:pt>
                <c:pt idx="229">
                  <c:v>45580</c:v>
                </c:pt>
                <c:pt idx="230">
                  <c:v>45581</c:v>
                </c:pt>
                <c:pt idx="231">
                  <c:v>45582</c:v>
                </c:pt>
                <c:pt idx="232">
                  <c:v>45583</c:v>
                </c:pt>
                <c:pt idx="233">
                  <c:v>45584</c:v>
                </c:pt>
                <c:pt idx="234">
                  <c:v>45585</c:v>
                </c:pt>
                <c:pt idx="235">
                  <c:v>45586</c:v>
                </c:pt>
                <c:pt idx="236">
                  <c:v>45587</c:v>
                </c:pt>
                <c:pt idx="237">
                  <c:v>45588</c:v>
                </c:pt>
                <c:pt idx="238">
                  <c:v>45589</c:v>
                </c:pt>
                <c:pt idx="239">
                  <c:v>45590</c:v>
                </c:pt>
                <c:pt idx="240">
                  <c:v>45591</c:v>
                </c:pt>
                <c:pt idx="241">
                  <c:v>45592</c:v>
                </c:pt>
                <c:pt idx="242">
                  <c:v>45593</c:v>
                </c:pt>
                <c:pt idx="243">
                  <c:v>45594</c:v>
                </c:pt>
                <c:pt idx="244">
                  <c:v>45595</c:v>
                </c:pt>
                <c:pt idx="245">
                  <c:v>45596</c:v>
                </c:pt>
              </c:numCache>
            </c:numRef>
          </c:cat>
          <c:val>
            <c:numRef>
              <c:f>Sheet1!$C$2:$C$247</c:f>
              <c:numCache>
                <c:formatCode>General</c:formatCode>
                <c:ptCount val="2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27</c:v>
                </c:pt>
                <c:pt idx="124">
                  <c:v>22</c:v>
                </c:pt>
                <c:pt idx="125">
                  <c:v>16</c:v>
                </c:pt>
                <c:pt idx="126">
                  <c:v>17</c:v>
                </c:pt>
                <c:pt idx="127">
                  <c:v>18</c:v>
                </c:pt>
                <c:pt idx="128">
                  <c:v>29</c:v>
                </c:pt>
                <c:pt idx="129">
                  <c:v>21</c:v>
                </c:pt>
                <c:pt idx="130">
                  <c:v>19</c:v>
                </c:pt>
                <c:pt idx="131">
                  <c:v>17</c:v>
                </c:pt>
                <c:pt idx="132">
                  <c:v>20</c:v>
                </c:pt>
                <c:pt idx="133">
                  <c:v>15</c:v>
                </c:pt>
                <c:pt idx="134">
                  <c:v>46</c:v>
                </c:pt>
                <c:pt idx="135">
                  <c:v>48</c:v>
                </c:pt>
                <c:pt idx="136">
                  <c:v>21</c:v>
                </c:pt>
                <c:pt idx="137">
                  <c:v>23</c:v>
                </c:pt>
                <c:pt idx="138">
                  <c:v>26</c:v>
                </c:pt>
                <c:pt idx="139">
                  <c:v>31</c:v>
                </c:pt>
                <c:pt idx="140">
                  <c:v>36</c:v>
                </c:pt>
                <c:pt idx="141">
                  <c:v>22</c:v>
                </c:pt>
                <c:pt idx="142">
                  <c:v>29</c:v>
                </c:pt>
                <c:pt idx="143">
                  <c:v>20</c:v>
                </c:pt>
                <c:pt idx="144">
                  <c:v>31</c:v>
                </c:pt>
                <c:pt idx="145">
                  <c:v>20</c:v>
                </c:pt>
                <c:pt idx="146">
                  <c:v>24</c:v>
                </c:pt>
                <c:pt idx="147">
                  <c:v>25</c:v>
                </c:pt>
                <c:pt idx="148">
                  <c:v>23</c:v>
                </c:pt>
                <c:pt idx="149">
                  <c:v>26</c:v>
                </c:pt>
                <c:pt idx="150">
                  <c:v>11</c:v>
                </c:pt>
                <c:pt idx="151">
                  <c:v>19</c:v>
                </c:pt>
                <c:pt idx="152">
                  <c:v>28</c:v>
                </c:pt>
                <c:pt idx="153">
                  <c:v>26</c:v>
                </c:pt>
                <c:pt idx="154">
                  <c:v>21</c:v>
                </c:pt>
                <c:pt idx="155">
                  <c:v>24</c:v>
                </c:pt>
                <c:pt idx="156">
                  <c:v>32</c:v>
                </c:pt>
                <c:pt idx="157">
                  <c:v>36</c:v>
                </c:pt>
                <c:pt idx="158">
                  <c:v>25</c:v>
                </c:pt>
                <c:pt idx="159">
                  <c:v>34</c:v>
                </c:pt>
                <c:pt idx="160">
                  <c:v>33</c:v>
                </c:pt>
                <c:pt idx="161">
                  <c:v>26</c:v>
                </c:pt>
                <c:pt idx="162">
                  <c:v>28</c:v>
                </c:pt>
                <c:pt idx="163">
                  <c:v>20</c:v>
                </c:pt>
                <c:pt idx="164">
                  <c:v>23</c:v>
                </c:pt>
                <c:pt idx="165">
                  <c:v>18</c:v>
                </c:pt>
                <c:pt idx="166">
                  <c:v>19</c:v>
                </c:pt>
                <c:pt idx="167">
                  <c:v>25</c:v>
                </c:pt>
                <c:pt idx="168">
                  <c:v>14</c:v>
                </c:pt>
                <c:pt idx="169">
                  <c:v>28</c:v>
                </c:pt>
                <c:pt idx="170">
                  <c:v>24</c:v>
                </c:pt>
                <c:pt idx="171">
                  <c:v>18</c:v>
                </c:pt>
                <c:pt idx="172">
                  <c:v>14</c:v>
                </c:pt>
                <c:pt idx="173">
                  <c:v>28</c:v>
                </c:pt>
                <c:pt idx="174">
                  <c:v>21</c:v>
                </c:pt>
                <c:pt idx="175">
                  <c:v>20</c:v>
                </c:pt>
                <c:pt idx="176">
                  <c:v>26</c:v>
                </c:pt>
                <c:pt idx="177">
                  <c:v>21</c:v>
                </c:pt>
                <c:pt idx="178">
                  <c:v>22</c:v>
                </c:pt>
                <c:pt idx="179">
                  <c:v>27</c:v>
                </c:pt>
                <c:pt idx="180">
                  <c:v>14</c:v>
                </c:pt>
                <c:pt idx="181">
                  <c:v>13</c:v>
                </c:pt>
                <c:pt idx="182">
                  <c:v>14</c:v>
                </c:pt>
                <c:pt idx="183">
                  <c:v>23</c:v>
                </c:pt>
                <c:pt idx="184">
                  <c:v>27</c:v>
                </c:pt>
                <c:pt idx="185">
                  <c:v>21</c:v>
                </c:pt>
                <c:pt idx="186">
                  <c:v>13</c:v>
                </c:pt>
                <c:pt idx="187">
                  <c:v>14</c:v>
                </c:pt>
                <c:pt idx="188">
                  <c:v>7</c:v>
                </c:pt>
                <c:pt idx="189">
                  <c:v>15</c:v>
                </c:pt>
                <c:pt idx="190">
                  <c:v>21</c:v>
                </c:pt>
                <c:pt idx="191">
                  <c:v>20</c:v>
                </c:pt>
                <c:pt idx="192">
                  <c:v>13</c:v>
                </c:pt>
                <c:pt idx="193">
                  <c:v>21</c:v>
                </c:pt>
                <c:pt idx="194">
                  <c:v>15</c:v>
                </c:pt>
                <c:pt idx="195">
                  <c:v>21</c:v>
                </c:pt>
                <c:pt idx="196">
                  <c:v>17</c:v>
                </c:pt>
                <c:pt idx="197">
                  <c:v>13</c:v>
                </c:pt>
                <c:pt idx="198">
                  <c:v>18</c:v>
                </c:pt>
                <c:pt idx="199">
                  <c:v>10</c:v>
                </c:pt>
                <c:pt idx="200">
                  <c:v>20</c:v>
                </c:pt>
                <c:pt idx="201">
                  <c:v>26</c:v>
                </c:pt>
                <c:pt idx="202">
                  <c:v>17</c:v>
                </c:pt>
                <c:pt idx="203">
                  <c:v>28</c:v>
                </c:pt>
                <c:pt idx="204">
                  <c:v>19</c:v>
                </c:pt>
                <c:pt idx="205">
                  <c:v>29</c:v>
                </c:pt>
                <c:pt idx="206">
                  <c:v>23</c:v>
                </c:pt>
                <c:pt idx="207">
                  <c:v>22</c:v>
                </c:pt>
                <c:pt idx="208">
                  <c:v>29</c:v>
                </c:pt>
                <c:pt idx="209">
                  <c:v>18</c:v>
                </c:pt>
                <c:pt idx="210">
                  <c:v>26</c:v>
                </c:pt>
                <c:pt idx="211">
                  <c:v>20</c:v>
                </c:pt>
                <c:pt idx="212">
                  <c:v>21</c:v>
                </c:pt>
                <c:pt idx="213">
                  <c:v>18</c:v>
                </c:pt>
                <c:pt idx="214">
                  <c:v>27</c:v>
                </c:pt>
                <c:pt idx="215">
                  <c:v>31</c:v>
                </c:pt>
                <c:pt idx="216">
                  <c:v>25</c:v>
                </c:pt>
                <c:pt idx="217">
                  <c:v>14</c:v>
                </c:pt>
                <c:pt idx="218">
                  <c:v>20</c:v>
                </c:pt>
                <c:pt idx="219">
                  <c:v>41</c:v>
                </c:pt>
                <c:pt idx="220">
                  <c:v>37</c:v>
                </c:pt>
                <c:pt idx="221">
                  <c:v>26</c:v>
                </c:pt>
                <c:pt idx="222">
                  <c:v>32</c:v>
                </c:pt>
                <c:pt idx="223">
                  <c:v>30</c:v>
                </c:pt>
                <c:pt idx="224">
                  <c:v>30</c:v>
                </c:pt>
                <c:pt idx="225">
                  <c:v>17</c:v>
                </c:pt>
                <c:pt idx="226">
                  <c:v>37</c:v>
                </c:pt>
                <c:pt idx="227">
                  <c:v>33</c:v>
                </c:pt>
                <c:pt idx="228">
                  <c:v>17</c:v>
                </c:pt>
                <c:pt idx="229">
                  <c:v>25</c:v>
                </c:pt>
                <c:pt idx="230">
                  <c:v>34</c:v>
                </c:pt>
                <c:pt idx="231">
                  <c:v>38</c:v>
                </c:pt>
                <c:pt idx="232">
                  <c:v>42</c:v>
                </c:pt>
                <c:pt idx="233">
                  <c:v>43</c:v>
                </c:pt>
                <c:pt idx="234">
                  <c:v>44</c:v>
                </c:pt>
                <c:pt idx="235">
                  <c:v>29</c:v>
                </c:pt>
                <c:pt idx="236">
                  <c:v>93</c:v>
                </c:pt>
                <c:pt idx="237">
                  <c:v>98</c:v>
                </c:pt>
                <c:pt idx="238">
                  <c:v>84</c:v>
                </c:pt>
                <c:pt idx="239">
                  <c:v>72</c:v>
                </c:pt>
                <c:pt idx="240">
                  <c:v>61</c:v>
                </c:pt>
                <c:pt idx="241">
                  <c:v>57</c:v>
                </c:pt>
                <c:pt idx="242">
                  <c:v>30</c:v>
                </c:pt>
                <c:pt idx="243">
                  <c:v>45</c:v>
                </c:pt>
                <c:pt idx="244">
                  <c:v>36</c:v>
                </c:pt>
                <c:pt idx="245">
                  <c:v>37</c:v>
                </c:pt>
              </c:numCache>
            </c:numRef>
          </c:val>
          <c:smooth val="0"/>
          <c:extLst>
            <c:ext xmlns:c16="http://schemas.microsoft.com/office/drawing/2014/chart" uri="{C3380CC4-5D6E-409C-BE32-E72D297353CC}">
              <c16:uniqueId val="{00000001-E934-4215-9012-42183805FCA6}"/>
            </c:ext>
          </c:extLst>
        </c:ser>
        <c:ser>
          <c:idx val="2"/>
          <c:order val="2"/>
          <c:tx>
            <c:strRef>
              <c:f>Sheet1!$D$1</c:f>
              <c:strCache>
                <c:ptCount val="1"/>
                <c:pt idx="0">
                  <c:v>003 Daily Impressions</c:v>
                </c:pt>
              </c:strCache>
            </c:strRef>
          </c:tx>
          <c:spPr>
            <a:ln w="28575" cap="rnd">
              <a:solidFill>
                <a:schemeClr val="accent3"/>
              </a:solidFill>
              <a:round/>
            </a:ln>
            <a:effectLst/>
          </c:spPr>
          <c:marker>
            <c:symbol val="none"/>
          </c:marker>
          <c:cat>
            <c:numRef>
              <c:f>Sheet1!$A$2:$A$247</c:f>
              <c:numCache>
                <c:formatCode>m/d/yyyy</c:formatCode>
                <c:ptCount val="246"/>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pt idx="31">
                  <c:v>45505</c:v>
                </c:pt>
                <c:pt idx="32">
                  <c:v>45506</c:v>
                </c:pt>
                <c:pt idx="33">
                  <c:v>45507</c:v>
                </c:pt>
                <c:pt idx="34">
                  <c:v>45508</c:v>
                </c:pt>
                <c:pt idx="35">
                  <c:v>45509</c:v>
                </c:pt>
                <c:pt idx="36">
                  <c:v>45510</c:v>
                </c:pt>
                <c:pt idx="37">
                  <c:v>45511</c:v>
                </c:pt>
                <c:pt idx="38">
                  <c:v>45512</c:v>
                </c:pt>
                <c:pt idx="39">
                  <c:v>45513</c:v>
                </c:pt>
                <c:pt idx="40">
                  <c:v>45514</c:v>
                </c:pt>
                <c:pt idx="41">
                  <c:v>45515</c:v>
                </c:pt>
                <c:pt idx="42">
                  <c:v>45516</c:v>
                </c:pt>
                <c:pt idx="43">
                  <c:v>45517</c:v>
                </c:pt>
                <c:pt idx="44">
                  <c:v>45518</c:v>
                </c:pt>
                <c:pt idx="45">
                  <c:v>45519</c:v>
                </c:pt>
                <c:pt idx="46">
                  <c:v>45520</c:v>
                </c:pt>
                <c:pt idx="47">
                  <c:v>45521</c:v>
                </c:pt>
                <c:pt idx="48">
                  <c:v>45522</c:v>
                </c:pt>
                <c:pt idx="49">
                  <c:v>45523</c:v>
                </c:pt>
                <c:pt idx="50">
                  <c:v>45524</c:v>
                </c:pt>
                <c:pt idx="51">
                  <c:v>45525</c:v>
                </c:pt>
                <c:pt idx="52">
                  <c:v>45526</c:v>
                </c:pt>
                <c:pt idx="53">
                  <c:v>45527</c:v>
                </c:pt>
                <c:pt idx="54">
                  <c:v>45528</c:v>
                </c:pt>
                <c:pt idx="55">
                  <c:v>45529</c:v>
                </c:pt>
                <c:pt idx="56">
                  <c:v>45530</c:v>
                </c:pt>
                <c:pt idx="57">
                  <c:v>45531</c:v>
                </c:pt>
                <c:pt idx="58">
                  <c:v>45532</c:v>
                </c:pt>
                <c:pt idx="59">
                  <c:v>45533</c:v>
                </c:pt>
                <c:pt idx="60">
                  <c:v>45534</c:v>
                </c:pt>
                <c:pt idx="61">
                  <c:v>45535</c:v>
                </c:pt>
                <c:pt idx="62">
                  <c:v>45536</c:v>
                </c:pt>
                <c:pt idx="63">
                  <c:v>45537</c:v>
                </c:pt>
                <c:pt idx="64">
                  <c:v>45538</c:v>
                </c:pt>
                <c:pt idx="65">
                  <c:v>45539</c:v>
                </c:pt>
                <c:pt idx="66">
                  <c:v>45540</c:v>
                </c:pt>
                <c:pt idx="67">
                  <c:v>45541</c:v>
                </c:pt>
                <c:pt idx="68">
                  <c:v>45542</c:v>
                </c:pt>
                <c:pt idx="69">
                  <c:v>45543</c:v>
                </c:pt>
                <c:pt idx="70">
                  <c:v>45544</c:v>
                </c:pt>
                <c:pt idx="71">
                  <c:v>45545</c:v>
                </c:pt>
                <c:pt idx="72">
                  <c:v>45546</c:v>
                </c:pt>
                <c:pt idx="73">
                  <c:v>45547</c:v>
                </c:pt>
                <c:pt idx="74">
                  <c:v>45548</c:v>
                </c:pt>
                <c:pt idx="75">
                  <c:v>45549</c:v>
                </c:pt>
                <c:pt idx="76">
                  <c:v>45550</c:v>
                </c:pt>
                <c:pt idx="77">
                  <c:v>45551</c:v>
                </c:pt>
                <c:pt idx="78">
                  <c:v>45552</c:v>
                </c:pt>
                <c:pt idx="79">
                  <c:v>45553</c:v>
                </c:pt>
                <c:pt idx="80">
                  <c:v>45554</c:v>
                </c:pt>
                <c:pt idx="81">
                  <c:v>45555</c:v>
                </c:pt>
                <c:pt idx="82">
                  <c:v>45556</c:v>
                </c:pt>
                <c:pt idx="83">
                  <c:v>45557</c:v>
                </c:pt>
                <c:pt idx="84">
                  <c:v>45558</c:v>
                </c:pt>
                <c:pt idx="85">
                  <c:v>45559</c:v>
                </c:pt>
                <c:pt idx="86">
                  <c:v>45560</c:v>
                </c:pt>
                <c:pt idx="87">
                  <c:v>45561</c:v>
                </c:pt>
                <c:pt idx="88">
                  <c:v>45562</c:v>
                </c:pt>
                <c:pt idx="89">
                  <c:v>45563</c:v>
                </c:pt>
                <c:pt idx="90">
                  <c:v>45564</c:v>
                </c:pt>
                <c:pt idx="91">
                  <c:v>45565</c:v>
                </c:pt>
                <c:pt idx="92">
                  <c:v>45566</c:v>
                </c:pt>
                <c:pt idx="93">
                  <c:v>45567</c:v>
                </c:pt>
                <c:pt idx="94">
                  <c:v>45568</c:v>
                </c:pt>
                <c:pt idx="95">
                  <c:v>45569</c:v>
                </c:pt>
                <c:pt idx="96">
                  <c:v>45570</c:v>
                </c:pt>
                <c:pt idx="97">
                  <c:v>45571</c:v>
                </c:pt>
                <c:pt idx="98">
                  <c:v>45572</c:v>
                </c:pt>
                <c:pt idx="99">
                  <c:v>45573</c:v>
                </c:pt>
                <c:pt idx="100">
                  <c:v>45574</c:v>
                </c:pt>
                <c:pt idx="101">
                  <c:v>45575</c:v>
                </c:pt>
                <c:pt idx="102">
                  <c:v>45576</c:v>
                </c:pt>
                <c:pt idx="103">
                  <c:v>45577</c:v>
                </c:pt>
                <c:pt idx="104">
                  <c:v>45578</c:v>
                </c:pt>
                <c:pt idx="105">
                  <c:v>45579</c:v>
                </c:pt>
                <c:pt idx="106">
                  <c:v>45580</c:v>
                </c:pt>
                <c:pt idx="107">
                  <c:v>45581</c:v>
                </c:pt>
                <c:pt idx="108">
                  <c:v>45582</c:v>
                </c:pt>
                <c:pt idx="109">
                  <c:v>45583</c:v>
                </c:pt>
                <c:pt idx="110">
                  <c:v>45584</c:v>
                </c:pt>
                <c:pt idx="111">
                  <c:v>45585</c:v>
                </c:pt>
                <c:pt idx="112">
                  <c:v>45586</c:v>
                </c:pt>
                <c:pt idx="113">
                  <c:v>45587</c:v>
                </c:pt>
                <c:pt idx="114">
                  <c:v>45588</c:v>
                </c:pt>
                <c:pt idx="115">
                  <c:v>45589</c:v>
                </c:pt>
                <c:pt idx="116">
                  <c:v>45590</c:v>
                </c:pt>
                <c:pt idx="117">
                  <c:v>45591</c:v>
                </c:pt>
                <c:pt idx="118">
                  <c:v>45592</c:v>
                </c:pt>
                <c:pt idx="119">
                  <c:v>45593</c:v>
                </c:pt>
                <c:pt idx="120">
                  <c:v>45594</c:v>
                </c:pt>
                <c:pt idx="121">
                  <c:v>45595</c:v>
                </c:pt>
                <c:pt idx="122">
                  <c:v>45596</c:v>
                </c:pt>
                <c:pt idx="123">
                  <c:v>45474</c:v>
                </c:pt>
                <c:pt idx="124">
                  <c:v>45475</c:v>
                </c:pt>
                <c:pt idx="125">
                  <c:v>45476</c:v>
                </c:pt>
                <c:pt idx="126">
                  <c:v>45477</c:v>
                </c:pt>
                <c:pt idx="127">
                  <c:v>45478</c:v>
                </c:pt>
                <c:pt idx="128">
                  <c:v>45479</c:v>
                </c:pt>
                <c:pt idx="129">
                  <c:v>45480</c:v>
                </c:pt>
                <c:pt idx="130">
                  <c:v>45481</c:v>
                </c:pt>
                <c:pt idx="131">
                  <c:v>45482</c:v>
                </c:pt>
                <c:pt idx="132">
                  <c:v>45483</c:v>
                </c:pt>
                <c:pt idx="133">
                  <c:v>45484</c:v>
                </c:pt>
                <c:pt idx="134">
                  <c:v>45485</c:v>
                </c:pt>
                <c:pt idx="135">
                  <c:v>45486</c:v>
                </c:pt>
                <c:pt idx="136">
                  <c:v>45487</c:v>
                </c:pt>
                <c:pt idx="137">
                  <c:v>45488</c:v>
                </c:pt>
                <c:pt idx="138">
                  <c:v>45489</c:v>
                </c:pt>
                <c:pt idx="139">
                  <c:v>45490</c:v>
                </c:pt>
                <c:pt idx="140">
                  <c:v>45491</c:v>
                </c:pt>
                <c:pt idx="141">
                  <c:v>45492</c:v>
                </c:pt>
                <c:pt idx="142">
                  <c:v>45493</c:v>
                </c:pt>
                <c:pt idx="143">
                  <c:v>45494</c:v>
                </c:pt>
                <c:pt idx="144">
                  <c:v>45495</c:v>
                </c:pt>
                <c:pt idx="145">
                  <c:v>45496</c:v>
                </c:pt>
                <c:pt idx="146">
                  <c:v>45497</c:v>
                </c:pt>
                <c:pt idx="147">
                  <c:v>45498</c:v>
                </c:pt>
                <c:pt idx="148">
                  <c:v>45499</c:v>
                </c:pt>
                <c:pt idx="149">
                  <c:v>45500</c:v>
                </c:pt>
                <c:pt idx="150">
                  <c:v>45501</c:v>
                </c:pt>
                <c:pt idx="151">
                  <c:v>45502</c:v>
                </c:pt>
                <c:pt idx="152">
                  <c:v>45503</c:v>
                </c:pt>
                <c:pt idx="153">
                  <c:v>45504</c:v>
                </c:pt>
                <c:pt idx="154">
                  <c:v>45505</c:v>
                </c:pt>
                <c:pt idx="155">
                  <c:v>45506</c:v>
                </c:pt>
                <c:pt idx="156">
                  <c:v>45507</c:v>
                </c:pt>
                <c:pt idx="157">
                  <c:v>45508</c:v>
                </c:pt>
                <c:pt idx="158">
                  <c:v>45509</c:v>
                </c:pt>
                <c:pt idx="159">
                  <c:v>45510</c:v>
                </c:pt>
                <c:pt idx="160">
                  <c:v>45511</c:v>
                </c:pt>
                <c:pt idx="161">
                  <c:v>45512</c:v>
                </c:pt>
                <c:pt idx="162">
                  <c:v>45513</c:v>
                </c:pt>
                <c:pt idx="163">
                  <c:v>45514</c:v>
                </c:pt>
                <c:pt idx="164">
                  <c:v>45515</c:v>
                </c:pt>
                <c:pt idx="165">
                  <c:v>45516</c:v>
                </c:pt>
                <c:pt idx="166">
                  <c:v>45517</c:v>
                </c:pt>
                <c:pt idx="167">
                  <c:v>45518</c:v>
                </c:pt>
                <c:pt idx="168">
                  <c:v>45519</c:v>
                </c:pt>
                <c:pt idx="169">
                  <c:v>45520</c:v>
                </c:pt>
                <c:pt idx="170">
                  <c:v>45521</c:v>
                </c:pt>
                <c:pt idx="171">
                  <c:v>45522</c:v>
                </c:pt>
                <c:pt idx="172">
                  <c:v>45523</c:v>
                </c:pt>
                <c:pt idx="173">
                  <c:v>45524</c:v>
                </c:pt>
                <c:pt idx="174">
                  <c:v>45525</c:v>
                </c:pt>
                <c:pt idx="175">
                  <c:v>45526</c:v>
                </c:pt>
                <c:pt idx="176">
                  <c:v>45527</c:v>
                </c:pt>
                <c:pt idx="177">
                  <c:v>45528</c:v>
                </c:pt>
                <c:pt idx="178">
                  <c:v>45529</c:v>
                </c:pt>
                <c:pt idx="179">
                  <c:v>45530</c:v>
                </c:pt>
                <c:pt idx="180">
                  <c:v>45531</c:v>
                </c:pt>
                <c:pt idx="181">
                  <c:v>45532</c:v>
                </c:pt>
                <c:pt idx="182">
                  <c:v>45533</c:v>
                </c:pt>
                <c:pt idx="183">
                  <c:v>45534</c:v>
                </c:pt>
                <c:pt idx="184">
                  <c:v>45535</c:v>
                </c:pt>
                <c:pt idx="185">
                  <c:v>45536</c:v>
                </c:pt>
                <c:pt idx="186">
                  <c:v>45537</c:v>
                </c:pt>
                <c:pt idx="187">
                  <c:v>45538</c:v>
                </c:pt>
                <c:pt idx="188">
                  <c:v>45539</c:v>
                </c:pt>
                <c:pt idx="189">
                  <c:v>45540</c:v>
                </c:pt>
                <c:pt idx="190">
                  <c:v>45541</c:v>
                </c:pt>
                <c:pt idx="191">
                  <c:v>45542</c:v>
                </c:pt>
                <c:pt idx="192">
                  <c:v>45543</c:v>
                </c:pt>
                <c:pt idx="193">
                  <c:v>45544</c:v>
                </c:pt>
                <c:pt idx="194">
                  <c:v>45545</c:v>
                </c:pt>
                <c:pt idx="195">
                  <c:v>45546</c:v>
                </c:pt>
                <c:pt idx="196">
                  <c:v>45547</c:v>
                </c:pt>
                <c:pt idx="197">
                  <c:v>45548</c:v>
                </c:pt>
                <c:pt idx="198">
                  <c:v>45549</c:v>
                </c:pt>
                <c:pt idx="199">
                  <c:v>45550</c:v>
                </c:pt>
                <c:pt idx="200">
                  <c:v>45551</c:v>
                </c:pt>
                <c:pt idx="201">
                  <c:v>45552</c:v>
                </c:pt>
                <c:pt idx="202">
                  <c:v>45553</c:v>
                </c:pt>
                <c:pt idx="203">
                  <c:v>45554</c:v>
                </c:pt>
                <c:pt idx="204">
                  <c:v>45555</c:v>
                </c:pt>
                <c:pt idx="205">
                  <c:v>45556</c:v>
                </c:pt>
                <c:pt idx="206">
                  <c:v>45557</c:v>
                </c:pt>
                <c:pt idx="207">
                  <c:v>45558</c:v>
                </c:pt>
                <c:pt idx="208">
                  <c:v>45559</c:v>
                </c:pt>
                <c:pt idx="209">
                  <c:v>45560</c:v>
                </c:pt>
                <c:pt idx="210">
                  <c:v>45561</c:v>
                </c:pt>
                <c:pt idx="211">
                  <c:v>45562</c:v>
                </c:pt>
                <c:pt idx="212">
                  <c:v>45563</c:v>
                </c:pt>
                <c:pt idx="213">
                  <c:v>45564</c:v>
                </c:pt>
                <c:pt idx="214">
                  <c:v>45565</c:v>
                </c:pt>
                <c:pt idx="215">
                  <c:v>45566</c:v>
                </c:pt>
                <c:pt idx="216">
                  <c:v>45567</c:v>
                </c:pt>
                <c:pt idx="217">
                  <c:v>45568</c:v>
                </c:pt>
                <c:pt idx="218">
                  <c:v>45569</c:v>
                </c:pt>
                <c:pt idx="219">
                  <c:v>45570</c:v>
                </c:pt>
                <c:pt idx="220">
                  <c:v>45571</c:v>
                </c:pt>
                <c:pt idx="221">
                  <c:v>45572</c:v>
                </c:pt>
                <c:pt idx="222">
                  <c:v>45573</c:v>
                </c:pt>
                <c:pt idx="223">
                  <c:v>45574</c:v>
                </c:pt>
                <c:pt idx="224">
                  <c:v>45575</c:v>
                </c:pt>
                <c:pt idx="225">
                  <c:v>45576</c:v>
                </c:pt>
                <c:pt idx="226">
                  <c:v>45577</c:v>
                </c:pt>
                <c:pt idx="227">
                  <c:v>45578</c:v>
                </c:pt>
                <c:pt idx="228">
                  <c:v>45579</c:v>
                </c:pt>
                <c:pt idx="229">
                  <c:v>45580</c:v>
                </c:pt>
                <c:pt idx="230">
                  <c:v>45581</c:v>
                </c:pt>
                <c:pt idx="231">
                  <c:v>45582</c:v>
                </c:pt>
                <c:pt idx="232">
                  <c:v>45583</c:v>
                </c:pt>
                <c:pt idx="233">
                  <c:v>45584</c:v>
                </c:pt>
                <c:pt idx="234">
                  <c:v>45585</c:v>
                </c:pt>
                <c:pt idx="235">
                  <c:v>45586</c:v>
                </c:pt>
                <c:pt idx="236">
                  <c:v>45587</c:v>
                </c:pt>
                <c:pt idx="237">
                  <c:v>45588</c:v>
                </c:pt>
                <c:pt idx="238">
                  <c:v>45589</c:v>
                </c:pt>
                <c:pt idx="239">
                  <c:v>45590</c:v>
                </c:pt>
                <c:pt idx="240">
                  <c:v>45591</c:v>
                </c:pt>
                <c:pt idx="241">
                  <c:v>45592</c:v>
                </c:pt>
                <c:pt idx="242">
                  <c:v>45593</c:v>
                </c:pt>
                <c:pt idx="243">
                  <c:v>45594</c:v>
                </c:pt>
                <c:pt idx="244">
                  <c:v>45595</c:v>
                </c:pt>
                <c:pt idx="245">
                  <c:v>45596</c:v>
                </c:pt>
              </c:numCache>
            </c:numRef>
          </c:cat>
          <c:val>
            <c:numRef>
              <c:f>Sheet1!$D$2:$D$247</c:f>
              <c:numCache>
                <c:formatCode>General</c:formatCode>
                <c:ptCount val="2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18781</c:v>
                </c:pt>
                <c:pt idx="124">
                  <c:v>17001</c:v>
                </c:pt>
                <c:pt idx="125">
                  <c:v>19263</c:v>
                </c:pt>
                <c:pt idx="126">
                  <c:v>17078</c:v>
                </c:pt>
                <c:pt idx="127">
                  <c:v>21986</c:v>
                </c:pt>
                <c:pt idx="128">
                  <c:v>17249</c:v>
                </c:pt>
                <c:pt idx="129">
                  <c:v>18140</c:v>
                </c:pt>
                <c:pt idx="130">
                  <c:v>17208</c:v>
                </c:pt>
                <c:pt idx="131">
                  <c:v>17764</c:v>
                </c:pt>
                <c:pt idx="132">
                  <c:v>17466</c:v>
                </c:pt>
                <c:pt idx="133">
                  <c:v>18091</c:v>
                </c:pt>
                <c:pt idx="134">
                  <c:v>25973</c:v>
                </c:pt>
                <c:pt idx="135">
                  <c:v>29605</c:v>
                </c:pt>
                <c:pt idx="136">
                  <c:v>22371</c:v>
                </c:pt>
                <c:pt idx="137">
                  <c:v>16741</c:v>
                </c:pt>
                <c:pt idx="138">
                  <c:v>16510</c:v>
                </c:pt>
                <c:pt idx="139">
                  <c:v>16950</c:v>
                </c:pt>
                <c:pt idx="140">
                  <c:v>18343</c:v>
                </c:pt>
                <c:pt idx="141">
                  <c:v>20018</c:v>
                </c:pt>
                <c:pt idx="142">
                  <c:v>17250</c:v>
                </c:pt>
                <c:pt idx="143">
                  <c:v>17594</c:v>
                </c:pt>
                <c:pt idx="144">
                  <c:v>15149</c:v>
                </c:pt>
                <c:pt idx="145">
                  <c:v>17655</c:v>
                </c:pt>
                <c:pt idx="146">
                  <c:v>30109</c:v>
                </c:pt>
                <c:pt idx="147">
                  <c:v>19273</c:v>
                </c:pt>
                <c:pt idx="148">
                  <c:v>16453</c:v>
                </c:pt>
                <c:pt idx="149">
                  <c:v>16797</c:v>
                </c:pt>
                <c:pt idx="150">
                  <c:v>17118</c:v>
                </c:pt>
                <c:pt idx="151">
                  <c:v>17021</c:v>
                </c:pt>
                <c:pt idx="152">
                  <c:v>17880</c:v>
                </c:pt>
                <c:pt idx="153">
                  <c:v>8942</c:v>
                </c:pt>
                <c:pt idx="154">
                  <c:v>9840</c:v>
                </c:pt>
                <c:pt idx="155">
                  <c:v>7416</c:v>
                </c:pt>
                <c:pt idx="156">
                  <c:v>5184</c:v>
                </c:pt>
                <c:pt idx="157">
                  <c:v>4421</c:v>
                </c:pt>
                <c:pt idx="158">
                  <c:v>4602</c:v>
                </c:pt>
                <c:pt idx="159">
                  <c:v>9676</c:v>
                </c:pt>
                <c:pt idx="160">
                  <c:v>7930</c:v>
                </c:pt>
                <c:pt idx="161">
                  <c:v>10783</c:v>
                </c:pt>
                <c:pt idx="162">
                  <c:v>11052</c:v>
                </c:pt>
                <c:pt idx="163">
                  <c:v>6913</c:v>
                </c:pt>
                <c:pt idx="164">
                  <c:v>6424</c:v>
                </c:pt>
                <c:pt idx="165">
                  <c:v>5460</c:v>
                </c:pt>
                <c:pt idx="166">
                  <c:v>7080</c:v>
                </c:pt>
                <c:pt idx="167">
                  <c:v>5099</c:v>
                </c:pt>
                <c:pt idx="168">
                  <c:v>6009</c:v>
                </c:pt>
                <c:pt idx="169">
                  <c:v>6473</c:v>
                </c:pt>
                <c:pt idx="170">
                  <c:v>6562</c:v>
                </c:pt>
                <c:pt idx="171">
                  <c:v>7381</c:v>
                </c:pt>
                <c:pt idx="172">
                  <c:v>5705</c:v>
                </c:pt>
                <c:pt idx="173">
                  <c:v>6338</c:v>
                </c:pt>
                <c:pt idx="174">
                  <c:v>5572</c:v>
                </c:pt>
                <c:pt idx="175">
                  <c:v>5117</c:v>
                </c:pt>
                <c:pt idx="176">
                  <c:v>5373</c:v>
                </c:pt>
                <c:pt idx="177">
                  <c:v>4304</c:v>
                </c:pt>
                <c:pt idx="178">
                  <c:v>6014</c:v>
                </c:pt>
                <c:pt idx="179">
                  <c:v>10259</c:v>
                </c:pt>
                <c:pt idx="180">
                  <c:v>7754</c:v>
                </c:pt>
                <c:pt idx="181">
                  <c:v>6623</c:v>
                </c:pt>
                <c:pt idx="182">
                  <c:v>3051</c:v>
                </c:pt>
                <c:pt idx="183">
                  <c:v>4124</c:v>
                </c:pt>
                <c:pt idx="184">
                  <c:v>4976</c:v>
                </c:pt>
                <c:pt idx="185">
                  <c:v>1045</c:v>
                </c:pt>
                <c:pt idx="186">
                  <c:v>1282</c:v>
                </c:pt>
                <c:pt idx="187">
                  <c:v>756</c:v>
                </c:pt>
                <c:pt idx="188">
                  <c:v>589</c:v>
                </c:pt>
                <c:pt idx="189">
                  <c:v>487</c:v>
                </c:pt>
                <c:pt idx="190">
                  <c:v>5152</c:v>
                </c:pt>
                <c:pt idx="191">
                  <c:v>6076</c:v>
                </c:pt>
                <c:pt idx="192">
                  <c:v>4459</c:v>
                </c:pt>
                <c:pt idx="193">
                  <c:v>500</c:v>
                </c:pt>
                <c:pt idx="194">
                  <c:v>379</c:v>
                </c:pt>
                <c:pt idx="195">
                  <c:v>1830</c:v>
                </c:pt>
                <c:pt idx="196">
                  <c:v>517</c:v>
                </c:pt>
                <c:pt idx="197">
                  <c:v>1027</c:v>
                </c:pt>
                <c:pt idx="198">
                  <c:v>1407</c:v>
                </c:pt>
                <c:pt idx="199">
                  <c:v>388</c:v>
                </c:pt>
                <c:pt idx="200">
                  <c:v>328</c:v>
                </c:pt>
                <c:pt idx="201">
                  <c:v>1424</c:v>
                </c:pt>
                <c:pt idx="202">
                  <c:v>15210</c:v>
                </c:pt>
                <c:pt idx="203">
                  <c:v>463</c:v>
                </c:pt>
                <c:pt idx="204">
                  <c:v>1236</c:v>
                </c:pt>
                <c:pt idx="205">
                  <c:v>2101</c:v>
                </c:pt>
                <c:pt idx="206">
                  <c:v>814</c:v>
                </c:pt>
                <c:pt idx="207">
                  <c:v>294</c:v>
                </c:pt>
                <c:pt idx="208">
                  <c:v>4946</c:v>
                </c:pt>
                <c:pt idx="209">
                  <c:v>8541</c:v>
                </c:pt>
                <c:pt idx="210">
                  <c:v>2322</c:v>
                </c:pt>
                <c:pt idx="211">
                  <c:v>2282</c:v>
                </c:pt>
                <c:pt idx="212">
                  <c:v>14699</c:v>
                </c:pt>
                <c:pt idx="213">
                  <c:v>1688</c:v>
                </c:pt>
                <c:pt idx="214">
                  <c:v>15983</c:v>
                </c:pt>
                <c:pt idx="215">
                  <c:v>18726</c:v>
                </c:pt>
                <c:pt idx="216">
                  <c:v>3301</c:v>
                </c:pt>
                <c:pt idx="217">
                  <c:v>1862</c:v>
                </c:pt>
                <c:pt idx="218">
                  <c:v>2605</c:v>
                </c:pt>
                <c:pt idx="219">
                  <c:v>7072</c:v>
                </c:pt>
                <c:pt idx="220">
                  <c:v>6159</c:v>
                </c:pt>
                <c:pt idx="221">
                  <c:v>3714</c:v>
                </c:pt>
                <c:pt idx="222">
                  <c:v>4280</c:v>
                </c:pt>
                <c:pt idx="223">
                  <c:v>4664</c:v>
                </c:pt>
                <c:pt idx="224">
                  <c:v>1873</c:v>
                </c:pt>
                <c:pt idx="225">
                  <c:v>1427</c:v>
                </c:pt>
                <c:pt idx="226">
                  <c:v>1045</c:v>
                </c:pt>
                <c:pt idx="227">
                  <c:v>2343</c:v>
                </c:pt>
                <c:pt idx="228">
                  <c:v>2837</c:v>
                </c:pt>
                <c:pt idx="229">
                  <c:v>9393</c:v>
                </c:pt>
                <c:pt idx="230">
                  <c:v>6865</c:v>
                </c:pt>
                <c:pt idx="231">
                  <c:v>7620</c:v>
                </c:pt>
                <c:pt idx="232">
                  <c:v>14843</c:v>
                </c:pt>
                <c:pt idx="233">
                  <c:v>10019</c:v>
                </c:pt>
                <c:pt idx="234">
                  <c:v>15481</c:v>
                </c:pt>
                <c:pt idx="235">
                  <c:v>11347</c:v>
                </c:pt>
                <c:pt idx="236">
                  <c:v>13229</c:v>
                </c:pt>
                <c:pt idx="237">
                  <c:v>7254</c:v>
                </c:pt>
                <c:pt idx="238">
                  <c:v>14610</c:v>
                </c:pt>
                <c:pt idx="239">
                  <c:v>17257</c:v>
                </c:pt>
                <c:pt idx="240">
                  <c:v>22467</c:v>
                </c:pt>
                <c:pt idx="241">
                  <c:v>12104</c:v>
                </c:pt>
                <c:pt idx="242">
                  <c:v>12933</c:v>
                </c:pt>
                <c:pt idx="243">
                  <c:v>12444</c:v>
                </c:pt>
                <c:pt idx="244">
                  <c:v>8978</c:v>
                </c:pt>
                <c:pt idx="245">
                  <c:v>7145</c:v>
                </c:pt>
              </c:numCache>
            </c:numRef>
          </c:val>
          <c:smooth val="0"/>
          <c:extLst>
            <c:ext xmlns:c16="http://schemas.microsoft.com/office/drawing/2014/chart" uri="{C3380CC4-5D6E-409C-BE32-E72D297353CC}">
              <c16:uniqueId val="{00000002-E934-4215-9012-42183805FCA6}"/>
            </c:ext>
          </c:extLst>
        </c:ser>
        <c:ser>
          <c:idx val="3"/>
          <c:order val="3"/>
          <c:tx>
            <c:strRef>
              <c:f>Sheet1!$E$1</c:f>
              <c:strCache>
                <c:ptCount val="1"/>
                <c:pt idx="0">
                  <c:v>004 Weekly Impressions</c:v>
                </c:pt>
              </c:strCache>
            </c:strRef>
          </c:tx>
          <c:spPr>
            <a:ln w="28575" cap="rnd">
              <a:solidFill>
                <a:schemeClr val="accent4"/>
              </a:solidFill>
              <a:round/>
            </a:ln>
            <a:effectLst/>
          </c:spPr>
          <c:marker>
            <c:symbol val="none"/>
          </c:marker>
          <c:cat>
            <c:numRef>
              <c:f>Sheet1!$A$2:$A$247</c:f>
              <c:numCache>
                <c:formatCode>m/d/yyyy</c:formatCode>
                <c:ptCount val="246"/>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pt idx="31">
                  <c:v>45505</c:v>
                </c:pt>
                <c:pt idx="32">
                  <c:v>45506</c:v>
                </c:pt>
                <c:pt idx="33">
                  <c:v>45507</c:v>
                </c:pt>
                <c:pt idx="34">
                  <c:v>45508</c:v>
                </c:pt>
                <c:pt idx="35">
                  <c:v>45509</c:v>
                </c:pt>
                <c:pt idx="36">
                  <c:v>45510</c:v>
                </c:pt>
                <c:pt idx="37">
                  <c:v>45511</c:v>
                </c:pt>
                <c:pt idx="38">
                  <c:v>45512</c:v>
                </c:pt>
                <c:pt idx="39">
                  <c:v>45513</c:v>
                </c:pt>
                <c:pt idx="40">
                  <c:v>45514</c:v>
                </c:pt>
                <c:pt idx="41">
                  <c:v>45515</c:v>
                </c:pt>
                <c:pt idx="42">
                  <c:v>45516</c:v>
                </c:pt>
                <c:pt idx="43">
                  <c:v>45517</c:v>
                </c:pt>
                <c:pt idx="44">
                  <c:v>45518</c:v>
                </c:pt>
                <c:pt idx="45">
                  <c:v>45519</c:v>
                </c:pt>
                <c:pt idx="46">
                  <c:v>45520</c:v>
                </c:pt>
                <c:pt idx="47">
                  <c:v>45521</c:v>
                </c:pt>
                <c:pt idx="48">
                  <c:v>45522</c:v>
                </c:pt>
                <c:pt idx="49">
                  <c:v>45523</c:v>
                </c:pt>
                <c:pt idx="50">
                  <c:v>45524</c:v>
                </c:pt>
                <c:pt idx="51">
                  <c:v>45525</c:v>
                </c:pt>
                <c:pt idx="52">
                  <c:v>45526</c:v>
                </c:pt>
                <c:pt idx="53">
                  <c:v>45527</c:v>
                </c:pt>
                <c:pt idx="54">
                  <c:v>45528</c:v>
                </c:pt>
                <c:pt idx="55">
                  <c:v>45529</c:v>
                </c:pt>
                <c:pt idx="56">
                  <c:v>45530</c:v>
                </c:pt>
                <c:pt idx="57">
                  <c:v>45531</c:v>
                </c:pt>
                <c:pt idx="58">
                  <c:v>45532</c:v>
                </c:pt>
                <c:pt idx="59">
                  <c:v>45533</c:v>
                </c:pt>
                <c:pt idx="60">
                  <c:v>45534</c:v>
                </c:pt>
                <c:pt idx="61">
                  <c:v>45535</c:v>
                </c:pt>
                <c:pt idx="62">
                  <c:v>45536</c:v>
                </c:pt>
                <c:pt idx="63">
                  <c:v>45537</c:v>
                </c:pt>
                <c:pt idx="64">
                  <c:v>45538</c:v>
                </c:pt>
                <c:pt idx="65">
                  <c:v>45539</c:v>
                </c:pt>
                <c:pt idx="66">
                  <c:v>45540</c:v>
                </c:pt>
                <c:pt idx="67">
                  <c:v>45541</c:v>
                </c:pt>
                <c:pt idx="68">
                  <c:v>45542</c:v>
                </c:pt>
                <c:pt idx="69">
                  <c:v>45543</c:v>
                </c:pt>
                <c:pt idx="70">
                  <c:v>45544</c:v>
                </c:pt>
                <c:pt idx="71">
                  <c:v>45545</c:v>
                </c:pt>
                <c:pt idx="72">
                  <c:v>45546</c:v>
                </c:pt>
                <c:pt idx="73">
                  <c:v>45547</c:v>
                </c:pt>
                <c:pt idx="74">
                  <c:v>45548</c:v>
                </c:pt>
                <c:pt idx="75">
                  <c:v>45549</c:v>
                </c:pt>
                <c:pt idx="76">
                  <c:v>45550</c:v>
                </c:pt>
                <c:pt idx="77">
                  <c:v>45551</c:v>
                </c:pt>
                <c:pt idx="78">
                  <c:v>45552</c:v>
                </c:pt>
                <c:pt idx="79">
                  <c:v>45553</c:v>
                </c:pt>
                <c:pt idx="80">
                  <c:v>45554</c:v>
                </c:pt>
                <c:pt idx="81">
                  <c:v>45555</c:v>
                </c:pt>
                <c:pt idx="82">
                  <c:v>45556</c:v>
                </c:pt>
                <c:pt idx="83">
                  <c:v>45557</c:v>
                </c:pt>
                <c:pt idx="84">
                  <c:v>45558</c:v>
                </c:pt>
                <c:pt idx="85">
                  <c:v>45559</c:v>
                </c:pt>
                <c:pt idx="86">
                  <c:v>45560</c:v>
                </c:pt>
                <c:pt idx="87">
                  <c:v>45561</c:v>
                </c:pt>
                <c:pt idx="88">
                  <c:v>45562</c:v>
                </c:pt>
                <c:pt idx="89">
                  <c:v>45563</c:v>
                </c:pt>
                <c:pt idx="90">
                  <c:v>45564</c:v>
                </c:pt>
                <c:pt idx="91">
                  <c:v>45565</c:v>
                </c:pt>
                <c:pt idx="92">
                  <c:v>45566</c:v>
                </c:pt>
                <c:pt idx="93">
                  <c:v>45567</c:v>
                </c:pt>
                <c:pt idx="94">
                  <c:v>45568</c:v>
                </c:pt>
                <c:pt idx="95">
                  <c:v>45569</c:v>
                </c:pt>
                <c:pt idx="96">
                  <c:v>45570</c:v>
                </c:pt>
                <c:pt idx="97">
                  <c:v>45571</c:v>
                </c:pt>
                <c:pt idx="98">
                  <c:v>45572</c:v>
                </c:pt>
                <c:pt idx="99">
                  <c:v>45573</c:v>
                </c:pt>
                <c:pt idx="100">
                  <c:v>45574</c:v>
                </c:pt>
                <c:pt idx="101">
                  <c:v>45575</c:v>
                </c:pt>
                <c:pt idx="102">
                  <c:v>45576</c:v>
                </c:pt>
                <c:pt idx="103">
                  <c:v>45577</c:v>
                </c:pt>
                <c:pt idx="104">
                  <c:v>45578</c:v>
                </c:pt>
                <c:pt idx="105">
                  <c:v>45579</c:v>
                </c:pt>
                <c:pt idx="106">
                  <c:v>45580</c:v>
                </c:pt>
                <c:pt idx="107">
                  <c:v>45581</c:v>
                </c:pt>
                <c:pt idx="108">
                  <c:v>45582</c:v>
                </c:pt>
                <c:pt idx="109">
                  <c:v>45583</c:v>
                </c:pt>
                <c:pt idx="110">
                  <c:v>45584</c:v>
                </c:pt>
                <c:pt idx="111">
                  <c:v>45585</c:v>
                </c:pt>
                <c:pt idx="112">
                  <c:v>45586</c:v>
                </c:pt>
                <c:pt idx="113">
                  <c:v>45587</c:v>
                </c:pt>
                <c:pt idx="114">
                  <c:v>45588</c:v>
                </c:pt>
                <c:pt idx="115">
                  <c:v>45589</c:v>
                </c:pt>
                <c:pt idx="116">
                  <c:v>45590</c:v>
                </c:pt>
                <c:pt idx="117">
                  <c:v>45591</c:v>
                </c:pt>
                <c:pt idx="118">
                  <c:v>45592</c:v>
                </c:pt>
                <c:pt idx="119">
                  <c:v>45593</c:v>
                </c:pt>
                <c:pt idx="120">
                  <c:v>45594</c:v>
                </c:pt>
                <c:pt idx="121">
                  <c:v>45595</c:v>
                </c:pt>
                <c:pt idx="122">
                  <c:v>45596</c:v>
                </c:pt>
                <c:pt idx="123">
                  <c:v>45474</c:v>
                </c:pt>
                <c:pt idx="124">
                  <c:v>45475</c:v>
                </c:pt>
                <c:pt idx="125">
                  <c:v>45476</c:v>
                </c:pt>
                <c:pt idx="126">
                  <c:v>45477</c:v>
                </c:pt>
                <c:pt idx="127">
                  <c:v>45478</c:v>
                </c:pt>
                <c:pt idx="128">
                  <c:v>45479</c:v>
                </c:pt>
                <c:pt idx="129">
                  <c:v>45480</c:v>
                </c:pt>
                <c:pt idx="130">
                  <c:v>45481</c:v>
                </c:pt>
                <c:pt idx="131">
                  <c:v>45482</c:v>
                </c:pt>
                <c:pt idx="132">
                  <c:v>45483</c:v>
                </c:pt>
                <c:pt idx="133">
                  <c:v>45484</c:v>
                </c:pt>
                <c:pt idx="134">
                  <c:v>45485</c:v>
                </c:pt>
                <c:pt idx="135">
                  <c:v>45486</c:v>
                </c:pt>
                <c:pt idx="136">
                  <c:v>45487</c:v>
                </c:pt>
                <c:pt idx="137">
                  <c:v>45488</c:v>
                </c:pt>
                <c:pt idx="138">
                  <c:v>45489</c:v>
                </c:pt>
                <c:pt idx="139">
                  <c:v>45490</c:v>
                </c:pt>
                <c:pt idx="140">
                  <c:v>45491</c:v>
                </c:pt>
                <c:pt idx="141">
                  <c:v>45492</c:v>
                </c:pt>
                <c:pt idx="142">
                  <c:v>45493</c:v>
                </c:pt>
                <c:pt idx="143">
                  <c:v>45494</c:v>
                </c:pt>
                <c:pt idx="144">
                  <c:v>45495</c:v>
                </c:pt>
                <c:pt idx="145">
                  <c:v>45496</c:v>
                </c:pt>
                <c:pt idx="146">
                  <c:v>45497</c:v>
                </c:pt>
                <c:pt idx="147">
                  <c:v>45498</c:v>
                </c:pt>
                <c:pt idx="148">
                  <c:v>45499</c:v>
                </c:pt>
                <c:pt idx="149">
                  <c:v>45500</c:v>
                </c:pt>
                <c:pt idx="150">
                  <c:v>45501</c:v>
                </c:pt>
                <c:pt idx="151">
                  <c:v>45502</c:v>
                </c:pt>
                <c:pt idx="152">
                  <c:v>45503</c:v>
                </c:pt>
                <c:pt idx="153">
                  <c:v>45504</c:v>
                </c:pt>
                <c:pt idx="154">
                  <c:v>45505</c:v>
                </c:pt>
                <c:pt idx="155">
                  <c:v>45506</c:v>
                </c:pt>
                <c:pt idx="156">
                  <c:v>45507</c:v>
                </c:pt>
                <c:pt idx="157">
                  <c:v>45508</c:v>
                </c:pt>
                <c:pt idx="158">
                  <c:v>45509</c:v>
                </c:pt>
                <c:pt idx="159">
                  <c:v>45510</c:v>
                </c:pt>
                <c:pt idx="160">
                  <c:v>45511</c:v>
                </c:pt>
                <c:pt idx="161">
                  <c:v>45512</c:v>
                </c:pt>
                <c:pt idx="162">
                  <c:v>45513</c:v>
                </c:pt>
                <c:pt idx="163">
                  <c:v>45514</c:v>
                </c:pt>
                <c:pt idx="164">
                  <c:v>45515</c:v>
                </c:pt>
                <c:pt idx="165">
                  <c:v>45516</c:v>
                </c:pt>
                <c:pt idx="166">
                  <c:v>45517</c:v>
                </c:pt>
                <c:pt idx="167">
                  <c:v>45518</c:v>
                </c:pt>
                <c:pt idx="168">
                  <c:v>45519</c:v>
                </c:pt>
                <c:pt idx="169">
                  <c:v>45520</c:v>
                </c:pt>
                <c:pt idx="170">
                  <c:v>45521</c:v>
                </c:pt>
                <c:pt idx="171">
                  <c:v>45522</c:v>
                </c:pt>
                <c:pt idx="172">
                  <c:v>45523</c:v>
                </c:pt>
                <c:pt idx="173">
                  <c:v>45524</c:v>
                </c:pt>
                <c:pt idx="174">
                  <c:v>45525</c:v>
                </c:pt>
                <c:pt idx="175">
                  <c:v>45526</c:v>
                </c:pt>
                <c:pt idx="176">
                  <c:v>45527</c:v>
                </c:pt>
                <c:pt idx="177">
                  <c:v>45528</c:v>
                </c:pt>
                <c:pt idx="178">
                  <c:v>45529</c:v>
                </c:pt>
                <c:pt idx="179">
                  <c:v>45530</c:v>
                </c:pt>
                <c:pt idx="180">
                  <c:v>45531</c:v>
                </c:pt>
                <c:pt idx="181">
                  <c:v>45532</c:v>
                </c:pt>
                <c:pt idx="182">
                  <c:v>45533</c:v>
                </c:pt>
                <c:pt idx="183">
                  <c:v>45534</c:v>
                </c:pt>
                <c:pt idx="184">
                  <c:v>45535</c:v>
                </c:pt>
                <c:pt idx="185">
                  <c:v>45536</c:v>
                </c:pt>
                <c:pt idx="186">
                  <c:v>45537</c:v>
                </c:pt>
                <c:pt idx="187">
                  <c:v>45538</c:v>
                </c:pt>
                <c:pt idx="188">
                  <c:v>45539</c:v>
                </c:pt>
                <c:pt idx="189">
                  <c:v>45540</c:v>
                </c:pt>
                <c:pt idx="190">
                  <c:v>45541</c:v>
                </c:pt>
                <c:pt idx="191">
                  <c:v>45542</c:v>
                </c:pt>
                <c:pt idx="192">
                  <c:v>45543</c:v>
                </c:pt>
                <c:pt idx="193">
                  <c:v>45544</c:v>
                </c:pt>
                <c:pt idx="194">
                  <c:v>45545</c:v>
                </c:pt>
                <c:pt idx="195">
                  <c:v>45546</c:v>
                </c:pt>
                <c:pt idx="196">
                  <c:v>45547</c:v>
                </c:pt>
                <c:pt idx="197">
                  <c:v>45548</c:v>
                </c:pt>
                <c:pt idx="198">
                  <c:v>45549</c:v>
                </c:pt>
                <c:pt idx="199">
                  <c:v>45550</c:v>
                </c:pt>
                <c:pt idx="200">
                  <c:v>45551</c:v>
                </c:pt>
                <c:pt idx="201">
                  <c:v>45552</c:v>
                </c:pt>
                <c:pt idx="202">
                  <c:v>45553</c:v>
                </c:pt>
                <c:pt idx="203">
                  <c:v>45554</c:v>
                </c:pt>
                <c:pt idx="204">
                  <c:v>45555</c:v>
                </c:pt>
                <c:pt idx="205">
                  <c:v>45556</c:v>
                </c:pt>
                <c:pt idx="206">
                  <c:v>45557</c:v>
                </c:pt>
                <c:pt idx="207">
                  <c:v>45558</c:v>
                </c:pt>
                <c:pt idx="208">
                  <c:v>45559</c:v>
                </c:pt>
                <c:pt idx="209">
                  <c:v>45560</c:v>
                </c:pt>
                <c:pt idx="210">
                  <c:v>45561</c:v>
                </c:pt>
                <c:pt idx="211">
                  <c:v>45562</c:v>
                </c:pt>
                <c:pt idx="212">
                  <c:v>45563</c:v>
                </c:pt>
                <c:pt idx="213">
                  <c:v>45564</c:v>
                </c:pt>
                <c:pt idx="214">
                  <c:v>45565</c:v>
                </c:pt>
                <c:pt idx="215">
                  <c:v>45566</c:v>
                </c:pt>
                <c:pt idx="216">
                  <c:v>45567</c:v>
                </c:pt>
                <c:pt idx="217">
                  <c:v>45568</c:v>
                </c:pt>
                <c:pt idx="218">
                  <c:v>45569</c:v>
                </c:pt>
                <c:pt idx="219">
                  <c:v>45570</c:v>
                </c:pt>
                <c:pt idx="220">
                  <c:v>45571</c:v>
                </c:pt>
                <c:pt idx="221">
                  <c:v>45572</c:v>
                </c:pt>
                <c:pt idx="222">
                  <c:v>45573</c:v>
                </c:pt>
                <c:pt idx="223">
                  <c:v>45574</c:v>
                </c:pt>
                <c:pt idx="224">
                  <c:v>45575</c:v>
                </c:pt>
                <c:pt idx="225">
                  <c:v>45576</c:v>
                </c:pt>
                <c:pt idx="226">
                  <c:v>45577</c:v>
                </c:pt>
                <c:pt idx="227">
                  <c:v>45578</c:v>
                </c:pt>
                <c:pt idx="228">
                  <c:v>45579</c:v>
                </c:pt>
                <c:pt idx="229">
                  <c:v>45580</c:v>
                </c:pt>
                <c:pt idx="230">
                  <c:v>45581</c:v>
                </c:pt>
                <c:pt idx="231">
                  <c:v>45582</c:v>
                </c:pt>
                <c:pt idx="232">
                  <c:v>45583</c:v>
                </c:pt>
                <c:pt idx="233">
                  <c:v>45584</c:v>
                </c:pt>
                <c:pt idx="234">
                  <c:v>45585</c:v>
                </c:pt>
                <c:pt idx="235">
                  <c:v>45586</c:v>
                </c:pt>
                <c:pt idx="236">
                  <c:v>45587</c:v>
                </c:pt>
                <c:pt idx="237">
                  <c:v>45588</c:v>
                </c:pt>
                <c:pt idx="238">
                  <c:v>45589</c:v>
                </c:pt>
                <c:pt idx="239">
                  <c:v>45590</c:v>
                </c:pt>
                <c:pt idx="240">
                  <c:v>45591</c:v>
                </c:pt>
                <c:pt idx="241">
                  <c:v>45592</c:v>
                </c:pt>
                <c:pt idx="242">
                  <c:v>45593</c:v>
                </c:pt>
                <c:pt idx="243">
                  <c:v>45594</c:v>
                </c:pt>
                <c:pt idx="244">
                  <c:v>45595</c:v>
                </c:pt>
                <c:pt idx="245">
                  <c:v>45596</c:v>
                </c:pt>
              </c:numCache>
            </c:numRef>
          </c:cat>
          <c:val>
            <c:numRef>
              <c:f>Sheet1!$E$2:$E$247</c:f>
              <c:numCache>
                <c:formatCode>General</c:formatCode>
                <c:ptCount val="2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128471</c:v>
                </c:pt>
                <c:pt idx="124">
                  <c:v>125919</c:v>
                </c:pt>
                <c:pt idx="125">
                  <c:v>126727</c:v>
                </c:pt>
                <c:pt idx="126">
                  <c:v>128425</c:v>
                </c:pt>
                <c:pt idx="127">
                  <c:v>133480</c:v>
                </c:pt>
                <c:pt idx="128">
                  <c:v>132008</c:v>
                </c:pt>
                <c:pt idx="129">
                  <c:v>129498</c:v>
                </c:pt>
                <c:pt idx="130">
                  <c:v>127925</c:v>
                </c:pt>
                <c:pt idx="131">
                  <c:v>128688</c:v>
                </c:pt>
                <c:pt idx="132">
                  <c:v>126891</c:v>
                </c:pt>
                <c:pt idx="133">
                  <c:v>127904</c:v>
                </c:pt>
                <c:pt idx="134">
                  <c:v>131891</c:v>
                </c:pt>
                <c:pt idx="135">
                  <c:v>144247</c:v>
                </c:pt>
                <c:pt idx="136">
                  <c:v>148478</c:v>
                </c:pt>
                <c:pt idx="137">
                  <c:v>148011</c:v>
                </c:pt>
                <c:pt idx="138">
                  <c:v>146757</c:v>
                </c:pt>
                <c:pt idx="139">
                  <c:v>146241</c:v>
                </c:pt>
                <c:pt idx="140">
                  <c:v>146493</c:v>
                </c:pt>
                <c:pt idx="141">
                  <c:v>140538</c:v>
                </c:pt>
                <c:pt idx="142">
                  <c:v>128183</c:v>
                </c:pt>
                <c:pt idx="143">
                  <c:v>123406</c:v>
                </c:pt>
                <c:pt idx="144">
                  <c:v>121814</c:v>
                </c:pt>
                <c:pt idx="145">
                  <c:v>122959</c:v>
                </c:pt>
                <c:pt idx="146">
                  <c:v>136118</c:v>
                </c:pt>
                <c:pt idx="147">
                  <c:v>137048</c:v>
                </c:pt>
                <c:pt idx="148">
                  <c:v>133483</c:v>
                </c:pt>
                <c:pt idx="149">
                  <c:v>133030</c:v>
                </c:pt>
                <c:pt idx="150">
                  <c:v>132554</c:v>
                </c:pt>
                <c:pt idx="151">
                  <c:v>134426</c:v>
                </c:pt>
                <c:pt idx="152">
                  <c:v>134651</c:v>
                </c:pt>
                <c:pt idx="153">
                  <c:v>113484</c:v>
                </c:pt>
                <c:pt idx="154">
                  <c:v>104051</c:v>
                </c:pt>
                <c:pt idx="155">
                  <c:v>95014</c:v>
                </c:pt>
                <c:pt idx="156">
                  <c:v>83401</c:v>
                </c:pt>
                <c:pt idx="157">
                  <c:v>70704</c:v>
                </c:pt>
                <c:pt idx="158">
                  <c:v>58285</c:v>
                </c:pt>
                <c:pt idx="159">
                  <c:v>50081</c:v>
                </c:pt>
                <c:pt idx="160">
                  <c:v>49069</c:v>
                </c:pt>
                <c:pt idx="161">
                  <c:v>50012</c:v>
                </c:pt>
                <c:pt idx="162">
                  <c:v>53648</c:v>
                </c:pt>
                <c:pt idx="163">
                  <c:v>55377</c:v>
                </c:pt>
                <c:pt idx="164">
                  <c:v>57380</c:v>
                </c:pt>
                <c:pt idx="165">
                  <c:v>58238</c:v>
                </c:pt>
                <c:pt idx="166">
                  <c:v>55642</c:v>
                </c:pt>
                <c:pt idx="167">
                  <c:v>52811</c:v>
                </c:pt>
                <c:pt idx="168">
                  <c:v>48037</c:v>
                </c:pt>
                <c:pt idx="169">
                  <c:v>43458</c:v>
                </c:pt>
                <c:pt idx="170">
                  <c:v>43107</c:v>
                </c:pt>
                <c:pt idx="171">
                  <c:v>44064</c:v>
                </c:pt>
                <c:pt idx="172">
                  <c:v>44309</c:v>
                </c:pt>
                <c:pt idx="173">
                  <c:v>43567</c:v>
                </c:pt>
                <c:pt idx="174">
                  <c:v>44040</c:v>
                </c:pt>
                <c:pt idx="175">
                  <c:v>43148</c:v>
                </c:pt>
                <c:pt idx="176">
                  <c:v>42048</c:v>
                </c:pt>
                <c:pt idx="177">
                  <c:v>39790</c:v>
                </c:pt>
                <c:pt idx="178">
                  <c:v>38423</c:v>
                </c:pt>
                <c:pt idx="179">
                  <c:v>42977</c:v>
                </c:pt>
                <c:pt idx="180">
                  <c:v>44393</c:v>
                </c:pt>
                <c:pt idx="181">
                  <c:v>45444</c:v>
                </c:pt>
                <c:pt idx="182">
                  <c:v>43378</c:v>
                </c:pt>
                <c:pt idx="183">
                  <c:v>42129</c:v>
                </c:pt>
                <c:pt idx="184">
                  <c:v>42801</c:v>
                </c:pt>
                <c:pt idx="185">
                  <c:v>37832</c:v>
                </c:pt>
                <c:pt idx="186">
                  <c:v>28855</c:v>
                </c:pt>
                <c:pt idx="187">
                  <c:v>21857</c:v>
                </c:pt>
                <c:pt idx="188">
                  <c:v>15823</c:v>
                </c:pt>
                <c:pt idx="189">
                  <c:v>13259</c:v>
                </c:pt>
                <c:pt idx="190">
                  <c:v>14287</c:v>
                </c:pt>
                <c:pt idx="191">
                  <c:v>15387</c:v>
                </c:pt>
                <c:pt idx="192">
                  <c:v>18801</c:v>
                </c:pt>
                <c:pt idx="193">
                  <c:v>18019</c:v>
                </c:pt>
                <c:pt idx="194">
                  <c:v>17642</c:v>
                </c:pt>
                <c:pt idx="195">
                  <c:v>18883</c:v>
                </c:pt>
                <c:pt idx="196">
                  <c:v>18913</c:v>
                </c:pt>
                <c:pt idx="197">
                  <c:v>14788</c:v>
                </c:pt>
                <c:pt idx="198">
                  <c:v>10119</c:v>
                </c:pt>
                <c:pt idx="199">
                  <c:v>6048</c:v>
                </c:pt>
                <c:pt idx="200">
                  <c:v>5876</c:v>
                </c:pt>
                <c:pt idx="201">
                  <c:v>6921</c:v>
                </c:pt>
                <c:pt idx="202">
                  <c:v>20301</c:v>
                </c:pt>
                <c:pt idx="203">
                  <c:v>20247</c:v>
                </c:pt>
                <c:pt idx="204">
                  <c:v>20456</c:v>
                </c:pt>
                <c:pt idx="205">
                  <c:v>21150</c:v>
                </c:pt>
                <c:pt idx="206">
                  <c:v>21576</c:v>
                </c:pt>
                <c:pt idx="207">
                  <c:v>21542</c:v>
                </c:pt>
                <c:pt idx="208">
                  <c:v>25064</c:v>
                </c:pt>
                <c:pt idx="209">
                  <c:v>18395</c:v>
                </c:pt>
                <c:pt idx="210">
                  <c:v>20254</c:v>
                </c:pt>
                <c:pt idx="211">
                  <c:v>21300</c:v>
                </c:pt>
                <c:pt idx="212">
                  <c:v>33898</c:v>
                </c:pt>
                <c:pt idx="213">
                  <c:v>34772</c:v>
                </c:pt>
                <c:pt idx="214">
                  <c:v>50461</c:v>
                </c:pt>
                <c:pt idx="215">
                  <c:v>64241</c:v>
                </c:pt>
                <c:pt idx="216">
                  <c:v>59001</c:v>
                </c:pt>
                <c:pt idx="217">
                  <c:v>58541</c:v>
                </c:pt>
                <c:pt idx="218">
                  <c:v>58864</c:v>
                </c:pt>
                <c:pt idx="219">
                  <c:v>51237</c:v>
                </c:pt>
                <c:pt idx="220">
                  <c:v>55708</c:v>
                </c:pt>
                <c:pt idx="221">
                  <c:v>43439</c:v>
                </c:pt>
                <c:pt idx="222">
                  <c:v>28993</c:v>
                </c:pt>
                <c:pt idx="223">
                  <c:v>30356</c:v>
                </c:pt>
                <c:pt idx="224">
                  <c:v>30367</c:v>
                </c:pt>
                <c:pt idx="225">
                  <c:v>29189</c:v>
                </c:pt>
                <c:pt idx="226">
                  <c:v>23162</c:v>
                </c:pt>
                <c:pt idx="227">
                  <c:v>19346</c:v>
                </c:pt>
                <c:pt idx="228">
                  <c:v>18469</c:v>
                </c:pt>
                <c:pt idx="229">
                  <c:v>23582</c:v>
                </c:pt>
                <c:pt idx="230">
                  <c:v>25783</c:v>
                </c:pt>
                <c:pt idx="231">
                  <c:v>31530</c:v>
                </c:pt>
                <c:pt idx="232">
                  <c:v>44946</c:v>
                </c:pt>
                <c:pt idx="233">
                  <c:v>53920</c:v>
                </c:pt>
                <c:pt idx="234">
                  <c:v>67058</c:v>
                </c:pt>
                <c:pt idx="235">
                  <c:v>75568</c:v>
                </c:pt>
                <c:pt idx="236">
                  <c:v>79404</c:v>
                </c:pt>
                <c:pt idx="237">
                  <c:v>79793</c:v>
                </c:pt>
                <c:pt idx="238">
                  <c:v>86783</c:v>
                </c:pt>
                <c:pt idx="239">
                  <c:v>89197</c:v>
                </c:pt>
                <c:pt idx="240">
                  <c:v>101645</c:v>
                </c:pt>
                <c:pt idx="241">
                  <c:v>98268</c:v>
                </c:pt>
                <c:pt idx="242">
                  <c:v>99854</c:v>
                </c:pt>
                <c:pt idx="243">
                  <c:v>99069</c:v>
                </c:pt>
                <c:pt idx="244">
                  <c:v>100793</c:v>
                </c:pt>
                <c:pt idx="245">
                  <c:v>93328</c:v>
                </c:pt>
              </c:numCache>
            </c:numRef>
          </c:val>
          <c:smooth val="0"/>
          <c:extLst>
            <c:ext xmlns:c16="http://schemas.microsoft.com/office/drawing/2014/chart" uri="{C3380CC4-5D6E-409C-BE32-E72D297353CC}">
              <c16:uniqueId val="{00000003-E934-4215-9012-42183805FCA6}"/>
            </c:ext>
          </c:extLst>
        </c:ser>
        <c:ser>
          <c:idx val="4"/>
          <c:order val="4"/>
          <c:tx>
            <c:strRef>
              <c:f>Sheet1!$F$1</c:f>
              <c:strCache>
                <c:ptCount val="1"/>
                <c:pt idx="0">
                  <c:v>005 28 Days Impressions</c:v>
                </c:pt>
              </c:strCache>
            </c:strRef>
          </c:tx>
          <c:spPr>
            <a:ln w="28575" cap="rnd">
              <a:solidFill>
                <a:schemeClr val="accent5"/>
              </a:solidFill>
              <a:round/>
            </a:ln>
            <a:effectLst/>
          </c:spPr>
          <c:marker>
            <c:symbol val="none"/>
          </c:marker>
          <c:cat>
            <c:numRef>
              <c:f>Sheet1!$A$2:$A$247</c:f>
              <c:numCache>
                <c:formatCode>m/d/yyyy</c:formatCode>
                <c:ptCount val="246"/>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pt idx="31">
                  <c:v>45505</c:v>
                </c:pt>
                <c:pt idx="32">
                  <c:v>45506</c:v>
                </c:pt>
                <c:pt idx="33">
                  <c:v>45507</c:v>
                </c:pt>
                <c:pt idx="34">
                  <c:v>45508</c:v>
                </c:pt>
                <c:pt idx="35">
                  <c:v>45509</c:v>
                </c:pt>
                <c:pt idx="36">
                  <c:v>45510</c:v>
                </c:pt>
                <c:pt idx="37">
                  <c:v>45511</c:v>
                </c:pt>
                <c:pt idx="38">
                  <c:v>45512</c:v>
                </c:pt>
                <c:pt idx="39">
                  <c:v>45513</c:v>
                </c:pt>
                <c:pt idx="40">
                  <c:v>45514</c:v>
                </c:pt>
                <c:pt idx="41">
                  <c:v>45515</c:v>
                </c:pt>
                <c:pt idx="42">
                  <c:v>45516</c:v>
                </c:pt>
                <c:pt idx="43">
                  <c:v>45517</c:v>
                </c:pt>
                <c:pt idx="44">
                  <c:v>45518</c:v>
                </c:pt>
                <c:pt idx="45">
                  <c:v>45519</c:v>
                </c:pt>
                <c:pt idx="46">
                  <c:v>45520</c:v>
                </c:pt>
                <c:pt idx="47">
                  <c:v>45521</c:v>
                </c:pt>
                <c:pt idx="48">
                  <c:v>45522</c:v>
                </c:pt>
                <c:pt idx="49">
                  <c:v>45523</c:v>
                </c:pt>
                <c:pt idx="50">
                  <c:v>45524</c:v>
                </c:pt>
                <c:pt idx="51">
                  <c:v>45525</c:v>
                </c:pt>
                <c:pt idx="52">
                  <c:v>45526</c:v>
                </c:pt>
                <c:pt idx="53">
                  <c:v>45527</c:v>
                </c:pt>
                <c:pt idx="54">
                  <c:v>45528</c:v>
                </c:pt>
                <c:pt idx="55">
                  <c:v>45529</c:v>
                </c:pt>
                <c:pt idx="56">
                  <c:v>45530</c:v>
                </c:pt>
                <c:pt idx="57">
                  <c:v>45531</c:v>
                </c:pt>
                <c:pt idx="58">
                  <c:v>45532</c:v>
                </c:pt>
                <c:pt idx="59">
                  <c:v>45533</c:v>
                </c:pt>
                <c:pt idx="60">
                  <c:v>45534</c:v>
                </c:pt>
                <c:pt idx="61">
                  <c:v>45535</c:v>
                </c:pt>
                <c:pt idx="62">
                  <c:v>45536</c:v>
                </c:pt>
                <c:pt idx="63">
                  <c:v>45537</c:v>
                </c:pt>
                <c:pt idx="64">
                  <c:v>45538</c:v>
                </c:pt>
                <c:pt idx="65">
                  <c:v>45539</c:v>
                </c:pt>
                <c:pt idx="66">
                  <c:v>45540</c:v>
                </c:pt>
                <c:pt idx="67">
                  <c:v>45541</c:v>
                </c:pt>
                <c:pt idx="68">
                  <c:v>45542</c:v>
                </c:pt>
                <c:pt idx="69">
                  <c:v>45543</c:v>
                </c:pt>
                <c:pt idx="70">
                  <c:v>45544</c:v>
                </c:pt>
                <c:pt idx="71">
                  <c:v>45545</c:v>
                </c:pt>
                <c:pt idx="72">
                  <c:v>45546</c:v>
                </c:pt>
                <c:pt idx="73">
                  <c:v>45547</c:v>
                </c:pt>
                <c:pt idx="74">
                  <c:v>45548</c:v>
                </c:pt>
                <c:pt idx="75">
                  <c:v>45549</c:v>
                </c:pt>
                <c:pt idx="76">
                  <c:v>45550</c:v>
                </c:pt>
                <c:pt idx="77">
                  <c:v>45551</c:v>
                </c:pt>
                <c:pt idx="78">
                  <c:v>45552</c:v>
                </c:pt>
                <c:pt idx="79">
                  <c:v>45553</c:v>
                </c:pt>
                <c:pt idx="80">
                  <c:v>45554</c:v>
                </c:pt>
                <c:pt idx="81">
                  <c:v>45555</c:v>
                </c:pt>
                <c:pt idx="82">
                  <c:v>45556</c:v>
                </c:pt>
                <c:pt idx="83">
                  <c:v>45557</c:v>
                </c:pt>
                <c:pt idx="84">
                  <c:v>45558</c:v>
                </c:pt>
                <c:pt idx="85">
                  <c:v>45559</c:v>
                </c:pt>
                <c:pt idx="86">
                  <c:v>45560</c:v>
                </c:pt>
                <c:pt idx="87">
                  <c:v>45561</c:v>
                </c:pt>
                <c:pt idx="88">
                  <c:v>45562</c:v>
                </c:pt>
                <c:pt idx="89">
                  <c:v>45563</c:v>
                </c:pt>
                <c:pt idx="90">
                  <c:v>45564</c:v>
                </c:pt>
                <c:pt idx="91">
                  <c:v>45565</c:v>
                </c:pt>
                <c:pt idx="92">
                  <c:v>45566</c:v>
                </c:pt>
                <c:pt idx="93">
                  <c:v>45567</c:v>
                </c:pt>
                <c:pt idx="94">
                  <c:v>45568</c:v>
                </c:pt>
                <c:pt idx="95">
                  <c:v>45569</c:v>
                </c:pt>
                <c:pt idx="96">
                  <c:v>45570</c:v>
                </c:pt>
                <c:pt idx="97">
                  <c:v>45571</c:v>
                </c:pt>
                <c:pt idx="98">
                  <c:v>45572</c:v>
                </c:pt>
                <c:pt idx="99">
                  <c:v>45573</c:v>
                </c:pt>
                <c:pt idx="100">
                  <c:v>45574</c:v>
                </c:pt>
                <c:pt idx="101">
                  <c:v>45575</c:v>
                </c:pt>
                <c:pt idx="102">
                  <c:v>45576</c:v>
                </c:pt>
                <c:pt idx="103">
                  <c:v>45577</c:v>
                </c:pt>
                <c:pt idx="104">
                  <c:v>45578</c:v>
                </c:pt>
                <c:pt idx="105">
                  <c:v>45579</c:v>
                </c:pt>
                <c:pt idx="106">
                  <c:v>45580</c:v>
                </c:pt>
                <c:pt idx="107">
                  <c:v>45581</c:v>
                </c:pt>
                <c:pt idx="108">
                  <c:v>45582</c:v>
                </c:pt>
                <c:pt idx="109">
                  <c:v>45583</c:v>
                </c:pt>
                <c:pt idx="110">
                  <c:v>45584</c:v>
                </c:pt>
                <c:pt idx="111">
                  <c:v>45585</c:v>
                </c:pt>
                <c:pt idx="112">
                  <c:v>45586</c:v>
                </c:pt>
                <c:pt idx="113">
                  <c:v>45587</c:v>
                </c:pt>
                <c:pt idx="114">
                  <c:v>45588</c:v>
                </c:pt>
                <c:pt idx="115">
                  <c:v>45589</c:v>
                </c:pt>
                <c:pt idx="116">
                  <c:v>45590</c:v>
                </c:pt>
                <c:pt idx="117">
                  <c:v>45591</c:v>
                </c:pt>
                <c:pt idx="118">
                  <c:v>45592</c:v>
                </c:pt>
                <c:pt idx="119">
                  <c:v>45593</c:v>
                </c:pt>
                <c:pt idx="120">
                  <c:v>45594</c:v>
                </c:pt>
                <c:pt idx="121">
                  <c:v>45595</c:v>
                </c:pt>
                <c:pt idx="122">
                  <c:v>45596</c:v>
                </c:pt>
                <c:pt idx="123">
                  <c:v>45474</c:v>
                </c:pt>
                <c:pt idx="124">
                  <c:v>45475</c:v>
                </c:pt>
                <c:pt idx="125">
                  <c:v>45476</c:v>
                </c:pt>
                <c:pt idx="126">
                  <c:v>45477</c:v>
                </c:pt>
                <c:pt idx="127">
                  <c:v>45478</c:v>
                </c:pt>
                <c:pt idx="128">
                  <c:v>45479</c:v>
                </c:pt>
                <c:pt idx="129">
                  <c:v>45480</c:v>
                </c:pt>
                <c:pt idx="130">
                  <c:v>45481</c:v>
                </c:pt>
                <c:pt idx="131">
                  <c:v>45482</c:v>
                </c:pt>
                <c:pt idx="132">
                  <c:v>45483</c:v>
                </c:pt>
                <c:pt idx="133">
                  <c:v>45484</c:v>
                </c:pt>
                <c:pt idx="134">
                  <c:v>45485</c:v>
                </c:pt>
                <c:pt idx="135">
                  <c:v>45486</c:v>
                </c:pt>
                <c:pt idx="136">
                  <c:v>45487</c:v>
                </c:pt>
                <c:pt idx="137">
                  <c:v>45488</c:v>
                </c:pt>
                <c:pt idx="138">
                  <c:v>45489</c:v>
                </c:pt>
                <c:pt idx="139">
                  <c:v>45490</c:v>
                </c:pt>
                <c:pt idx="140">
                  <c:v>45491</c:v>
                </c:pt>
                <c:pt idx="141">
                  <c:v>45492</c:v>
                </c:pt>
                <c:pt idx="142">
                  <c:v>45493</c:v>
                </c:pt>
                <c:pt idx="143">
                  <c:v>45494</c:v>
                </c:pt>
                <c:pt idx="144">
                  <c:v>45495</c:v>
                </c:pt>
                <c:pt idx="145">
                  <c:v>45496</c:v>
                </c:pt>
                <c:pt idx="146">
                  <c:v>45497</c:v>
                </c:pt>
                <c:pt idx="147">
                  <c:v>45498</c:v>
                </c:pt>
                <c:pt idx="148">
                  <c:v>45499</c:v>
                </c:pt>
                <c:pt idx="149">
                  <c:v>45500</c:v>
                </c:pt>
                <c:pt idx="150">
                  <c:v>45501</c:v>
                </c:pt>
                <c:pt idx="151">
                  <c:v>45502</c:v>
                </c:pt>
                <c:pt idx="152">
                  <c:v>45503</c:v>
                </c:pt>
                <c:pt idx="153">
                  <c:v>45504</c:v>
                </c:pt>
                <c:pt idx="154">
                  <c:v>45505</c:v>
                </c:pt>
                <c:pt idx="155">
                  <c:v>45506</c:v>
                </c:pt>
                <c:pt idx="156">
                  <c:v>45507</c:v>
                </c:pt>
                <c:pt idx="157">
                  <c:v>45508</c:v>
                </c:pt>
                <c:pt idx="158">
                  <c:v>45509</c:v>
                </c:pt>
                <c:pt idx="159">
                  <c:v>45510</c:v>
                </c:pt>
                <c:pt idx="160">
                  <c:v>45511</c:v>
                </c:pt>
                <c:pt idx="161">
                  <c:v>45512</c:v>
                </c:pt>
                <c:pt idx="162">
                  <c:v>45513</c:v>
                </c:pt>
                <c:pt idx="163">
                  <c:v>45514</c:v>
                </c:pt>
                <c:pt idx="164">
                  <c:v>45515</c:v>
                </c:pt>
                <c:pt idx="165">
                  <c:v>45516</c:v>
                </c:pt>
                <c:pt idx="166">
                  <c:v>45517</c:v>
                </c:pt>
                <c:pt idx="167">
                  <c:v>45518</c:v>
                </c:pt>
                <c:pt idx="168">
                  <c:v>45519</c:v>
                </c:pt>
                <c:pt idx="169">
                  <c:v>45520</c:v>
                </c:pt>
                <c:pt idx="170">
                  <c:v>45521</c:v>
                </c:pt>
                <c:pt idx="171">
                  <c:v>45522</c:v>
                </c:pt>
                <c:pt idx="172">
                  <c:v>45523</c:v>
                </c:pt>
                <c:pt idx="173">
                  <c:v>45524</c:v>
                </c:pt>
                <c:pt idx="174">
                  <c:v>45525</c:v>
                </c:pt>
                <c:pt idx="175">
                  <c:v>45526</c:v>
                </c:pt>
                <c:pt idx="176">
                  <c:v>45527</c:v>
                </c:pt>
                <c:pt idx="177">
                  <c:v>45528</c:v>
                </c:pt>
                <c:pt idx="178">
                  <c:v>45529</c:v>
                </c:pt>
                <c:pt idx="179">
                  <c:v>45530</c:v>
                </c:pt>
                <c:pt idx="180">
                  <c:v>45531</c:v>
                </c:pt>
                <c:pt idx="181">
                  <c:v>45532</c:v>
                </c:pt>
                <c:pt idx="182">
                  <c:v>45533</c:v>
                </c:pt>
                <c:pt idx="183">
                  <c:v>45534</c:v>
                </c:pt>
                <c:pt idx="184">
                  <c:v>45535</c:v>
                </c:pt>
                <c:pt idx="185">
                  <c:v>45536</c:v>
                </c:pt>
                <c:pt idx="186">
                  <c:v>45537</c:v>
                </c:pt>
                <c:pt idx="187">
                  <c:v>45538</c:v>
                </c:pt>
                <c:pt idx="188">
                  <c:v>45539</c:v>
                </c:pt>
                <c:pt idx="189">
                  <c:v>45540</c:v>
                </c:pt>
                <c:pt idx="190">
                  <c:v>45541</c:v>
                </c:pt>
                <c:pt idx="191">
                  <c:v>45542</c:v>
                </c:pt>
                <c:pt idx="192">
                  <c:v>45543</c:v>
                </c:pt>
                <c:pt idx="193">
                  <c:v>45544</c:v>
                </c:pt>
                <c:pt idx="194">
                  <c:v>45545</c:v>
                </c:pt>
                <c:pt idx="195">
                  <c:v>45546</c:v>
                </c:pt>
                <c:pt idx="196">
                  <c:v>45547</c:v>
                </c:pt>
                <c:pt idx="197">
                  <c:v>45548</c:v>
                </c:pt>
                <c:pt idx="198">
                  <c:v>45549</c:v>
                </c:pt>
                <c:pt idx="199">
                  <c:v>45550</c:v>
                </c:pt>
                <c:pt idx="200">
                  <c:v>45551</c:v>
                </c:pt>
                <c:pt idx="201">
                  <c:v>45552</c:v>
                </c:pt>
                <c:pt idx="202">
                  <c:v>45553</c:v>
                </c:pt>
                <c:pt idx="203">
                  <c:v>45554</c:v>
                </c:pt>
                <c:pt idx="204">
                  <c:v>45555</c:v>
                </c:pt>
                <c:pt idx="205">
                  <c:v>45556</c:v>
                </c:pt>
                <c:pt idx="206">
                  <c:v>45557</c:v>
                </c:pt>
                <c:pt idx="207">
                  <c:v>45558</c:v>
                </c:pt>
                <c:pt idx="208">
                  <c:v>45559</c:v>
                </c:pt>
                <c:pt idx="209">
                  <c:v>45560</c:v>
                </c:pt>
                <c:pt idx="210">
                  <c:v>45561</c:v>
                </c:pt>
                <c:pt idx="211">
                  <c:v>45562</c:v>
                </c:pt>
                <c:pt idx="212">
                  <c:v>45563</c:v>
                </c:pt>
                <c:pt idx="213">
                  <c:v>45564</c:v>
                </c:pt>
                <c:pt idx="214">
                  <c:v>45565</c:v>
                </c:pt>
                <c:pt idx="215">
                  <c:v>45566</c:v>
                </c:pt>
                <c:pt idx="216">
                  <c:v>45567</c:v>
                </c:pt>
                <c:pt idx="217">
                  <c:v>45568</c:v>
                </c:pt>
                <c:pt idx="218">
                  <c:v>45569</c:v>
                </c:pt>
                <c:pt idx="219">
                  <c:v>45570</c:v>
                </c:pt>
                <c:pt idx="220">
                  <c:v>45571</c:v>
                </c:pt>
                <c:pt idx="221">
                  <c:v>45572</c:v>
                </c:pt>
                <c:pt idx="222">
                  <c:v>45573</c:v>
                </c:pt>
                <c:pt idx="223">
                  <c:v>45574</c:v>
                </c:pt>
                <c:pt idx="224">
                  <c:v>45575</c:v>
                </c:pt>
                <c:pt idx="225">
                  <c:v>45576</c:v>
                </c:pt>
                <c:pt idx="226">
                  <c:v>45577</c:v>
                </c:pt>
                <c:pt idx="227">
                  <c:v>45578</c:v>
                </c:pt>
                <c:pt idx="228">
                  <c:v>45579</c:v>
                </c:pt>
                <c:pt idx="229">
                  <c:v>45580</c:v>
                </c:pt>
                <c:pt idx="230">
                  <c:v>45581</c:v>
                </c:pt>
                <c:pt idx="231">
                  <c:v>45582</c:v>
                </c:pt>
                <c:pt idx="232">
                  <c:v>45583</c:v>
                </c:pt>
                <c:pt idx="233">
                  <c:v>45584</c:v>
                </c:pt>
                <c:pt idx="234">
                  <c:v>45585</c:v>
                </c:pt>
                <c:pt idx="235">
                  <c:v>45586</c:v>
                </c:pt>
                <c:pt idx="236">
                  <c:v>45587</c:v>
                </c:pt>
                <c:pt idx="237">
                  <c:v>45588</c:v>
                </c:pt>
                <c:pt idx="238">
                  <c:v>45589</c:v>
                </c:pt>
                <c:pt idx="239">
                  <c:v>45590</c:v>
                </c:pt>
                <c:pt idx="240">
                  <c:v>45591</c:v>
                </c:pt>
                <c:pt idx="241">
                  <c:v>45592</c:v>
                </c:pt>
                <c:pt idx="242">
                  <c:v>45593</c:v>
                </c:pt>
                <c:pt idx="243">
                  <c:v>45594</c:v>
                </c:pt>
                <c:pt idx="244">
                  <c:v>45595</c:v>
                </c:pt>
                <c:pt idx="245">
                  <c:v>45596</c:v>
                </c:pt>
              </c:numCache>
            </c:numRef>
          </c:cat>
          <c:val>
            <c:numRef>
              <c:f>Sheet1!$F$2:$F$247</c:f>
              <c:numCache>
                <c:formatCode>General</c:formatCode>
                <c:ptCount val="2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518427</c:v>
                </c:pt>
                <c:pt idx="124">
                  <c:v>518650</c:v>
                </c:pt>
                <c:pt idx="125">
                  <c:v>521920</c:v>
                </c:pt>
                <c:pt idx="126">
                  <c:v>519111</c:v>
                </c:pt>
                <c:pt idx="127">
                  <c:v>523217</c:v>
                </c:pt>
                <c:pt idx="128">
                  <c:v>520982</c:v>
                </c:pt>
                <c:pt idx="129">
                  <c:v>522005</c:v>
                </c:pt>
                <c:pt idx="130">
                  <c:v>519857</c:v>
                </c:pt>
                <c:pt idx="131">
                  <c:v>516480</c:v>
                </c:pt>
                <c:pt idx="132">
                  <c:v>517458</c:v>
                </c:pt>
                <c:pt idx="133">
                  <c:v>515447</c:v>
                </c:pt>
                <c:pt idx="134">
                  <c:v>523715</c:v>
                </c:pt>
                <c:pt idx="135">
                  <c:v>533101</c:v>
                </c:pt>
                <c:pt idx="136">
                  <c:v>536343</c:v>
                </c:pt>
                <c:pt idx="137">
                  <c:v>532735</c:v>
                </c:pt>
                <c:pt idx="138">
                  <c:v>529844</c:v>
                </c:pt>
                <c:pt idx="139">
                  <c:v>526359</c:v>
                </c:pt>
                <c:pt idx="140">
                  <c:v>525542</c:v>
                </c:pt>
                <c:pt idx="141">
                  <c:v>528164</c:v>
                </c:pt>
                <c:pt idx="142">
                  <c:v>527497</c:v>
                </c:pt>
                <c:pt idx="143">
                  <c:v>527941</c:v>
                </c:pt>
                <c:pt idx="144">
                  <c:v>526221</c:v>
                </c:pt>
                <c:pt idx="145">
                  <c:v>524323</c:v>
                </c:pt>
                <c:pt idx="146">
                  <c:v>535977</c:v>
                </c:pt>
                <c:pt idx="147">
                  <c:v>539870</c:v>
                </c:pt>
                <c:pt idx="148">
                  <c:v>539392</c:v>
                </c:pt>
                <c:pt idx="149">
                  <c:v>537468</c:v>
                </c:pt>
                <c:pt idx="150">
                  <c:v>533936</c:v>
                </c:pt>
                <c:pt idx="151">
                  <c:v>532176</c:v>
                </c:pt>
                <c:pt idx="152">
                  <c:v>533055</c:v>
                </c:pt>
                <c:pt idx="153">
                  <c:v>522734</c:v>
                </c:pt>
                <c:pt idx="154">
                  <c:v>515496</c:v>
                </c:pt>
                <c:pt idx="155">
                  <c:v>500926</c:v>
                </c:pt>
                <c:pt idx="156">
                  <c:v>488861</c:v>
                </c:pt>
                <c:pt idx="157">
                  <c:v>475142</c:v>
                </c:pt>
                <c:pt idx="158">
                  <c:v>462536</c:v>
                </c:pt>
                <c:pt idx="159">
                  <c:v>454448</c:v>
                </c:pt>
                <c:pt idx="160">
                  <c:v>444912</c:v>
                </c:pt>
                <c:pt idx="161">
                  <c:v>437604</c:v>
                </c:pt>
                <c:pt idx="162">
                  <c:v>422683</c:v>
                </c:pt>
                <c:pt idx="163">
                  <c:v>399991</c:v>
                </c:pt>
                <c:pt idx="164">
                  <c:v>384044</c:v>
                </c:pt>
                <c:pt idx="165">
                  <c:v>372763</c:v>
                </c:pt>
                <c:pt idx="166">
                  <c:v>363333</c:v>
                </c:pt>
                <c:pt idx="167">
                  <c:v>351482</c:v>
                </c:pt>
                <c:pt idx="168">
                  <c:v>339148</c:v>
                </c:pt>
                <c:pt idx="169">
                  <c:v>325603</c:v>
                </c:pt>
                <c:pt idx="170">
                  <c:v>314915</c:v>
                </c:pt>
                <c:pt idx="171">
                  <c:v>304702</c:v>
                </c:pt>
                <c:pt idx="172">
                  <c:v>295258</c:v>
                </c:pt>
                <c:pt idx="173">
                  <c:v>283941</c:v>
                </c:pt>
                <c:pt idx="174">
                  <c:v>259404</c:v>
                </c:pt>
                <c:pt idx="175">
                  <c:v>245248</c:v>
                </c:pt>
                <c:pt idx="176">
                  <c:v>234168</c:v>
                </c:pt>
                <c:pt idx="177">
                  <c:v>221675</c:v>
                </c:pt>
                <c:pt idx="178">
                  <c:v>210571</c:v>
                </c:pt>
                <c:pt idx="179">
                  <c:v>203809</c:v>
                </c:pt>
                <c:pt idx="180">
                  <c:v>193683</c:v>
                </c:pt>
                <c:pt idx="181">
                  <c:v>191364</c:v>
                </c:pt>
                <c:pt idx="182">
                  <c:v>184575</c:v>
                </c:pt>
                <c:pt idx="183">
                  <c:v>181283</c:v>
                </c:pt>
                <c:pt idx="184">
                  <c:v>181075</c:v>
                </c:pt>
                <c:pt idx="185">
                  <c:v>177699</c:v>
                </c:pt>
                <c:pt idx="186">
                  <c:v>174379</c:v>
                </c:pt>
                <c:pt idx="187">
                  <c:v>165459</c:v>
                </c:pt>
                <c:pt idx="188">
                  <c:v>158118</c:v>
                </c:pt>
                <c:pt idx="189">
                  <c:v>147822</c:v>
                </c:pt>
                <c:pt idx="190">
                  <c:v>141922</c:v>
                </c:pt>
                <c:pt idx="191">
                  <c:v>141085</c:v>
                </c:pt>
                <c:pt idx="192">
                  <c:v>139120</c:v>
                </c:pt>
                <c:pt idx="193">
                  <c:v>134160</c:v>
                </c:pt>
                <c:pt idx="194">
                  <c:v>127459</c:v>
                </c:pt>
                <c:pt idx="195">
                  <c:v>124190</c:v>
                </c:pt>
                <c:pt idx="196">
                  <c:v>118698</c:v>
                </c:pt>
                <c:pt idx="197">
                  <c:v>113252</c:v>
                </c:pt>
                <c:pt idx="198">
                  <c:v>108097</c:v>
                </c:pt>
                <c:pt idx="199">
                  <c:v>101104</c:v>
                </c:pt>
                <c:pt idx="200">
                  <c:v>95727</c:v>
                </c:pt>
                <c:pt idx="201">
                  <c:v>90813</c:v>
                </c:pt>
                <c:pt idx="202">
                  <c:v>100451</c:v>
                </c:pt>
                <c:pt idx="203">
                  <c:v>95797</c:v>
                </c:pt>
                <c:pt idx="204">
                  <c:v>91660</c:v>
                </c:pt>
                <c:pt idx="205">
                  <c:v>89457</c:v>
                </c:pt>
                <c:pt idx="206">
                  <c:v>84257</c:v>
                </c:pt>
                <c:pt idx="207">
                  <c:v>74292</c:v>
                </c:pt>
                <c:pt idx="208">
                  <c:v>71484</c:v>
                </c:pt>
                <c:pt idx="209">
                  <c:v>73402</c:v>
                </c:pt>
                <c:pt idx="210">
                  <c:v>72673</c:v>
                </c:pt>
                <c:pt idx="211">
                  <c:v>70831</c:v>
                </c:pt>
                <c:pt idx="212">
                  <c:v>80554</c:v>
                </c:pt>
                <c:pt idx="213">
                  <c:v>81197</c:v>
                </c:pt>
                <c:pt idx="214">
                  <c:v>95898</c:v>
                </c:pt>
                <c:pt idx="215">
                  <c:v>113868</c:v>
                </c:pt>
                <c:pt idx="216">
                  <c:v>116580</c:v>
                </c:pt>
                <c:pt idx="217">
                  <c:v>117955</c:v>
                </c:pt>
                <c:pt idx="218">
                  <c:v>115408</c:v>
                </c:pt>
                <c:pt idx="219">
                  <c:v>116404</c:v>
                </c:pt>
                <c:pt idx="220">
                  <c:v>118104</c:v>
                </c:pt>
                <c:pt idx="221">
                  <c:v>121318</c:v>
                </c:pt>
                <c:pt idx="222">
                  <c:v>125219</c:v>
                </c:pt>
                <c:pt idx="223">
                  <c:v>128053</c:v>
                </c:pt>
                <c:pt idx="224">
                  <c:v>129409</c:v>
                </c:pt>
                <c:pt idx="225">
                  <c:v>129809</c:v>
                </c:pt>
                <c:pt idx="226">
                  <c:v>129447</c:v>
                </c:pt>
                <c:pt idx="227">
                  <c:v>131402</c:v>
                </c:pt>
                <c:pt idx="228">
                  <c:v>133911</c:v>
                </c:pt>
                <c:pt idx="229">
                  <c:v>141880</c:v>
                </c:pt>
                <c:pt idx="230">
                  <c:v>133535</c:v>
                </c:pt>
                <c:pt idx="231">
                  <c:v>140692</c:v>
                </c:pt>
                <c:pt idx="232">
                  <c:v>154299</c:v>
                </c:pt>
                <c:pt idx="233">
                  <c:v>162217</c:v>
                </c:pt>
                <c:pt idx="234">
                  <c:v>176884</c:v>
                </c:pt>
                <c:pt idx="235">
                  <c:v>187937</c:v>
                </c:pt>
                <c:pt idx="236">
                  <c:v>196220</c:v>
                </c:pt>
                <c:pt idx="237">
                  <c:v>194933</c:v>
                </c:pt>
                <c:pt idx="238">
                  <c:v>207221</c:v>
                </c:pt>
                <c:pt idx="239">
                  <c:v>222196</c:v>
                </c:pt>
                <c:pt idx="240">
                  <c:v>229964</c:v>
                </c:pt>
                <c:pt idx="241">
                  <c:v>240380</c:v>
                </c:pt>
                <c:pt idx="242">
                  <c:v>237330</c:v>
                </c:pt>
                <c:pt idx="243">
                  <c:v>231048</c:v>
                </c:pt>
                <c:pt idx="244">
                  <c:v>236725</c:v>
                </c:pt>
                <c:pt idx="245">
                  <c:v>242008</c:v>
                </c:pt>
              </c:numCache>
            </c:numRef>
          </c:val>
          <c:smooth val="0"/>
          <c:extLst>
            <c:ext xmlns:c16="http://schemas.microsoft.com/office/drawing/2014/chart" uri="{C3380CC4-5D6E-409C-BE32-E72D297353CC}">
              <c16:uniqueId val="{00000004-E934-4215-9012-42183805FCA6}"/>
            </c:ext>
          </c:extLst>
        </c:ser>
        <c:ser>
          <c:idx val="5"/>
          <c:order val="5"/>
          <c:tx>
            <c:strRef>
              <c:f>Sheet1!$G$1</c:f>
              <c:strCache>
                <c:ptCount val="1"/>
                <c:pt idx="0">
                  <c:v>006 Daily Reach</c:v>
                </c:pt>
              </c:strCache>
            </c:strRef>
          </c:tx>
          <c:spPr>
            <a:ln w="28575" cap="rnd">
              <a:solidFill>
                <a:schemeClr val="accent6"/>
              </a:solidFill>
              <a:round/>
            </a:ln>
            <a:effectLst/>
          </c:spPr>
          <c:marker>
            <c:symbol val="none"/>
          </c:marker>
          <c:cat>
            <c:numRef>
              <c:f>Sheet1!$A$2:$A$247</c:f>
              <c:numCache>
                <c:formatCode>m/d/yyyy</c:formatCode>
                <c:ptCount val="246"/>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pt idx="31">
                  <c:v>45505</c:v>
                </c:pt>
                <c:pt idx="32">
                  <c:v>45506</c:v>
                </c:pt>
                <c:pt idx="33">
                  <c:v>45507</c:v>
                </c:pt>
                <c:pt idx="34">
                  <c:v>45508</c:v>
                </c:pt>
                <c:pt idx="35">
                  <c:v>45509</c:v>
                </c:pt>
                <c:pt idx="36">
                  <c:v>45510</c:v>
                </c:pt>
                <c:pt idx="37">
                  <c:v>45511</c:v>
                </c:pt>
                <c:pt idx="38">
                  <c:v>45512</c:v>
                </c:pt>
                <c:pt idx="39">
                  <c:v>45513</c:v>
                </c:pt>
                <c:pt idx="40">
                  <c:v>45514</c:v>
                </c:pt>
                <c:pt idx="41">
                  <c:v>45515</c:v>
                </c:pt>
                <c:pt idx="42">
                  <c:v>45516</c:v>
                </c:pt>
                <c:pt idx="43">
                  <c:v>45517</c:v>
                </c:pt>
                <c:pt idx="44">
                  <c:v>45518</c:v>
                </c:pt>
                <c:pt idx="45">
                  <c:v>45519</c:v>
                </c:pt>
                <c:pt idx="46">
                  <c:v>45520</c:v>
                </c:pt>
                <c:pt idx="47">
                  <c:v>45521</c:v>
                </c:pt>
                <c:pt idx="48">
                  <c:v>45522</c:v>
                </c:pt>
                <c:pt idx="49">
                  <c:v>45523</c:v>
                </c:pt>
                <c:pt idx="50">
                  <c:v>45524</c:v>
                </c:pt>
                <c:pt idx="51">
                  <c:v>45525</c:v>
                </c:pt>
                <c:pt idx="52">
                  <c:v>45526</c:v>
                </c:pt>
                <c:pt idx="53">
                  <c:v>45527</c:v>
                </c:pt>
                <c:pt idx="54">
                  <c:v>45528</c:v>
                </c:pt>
                <c:pt idx="55">
                  <c:v>45529</c:v>
                </c:pt>
                <c:pt idx="56">
                  <c:v>45530</c:v>
                </c:pt>
                <c:pt idx="57">
                  <c:v>45531</c:v>
                </c:pt>
                <c:pt idx="58">
                  <c:v>45532</c:v>
                </c:pt>
                <c:pt idx="59">
                  <c:v>45533</c:v>
                </c:pt>
                <c:pt idx="60">
                  <c:v>45534</c:v>
                </c:pt>
                <c:pt idx="61">
                  <c:v>45535</c:v>
                </c:pt>
                <c:pt idx="62">
                  <c:v>45536</c:v>
                </c:pt>
                <c:pt idx="63">
                  <c:v>45537</c:v>
                </c:pt>
                <c:pt idx="64">
                  <c:v>45538</c:v>
                </c:pt>
                <c:pt idx="65">
                  <c:v>45539</c:v>
                </c:pt>
                <c:pt idx="66">
                  <c:v>45540</c:v>
                </c:pt>
                <c:pt idx="67">
                  <c:v>45541</c:v>
                </c:pt>
                <c:pt idx="68">
                  <c:v>45542</c:v>
                </c:pt>
                <c:pt idx="69">
                  <c:v>45543</c:v>
                </c:pt>
                <c:pt idx="70">
                  <c:v>45544</c:v>
                </c:pt>
                <c:pt idx="71">
                  <c:v>45545</c:v>
                </c:pt>
                <c:pt idx="72">
                  <c:v>45546</c:v>
                </c:pt>
                <c:pt idx="73">
                  <c:v>45547</c:v>
                </c:pt>
                <c:pt idx="74">
                  <c:v>45548</c:v>
                </c:pt>
                <c:pt idx="75">
                  <c:v>45549</c:v>
                </c:pt>
                <c:pt idx="76">
                  <c:v>45550</c:v>
                </c:pt>
                <c:pt idx="77">
                  <c:v>45551</c:v>
                </c:pt>
                <c:pt idx="78">
                  <c:v>45552</c:v>
                </c:pt>
                <c:pt idx="79">
                  <c:v>45553</c:v>
                </c:pt>
                <c:pt idx="80">
                  <c:v>45554</c:v>
                </c:pt>
                <c:pt idx="81">
                  <c:v>45555</c:v>
                </c:pt>
                <c:pt idx="82">
                  <c:v>45556</c:v>
                </c:pt>
                <c:pt idx="83">
                  <c:v>45557</c:v>
                </c:pt>
                <c:pt idx="84">
                  <c:v>45558</c:v>
                </c:pt>
                <c:pt idx="85">
                  <c:v>45559</c:v>
                </c:pt>
                <c:pt idx="86">
                  <c:v>45560</c:v>
                </c:pt>
                <c:pt idx="87">
                  <c:v>45561</c:v>
                </c:pt>
                <c:pt idx="88">
                  <c:v>45562</c:v>
                </c:pt>
                <c:pt idx="89">
                  <c:v>45563</c:v>
                </c:pt>
                <c:pt idx="90">
                  <c:v>45564</c:v>
                </c:pt>
                <c:pt idx="91">
                  <c:v>45565</c:v>
                </c:pt>
                <c:pt idx="92">
                  <c:v>45566</c:v>
                </c:pt>
                <c:pt idx="93">
                  <c:v>45567</c:v>
                </c:pt>
                <c:pt idx="94">
                  <c:v>45568</c:v>
                </c:pt>
                <c:pt idx="95">
                  <c:v>45569</c:v>
                </c:pt>
                <c:pt idx="96">
                  <c:v>45570</c:v>
                </c:pt>
                <c:pt idx="97">
                  <c:v>45571</c:v>
                </c:pt>
                <c:pt idx="98">
                  <c:v>45572</c:v>
                </c:pt>
                <c:pt idx="99">
                  <c:v>45573</c:v>
                </c:pt>
                <c:pt idx="100">
                  <c:v>45574</c:v>
                </c:pt>
                <c:pt idx="101">
                  <c:v>45575</c:v>
                </c:pt>
                <c:pt idx="102">
                  <c:v>45576</c:v>
                </c:pt>
                <c:pt idx="103">
                  <c:v>45577</c:v>
                </c:pt>
                <c:pt idx="104">
                  <c:v>45578</c:v>
                </c:pt>
                <c:pt idx="105">
                  <c:v>45579</c:v>
                </c:pt>
                <c:pt idx="106">
                  <c:v>45580</c:v>
                </c:pt>
                <c:pt idx="107">
                  <c:v>45581</c:v>
                </c:pt>
                <c:pt idx="108">
                  <c:v>45582</c:v>
                </c:pt>
                <c:pt idx="109">
                  <c:v>45583</c:v>
                </c:pt>
                <c:pt idx="110">
                  <c:v>45584</c:v>
                </c:pt>
                <c:pt idx="111">
                  <c:v>45585</c:v>
                </c:pt>
                <c:pt idx="112">
                  <c:v>45586</c:v>
                </c:pt>
                <c:pt idx="113">
                  <c:v>45587</c:v>
                </c:pt>
                <c:pt idx="114">
                  <c:v>45588</c:v>
                </c:pt>
                <c:pt idx="115">
                  <c:v>45589</c:v>
                </c:pt>
                <c:pt idx="116">
                  <c:v>45590</c:v>
                </c:pt>
                <c:pt idx="117">
                  <c:v>45591</c:v>
                </c:pt>
                <c:pt idx="118">
                  <c:v>45592</c:v>
                </c:pt>
                <c:pt idx="119">
                  <c:v>45593</c:v>
                </c:pt>
                <c:pt idx="120">
                  <c:v>45594</c:v>
                </c:pt>
                <c:pt idx="121">
                  <c:v>45595</c:v>
                </c:pt>
                <c:pt idx="122">
                  <c:v>45596</c:v>
                </c:pt>
                <c:pt idx="123">
                  <c:v>45474</c:v>
                </c:pt>
                <c:pt idx="124">
                  <c:v>45475</c:v>
                </c:pt>
                <c:pt idx="125">
                  <c:v>45476</c:v>
                </c:pt>
                <c:pt idx="126">
                  <c:v>45477</c:v>
                </c:pt>
                <c:pt idx="127">
                  <c:v>45478</c:v>
                </c:pt>
                <c:pt idx="128">
                  <c:v>45479</c:v>
                </c:pt>
                <c:pt idx="129">
                  <c:v>45480</c:v>
                </c:pt>
                <c:pt idx="130">
                  <c:v>45481</c:v>
                </c:pt>
                <c:pt idx="131">
                  <c:v>45482</c:v>
                </c:pt>
                <c:pt idx="132">
                  <c:v>45483</c:v>
                </c:pt>
                <c:pt idx="133">
                  <c:v>45484</c:v>
                </c:pt>
                <c:pt idx="134">
                  <c:v>45485</c:v>
                </c:pt>
                <c:pt idx="135">
                  <c:v>45486</c:v>
                </c:pt>
                <c:pt idx="136">
                  <c:v>45487</c:v>
                </c:pt>
                <c:pt idx="137">
                  <c:v>45488</c:v>
                </c:pt>
                <c:pt idx="138">
                  <c:v>45489</c:v>
                </c:pt>
                <c:pt idx="139">
                  <c:v>45490</c:v>
                </c:pt>
                <c:pt idx="140">
                  <c:v>45491</c:v>
                </c:pt>
                <c:pt idx="141">
                  <c:v>45492</c:v>
                </c:pt>
                <c:pt idx="142">
                  <c:v>45493</c:v>
                </c:pt>
                <c:pt idx="143">
                  <c:v>45494</c:v>
                </c:pt>
                <c:pt idx="144">
                  <c:v>45495</c:v>
                </c:pt>
                <c:pt idx="145">
                  <c:v>45496</c:v>
                </c:pt>
                <c:pt idx="146">
                  <c:v>45497</c:v>
                </c:pt>
                <c:pt idx="147">
                  <c:v>45498</c:v>
                </c:pt>
                <c:pt idx="148">
                  <c:v>45499</c:v>
                </c:pt>
                <c:pt idx="149">
                  <c:v>45500</c:v>
                </c:pt>
                <c:pt idx="150">
                  <c:v>45501</c:v>
                </c:pt>
                <c:pt idx="151">
                  <c:v>45502</c:v>
                </c:pt>
                <c:pt idx="152">
                  <c:v>45503</c:v>
                </c:pt>
                <c:pt idx="153">
                  <c:v>45504</c:v>
                </c:pt>
                <c:pt idx="154">
                  <c:v>45505</c:v>
                </c:pt>
                <c:pt idx="155">
                  <c:v>45506</c:v>
                </c:pt>
                <c:pt idx="156">
                  <c:v>45507</c:v>
                </c:pt>
                <c:pt idx="157">
                  <c:v>45508</c:v>
                </c:pt>
                <c:pt idx="158">
                  <c:v>45509</c:v>
                </c:pt>
                <c:pt idx="159">
                  <c:v>45510</c:v>
                </c:pt>
                <c:pt idx="160">
                  <c:v>45511</c:v>
                </c:pt>
                <c:pt idx="161">
                  <c:v>45512</c:v>
                </c:pt>
                <c:pt idx="162">
                  <c:v>45513</c:v>
                </c:pt>
                <c:pt idx="163">
                  <c:v>45514</c:v>
                </c:pt>
                <c:pt idx="164">
                  <c:v>45515</c:v>
                </c:pt>
                <c:pt idx="165">
                  <c:v>45516</c:v>
                </c:pt>
                <c:pt idx="166">
                  <c:v>45517</c:v>
                </c:pt>
                <c:pt idx="167">
                  <c:v>45518</c:v>
                </c:pt>
                <c:pt idx="168">
                  <c:v>45519</c:v>
                </c:pt>
                <c:pt idx="169">
                  <c:v>45520</c:v>
                </c:pt>
                <c:pt idx="170">
                  <c:v>45521</c:v>
                </c:pt>
                <c:pt idx="171">
                  <c:v>45522</c:v>
                </c:pt>
                <c:pt idx="172">
                  <c:v>45523</c:v>
                </c:pt>
                <c:pt idx="173">
                  <c:v>45524</c:v>
                </c:pt>
                <c:pt idx="174">
                  <c:v>45525</c:v>
                </c:pt>
                <c:pt idx="175">
                  <c:v>45526</c:v>
                </c:pt>
                <c:pt idx="176">
                  <c:v>45527</c:v>
                </c:pt>
                <c:pt idx="177">
                  <c:v>45528</c:v>
                </c:pt>
                <c:pt idx="178">
                  <c:v>45529</c:v>
                </c:pt>
                <c:pt idx="179">
                  <c:v>45530</c:v>
                </c:pt>
                <c:pt idx="180">
                  <c:v>45531</c:v>
                </c:pt>
                <c:pt idx="181">
                  <c:v>45532</c:v>
                </c:pt>
                <c:pt idx="182">
                  <c:v>45533</c:v>
                </c:pt>
                <c:pt idx="183">
                  <c:v>45534</c:v>
                </c:pt>
                <c:pt idx="184">
                  <c:v>45535</c:v>
                </c:pt>
                <c:pt idx="185">
                  <c:v>45536</c:v>
                </c:pt>
                <c:pt idx="186">
                  <c:v>45537</c:v>
                </c:pt>
                <c:pt idx="187">
                  <c:v>45538</c:v>
                </c:pt>
                <c:pt idx="188">
                  <c:v>45539</c:v>
                </c:pt>
                <c:pt idx="189">
                  <c:v>45540</c:v>
                </c:pt>
                <c:pt idx="190">
                  <c:v>45541</c:v>
                </c:pt>
                <c:pt idx="191">
                  <c:v>45542</c:v>
                </c:pt>
                <c:pt idx="192">
                  <c:v>45543</c:v>
                </c:pt>
                <c:pt idx="193">
                  <c:v>45544</c:v>
                </c:pt>
                <c:pt idx="194">
                  <c:v>45545</c:v>
                </c:pt>
                <c:pt idx="195">
                  <c:v>45546</c:v>
                </c:pt>
                <c:pt idx="196">
                  <c:v>45547</c:v>
                </c:pt>
                <c:pt idx="197">
                  <c:v>45548</c:v>
                </c:pt>
                <c:pt idx="198">
                  <c:v>45549</c:v>
                </c:pt>
                <c:pt idx="199">
                  <c:v>45550</c:v>
                </c:pt>
                <c:pt idx="200">
                  <c:v>45551</c:v>
                </c:pt>
                <c:pt idx="201">
                  <c:v>45552</c:v>
                </c:pt>
                <c:pt idx="202">
                  <c:v>45553</c:v>
                </c:pt>
                <c:pt idx="203">
                  <c:v>45554</c:v>
                </c:pt>
                <c:pt idx="204">
                  <c:v>45555</c:v>
                </c:pt>
                <c:pt idx="205">
                  <c:v>45556</c:v>
                </c:pt>
                <c:pt idx="206">
                  <c:v>45557</c:v>
                </c:pt>
                <c:pt idx="207">
                  <c:v>45558</c:v>
                </c:pt>
                <c:pt idx="208">
                  <c:v>45559</c:v>
                </c:pt>
                <c:pt idx="209">
                  <c:v>45560</c:v>
                </c:pt>
                <c:pt idx="210">
                  <c:v>45561</c:v>
                </c:pt>
                <c:pt idx="211">
                  <c:v>45562</c:v>
                </c:pt>
                <c:pt idx="212">
                  <c:v>45563</c:v>
                </c:pt>
                <c:pt idx="213">
                  <c:v>45564</c:v>
                </c:pt>
                <c:pt idx="214">
                  <c:v>45565</c:v>
                </c:pt>
                <c:pt idx="215">
                  <c:v>45566</c:v>
                </c:pt>
                <c:pt idx="216">
                  <c:v>45567</c:v>
                </c:pt>
                <c:pt idx="217">
                  <c:v>45568</c:v>
                </c:pt>
                <c:pt idx="218">
                  <c:v>45569</c:v>
                </c:pt>
                <c:pt idx="219">
                  <c:v>45570</c:v>
                </c:pt>
                <c:pt idx="220">
                  <c:v>45571</c:v>
                </c:pt>
                <c:pt idx="221">
                  <c:v>45572</c:v>
                </c:pt>
                <c:pt idx="222">
                  <c:v>45573</c:v>
                </c:pt>
                <c:pt idx="223">
                  <c:v>45574</c:v>
                </c:pt>
                <c:pt idx="224">
                  <c:v>45575</c:v>
                </c:pt>
                <c:pt idx="225">
                  <c:v>45576</c:v>
                </c:pt>
                <c:pt idx="226">
                  <c:v>45577</c:v>
                </c:pt>
                <c:pt idx="227">
                  <c:v>45578</c:v>
                </c:pt>
                <c:pt idx="228">
                  <c:v>45579</c:v>
                </c:pt>
                <c:pt idx="229">
                  <c:v>45580</c:v>
                </c:pt>
                <c:pt idx="230">
                  <c:v>45581</c:v>
                </c:pt>
                <c:pt idx="231">
                  <c:v>45582</c:v>
                </c:pt>
                <c:pt idx="232">
                  <c:v>45583</c:v>
                </c:pt>
                <c:pt idx="233">
                  <c:v>45584</c:v>
                </c:pt>
                <c:pt idx="234">
                  <c:v>45585</c:v>
                </c:pt>
                <c:pt idx="235">
                  <c:v>45586</c:v>
                </c:pt>
                <c:pt idx="236">
                  <c:v>45587</c:v>
                </c:pt>
                <c:pt idx="237">
                  <c:v>45588</c:v>
                </c:pt>
                <c:pt idx="238">
                  <c:v>45589</c:v>
                </c:pt>
                <c:pt idx="239">
                  <c:v>45590</c:v>
                </c:pt>
                <c:pt idx="240">
                  <c:v>45591</c:v>
                </c:pt>
                <c:pt idx="241">
                  <c:v>45592</c:v>
                </c:pt>
                <c:pt idx="242">
                  <c:v>45593</c:v>
                </c:pt>
                <c:pt idx="243">
                  <c:v>45594</c:v>
                </c:pt>
                <c:pt idx="244">
                  <c:v>45595</c:v>
                </c:pt>
                <c:pt idx="245">
                  <c:v>45596</c:v>
                </c:pt>
              </c:numCache>
            </c:numRef>
          </c:cat>
          <c:val>
            <c:numRef>
              <c:f>Sheet1!$G$2:$G$247</c:f>
              <c:numCache>
                <c:formatCode>General</c:formatCode>
                <c:ptCount val="2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17532</c:v>
                </c:pt>
                <c:pt idx="124">
                  <c:v>15644</c:v>
                </c:pt>
                <c:pt idx="125">
                  <c:v>17542</c:v>
                </c:pt>
                <c:pt idx="126">
                  <c:v>15611</c:v>
                </c:pt>
                <c:pt idx="127">
                  <c:v>18600</c:v>
                </c:pt>
                <c:pt idx="128">
                  <c:v>15935</c:v>
                </c:pt>
                <c:pt idx="129">
                  <c:v>16082</c:v>
                </c:pt>
                <c:pt idx="130">
                  <c:v>14904</c:v>
                </c:pt>
                <c:pt idx="131">
                  <c:v>16288</c:v>
                </c:pt>
                <c:pt idx="132">
                  <c:v>15542</c:v>
                </c:pt>
                <c:pt idx="133">
                  <c:v>15970</c:v>
                </c:pt>
                <c:pt idx="134">
                  <c:v>21267</c:v>
                </c:pt>
                <c:pt idx="135">
                  <c:v>18234</c:v>
                </c:pt>
                <c:pt idx="136">
                  <c:v>17155</c:v>
                </c:pt>
                <c:pt idx="137">
                  <c:v>15601</c:v>
                </c:pt>
                <c:pt idx="138">
                  <c:v>14752</c:v>
                </c:pt>
                <c:pt idx="139">
                  <c:v>15452</c:v>
                </c:pt>
                <c:pt idx="140">
                  <c:v>16132</c:v>
                </c:pt>
                <c:pt idx="141">
                  <c:v>15271</c:v>
                </c:pt>
                <c:pt idx="142">
                  <c:v>15222</c:v>
                </c:pt>
                <c:pt idx="143">
                  <c:v>15748</c:v>
                </c:pt>
                <c:pt idx="144">
                  <c:v>13201</c:v>
                </c:pt>
                <c:pt idx="145">
                  <c:v>16204</c:v>
                </c:pt>
                <c:pt idx="146">
                  <c:v>25673</c:v>
                </c:pt>
                <c:pt idx="147">
                  <c:v>16916</c:v>
                </c:pt>
                <c:pt idx="148">
                  <c:v>15187</c:v>
                </c:pt>
                <c:pt idx="149">
                  <c:v>14989</c:v>
                </c:pt>
                <c:pt idx="150">
                  <c:v>15647</c:v>
                </c:pt>
                <c:pt idx="151">
                  <c:v>14955</c:v>
                </c:pt>
                <c:pt idx="152">
                  <c:v>16815</c:v>
                </c:pt>
                <c:pt idx="153">
                  <c:v>7823</c:v>
                </c:pt>
                <c:pt idx="154">
                  <c:v>4664</c:v>
                </c:pt>
                <c:pt idx="155">
                  <c:v>3666</c:v>
                </c:pt>
                <c:pt idx="156">
                  <c:v>3014</c:v>
                </c:pt>
                <c:pt idx="157">
                  <c:v>2823</c:v>
                </c:pt>
                <c:pt idx="158">
                  <c:v>3168</c:v>
                </c:pt>
                <c:pt idx="159">
                  <c:v>6511</c:v>
                </c:pt>
                <c:pt idx="160">
                  <c:v>5633</c:v>
                </c:pt>
                <c:pt idx="161">
                  <c:v>8204</c:v>
                </c:pt>
                <c:pt idx="162">
                  <c:v>7687</c:v>
                </c:pt>
                <c:pt idx="163">
                  <c:v>4551</c:v>
                </c:pt>
                <c:pt idx="164">
                  <c:v>4891</c:v>
                </c:pt>
                <c:pt idx="165">
                  <c:v>4196</c:v>
                </c:pt>
                <c:pt idx="166">
                  <c:v>5564</c:v>
                </c:pt>
                <c:pt idx="167">
                  <c:v>3913</c:v>
                </c:pt>
                <c:pt idx="168">
                  <c:v>4112</c:v>
                </c:pt>
                <c:pt idx="169">
                  <c:v>4957</c:v>
                </c:pt>
                <c:pt idx="170">
                  <c:v>4664</c:v>
                </c:pt>
                <c:pt idx="171">
                  <c:v>4259</c:v>
                </c:pt>
                <c:pt idx="172">
                  <c:v>4068</c:v>
                </c:pt>
                <c:pt idx="173">
                  <c:v>4374</c:v>
                </c:pt>
                <c:pt idx="174">
                  <c:v>3672</c:v>
                </c:pt>
                <c:pt idx="175">
                  <c:v>3391</c:v>
                </c:pt>
                <c:pt idx="176">
                  <c:v>3122</c:v>
                </c:pt>
                <c:pt idx="177">
                  <c:v>2803</c:v>
                </c:pt>
                <c:pt idx="178">
                  <c:v>4684</c:v>
                </c:pt>
                <c:pt idx="179">
                  <c:v>8439</c:v>
                </c:pt>
                <c:pt idx="180">
                  <c:v>6282</c:v>
                </c:pt>
                <c:pt idx="181">
                  <c:v>5267</c:v>
                </c:pt>
                <c:pt idx="182">
                  <c:v>2071</c:v>
                </c:pt>
                <c:pt idx="183">
                  <c:v>2678</c:v>
                </c:pt>
                <c:pt idx="184">
                  <c:v>2444</c:v>
                </c:pt>
                <c:pt idx="185">
                  <c:v>516</c:v>
                </c:pt>
                <c:pt idx="186">
                  <c:v>751</c:v>
                </c:pt>
                <c:pt idx="187">
                  <c:v>433</c:v>
                </c:pt>
                <c:pt idx="188">
                  <c:v>284</c:v>
                </c:pt>
                <c:pt idx="189">
                  <c:v>190</c:v>
                </c:pt>
                <c:pt idx="190">
                  <c:v>3860</c:v>
                </c:pt>
                <c:pt idx="191">
                  <c:v>3927</c:v>
                </c:pt>
                <c:pt idx="192">
                  <c:v>3058</c:v>
                </c:pt>
                <c:pt idx="193">
                  <c:v>240</c:v>
                </c:pt>
                <c:pt idx="194">
                  <c:v>167</c:v>
                </c:pt>
                <c:pt idx="195">
                  <c:v>569</c:v>
                </c:pt>
                <c:pt idx="196">
                  <c:v>223</c:v>
                </c:pt>
                <c:pt idx="197">
                  <c:v>347</c:v>
                </c:pt>
                <c:pt idx="198">
                  <c:v>543</c:v>
                </c:pt>
                <c:pt idx="199">
                  <c:v>232</c:v>
                </c:pt>
                <c:pt idx="200">
                  <c:v>163</c:v>
                </c:pt>
                <c:pt idx="201">
                  <c:v>1103</c:v>
                </c:pt>
                <c:pt idx="202">
                  <c:v>11723</c:v>
                </c:pt>
                <c:pt idx="203">
                  <c:v>141</c:v>
                </c:pt>
                <c:pt idx="204">
                  <c:v>886</c:v>
                </c:pt>
                <c:pt idx="205">
                  <c:v>1038</c:v>
                </c:pt>
                <c:pt idx="206">
                  <c:v>435</c:v>
                </c:pt>
                <c:pt idx="207">
                  <c:v>143</c:v>
                </c:pt>
                <c:pt idx="208">
                  <c:v>4017</c:v>
                </c:pt>
                <c:pt idx="209">
                  <c:v>6606</c:v>
                </c:pt>
                <c:pt idx="210">
                  <c:v>1808</c:v>
                </c:pt>
                <c:pt idx="211">
                  <c:v>1497</c:v>
                </c:pt>
                <c:pt idx="212">
                  <c:v>10241</c:v>
                </c:pt>
                <c:pt idx="213">
                  <c:v>998</c:v>
                </c:pt>
                <c:pt idx="214">
                  <c:v>13825</c:v>
                </c:pt>
                <c:pt idx="215">
                  <c:v>17119</c:v>
                </c:pt>
                <c:pt idx="216">
                  <c:v>2025</c:v>
                </c:pt>
                <c:pt idx="217">
                  <c:v>1185</c:v>
                </c:pt>
                <c:pt idx="218">
                  <c:v>792</c:v>
                </c:pt>
                <c:pt idx="219">
                  <c:v>4913</c:v>
                </c:pt>
                <c:pt idx="220">
                  <c:v>5203</c:v>
                </c:pt>
                <c:pt idx="221">
                  <c:v>2525</c:v>
                </c:pt>
                <c:pt idx="222">
                  <c:v>2997</c:v>
                </c:pt>
                <c:pt idx="223">
                  <c:v>3578</c:v>
                </c:pt>
                <c:pt idx="224">
                  <c:v>1275</c:v>
                </c:pt>
                <c:pt idx="225">
                  <c:v>754</c:v>
                </c:pt>
                <c:pt idx="226">
                  <c:v>563</c:v>
                </c:pt>
                <c:pt idx="227">
                  <c:v>1290</c:v>
                </c:pt>
                <c:pt idx="228">
                  <c:v>1366</c:v>
                </c:pt>
                <c:pt idx="229">
                  <c:v>5996</c:v>
                </c:pt>
                <c:pt idx="230">
                  <c:v>3714</c:v>
                </c:pt>
                <c:pt idx="231">
                  <c:v>5454</c:v>
                </c:pt>
                <c:pt idx="232">
                  <c:v>9838</c:v>
                </c:pt>
                <c:pt idx="233">
                  <c:v>6790</c:v>
                </c:pt>
                <c:pt idx="234">
                  <c:v>10836</c:v>
                </c:pt>
                <c:pt idx="235">
                  <c:v>7578</c:v>
                </c:pt>
                <c:pt idx="236">
                  <c:v>9161</c:v>
                </c:pt>
                <c:pt idx="237">
                  <c:v>4724</c:v>
                </c:pt>
                <c:pt idx="238">
                  <c:v>7029</c:v>
                </c:pt>
                <c:pt idx="239">
                  <c:v>7513</c:v>
                </c:pt>
                <c:pt idx="240">
                  <c:v>7316</c:v>
                </c:pt>
                <c:pt idx="241">
                  <c:v>8034</c:v>
                </c:pt>
                <c:pt idx="242">
                  <c:v>9579</c:v>
                </c:pt>
                <c:pt idx="243">
                  <c:v>8964</c:v>
                </c:pt>
                <c:pt idx="244">
                  <c:v>6824</c:v>
                </c:pt>
                <c:pt idx="245">
                  <c:v>4010</c:v>
                </c:pt>
              </c:numCache>
            </c:numRef>
          </c:val>
          <c:smooth val="0"/>
          <c:extLst>
            <c:ext xmlns:c16="http://schemas.microsoft.com/office/drawing/2014/chart" uri="{C3380CC4-5D6E-409C-BE32-E72D297353CC}">
              <c16:uniqueId val="{00000005-E934-4215-9012-42183805FCA6}"/>
            </c:ext>
          </c:extLst>
        </c:ser>
        <c:ser>
          <c:idx val="6"/>
          <c:order val="6"/>
          <c:tx>
            <c:strRef>
              <c:f>Sheet1!$H$1</c:f>
              <c:strCache>
                <c:ptCount val="1"/>
                <c:pt idx="0">
                  <c:v>007 Weekly Reach</c:v>
                </c:pt>
              </c:strCache>
            </c:strRef>
          </c:tx>
          <c:spPr>
            <a:ln w="28575" cap="rnd">
              <a:solidFill>
                <a:schemeClr val="accent1">
                  <a:lumMod val="60000"/>
                </a:schemeClr>
              </a:solidFill>
              <a:round/>
            </a:ln>
            <a:effectLst/>
          </c:spPr>
          <c:marker>
            <c:symbol val="none"/>
          </c:marker>
          <c:cat>
            <c:numRef>
              <c:f>Sheet1!$A$2:$A$247</c:f>
              <c:numCache>
                <c:formatCode>m/d/yyyy</c:formatCode>
                <c:ptCount val="246"/>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pt idx="31">
                  <c:v>45505</c:v>
                </c:pt>
                <c:pt idx="32">
                  <c:v>45506</c:v>
                </c:pt>
                <c:pt idx="33">
                  <c:v>45507</c:v>
                </c:pt>
                <c:pt idx="34">
                  <c:v>45508</c:v>
                </c:pt>
                <c:pt idx="35">
                  <c:v>45509</c:v>
                </c:pt>
                <c:pt idx="36">
                  <c:v>45510</c:v>
                </c:pt>
                <c:pt idx="37">
                  <c:v>45511</c:v>
                </c:pt>
                <c:pt idx="38">
                  <c:v>45512</c:v>
                </c:pt>
                <c:pt idx="39">
                  <c:v>45513</c:v>
                </c:pt>
                <c:pt idx="40">
                  <c:v>45514</c:v>
                </c:pt>
                <c:pt idx="41">
                  <c:v>45515</c:v>
                </c:pt>
                <c:pt idx="42">
                  <c:v>45516</c:v>
                </c:pt>
                <c:pt idx="43">
                  <c:v>45517</c:v>
                </c:pt>
                <c:pt idx="44">
                  <c:v>45518</c:v>
                </c:pt>
                <c:pt idx="45">
                  <c:v>45519</c:v>
                </c:pt>
                <c:pt idx="46">
                  <c:v>45520</c:v>
                </c:pt>
                <c:pt idx="47">
                  <c:v>45521</c:v>
                </c:pt>
                <c:pt idx="48">
                  <c:v>45522</c:v>
                </c:pt>
                <c:pt idx="49">
                  <c:v>45523</c:v>
                </c:pt>
                <c:pt idx="50">
                  <c:v>45524</c:v>
                </c:pt>
                <c:pt idx="51">
                  <c:v>45525</c:v>
                </c:pt>
                <c:pt idx="52">
                  <c:v>45526</c:v>
                </c:pt>
                <c:pt idx="53">
                  <c:v>45527</c:v>
                </c:pt>
                <c:pt idx="54">
                  <c:v>45528</c:v>
                </c:pt>
                <c:pt idx="55">
                  <c:v>45529</c:v>
                </c:pt>
                <c:pt idx="56">
                  <c:v>45530</c:v>
                </c:pt>
                <c:pt idx="57">
                  <c:v>45531</c:v>
                </c:pt>
                <c:pt idx="58">
                  <c:v>45532</c:v>
                </c:pt>
                <c:pt idx="59">
                  <c:v>45533</c:v>
                </c:pt>
                <c:pt idx="60">
                  <c:v>45534</c:v>
                </c:pt>
                <c:pt idx="61">
                  <c:v>45535</c:v>
                </c:pt>
                <c:pt idx="62">
                  <c:v>45536</c:v>
                </c:pt>
                <c:pt idx="63">
                  <c:v>45537</c:v>
                </c:pt>
                <c:pt idx="64">
                  <c:v>45538</c:v>
                </c:pt>
                <c:pt idx="65">
                  <c:v>45539</c:v>
                </c:pt>
                <c:pt idx="66">
                  <c:v>45540</c:v>
                </c:pt>
                <c:pt idx="67">
                  <c:v>45541</c:v>
                </c:pt>
                <c:pt idx="68">
                  <c:v>45542</c:v>
                </c:pt>
                <c:pt idx="69">
                  <c:v>45543</c:v>
                </c:pt>
                <c:pt idx="70">
                  <c:v>45544</c:v>
                </c:pt>
                <c:pt idx="71">
                  <c:v>45545</c:v>
                </c:pt>
                <c:pt idx="72">
                  <c:v>45546</c:v>
                </c:pt>
                <c:pt idx="73">
                  <c:v>45547</c:v>
                </c:pt>
                <c:pt idx="74">
                  <c:v>45548</c:v>
                </c:pt>
                <c:pt idx="75">
                  <c:v>45549</c:v>
                </c:pt>
                <c:pt idx="76">
                  <c:v>45550</c:v>
                </c:pt>
                <c:pt idx="77">
                  <c:v>45551</c:v>
                </c:pt>
                <c:pt idx="78">
                  <c:v>45552</c:v>
                </c:pt>
                <c:pt idx="79">
                  <c:v>45553</c:v>
                </c:pt>
                <c:pt idx="80">
                  <c:v>45554</c:v>
                </c:pt>
                <c:pt idx="81">
                  <c:v>45555</c:v>
                </c:pt>
                <c:pt idx="82">
                  <c:v>45556</c:v>
                </c:pt>
                <c:pt idx="83">
                  <c:v>45557</c:v>
                </c:pt>
                <c:pt idx="84">
                  <c:v>45558</c:v>
                </c:pt>
                <c:pt idx="85">
                  <c:v>45559</c:v>
                </c:pt>
                <c:pt idx="86">
                  <c:v>45560</c:v>
                </c:pt>
                <c:pt idx="87">
                  <c:v>45561</c:v>
                </c:pt>
                <c:pt idx="88">
                  <c:v>45562</c:v>
                </c:pt>
                <c:pt idx="89">
                  <c:v>45563</c:v>
                </c:pt>
                <c:pt idx="90">
                  <c:v>45564</c:v>
                </c:pt>
                <c:pt idx="91">
                  <c:v>45565</c:v>
                </c:pt>
                <c:pt idx="92">
                  <c:v>45566</c:v>
                </c:pt>
                <c:pt idx="93">
                  <c:v>45567</c:v>
                </c:pt>
                <c:pt idx="94">
                  <c:v>45568</c:v>
                </c:pt>
                <c:pt idx="95">
                  <c:v>45569</c:v>
                </c:pt>
                <c:pt idx="96">
                  <c:v>45570</c:v>
                </c:pt>
                <c:pt idx="97">
                  <c:v>45571</c:v>
                </c:pt>
                <c:pt idx="98">
                  <c:v>45572</c:v>
                </c:pt>
                <c:pt idx="99">
                  <c:v>45573</c:v>
                </c:pt>
                <c:pt idx="100">
                  <c:v>45574</c:v>
                </c:pt>
                <c:pt idx="101">
                  <c:v>45575</c:v>
                </c:pt>
                <c:pt idx="102">
                  <c:v>45576</c:v>
                </c:pt>
                <c:pt idx="103">
                  <c:v>45577</c:v>
                </c:pt>
                <c:pt idx="104">
                  <c:v>45578</c:v>
                </c:pt>
                <c:pt idx="105">
                  <c:v>45579</c:v>
                </c:pt>
                <c:pt idx="106">
                  <c:v>45580</c:v>
                </c:pt>
                <c:pt idx="107">
                  <c:v>45581</c:v>
                </c:pt>
                <c:pt idx="108">
                  <c:v>45582</c:v>
                </c:pt>
                <c:pt idx="109">
                  <c:v>45583</c:v>
                </c:pt>
                <c:pt idx="110">
                  <c:v>45584</c:v>
                </c:pt>
                <c:pt idx="111">
                  <c:v>45585</c:v>
                </c:pt>
                <c:pt idx="112">
                  <c:v>45586</c:v>
                </c:pt>
                <c:pt idx="113">
                  <c:v>45587</c:v>
                </c:pt>
                <c:pt idx="114">
                  <c:v>45588</c:v>
                </c:pt>
                <c:pt idx="115">
                  <c:v>45589</c:v>
                </c:pt>
                <c:pt idx="116">
                  <c:v>45590</c:v>
                </c:pt>
                <c:pt idx="117">
                  <c:v>45591</c:v>
                </c:pt>
                <c:pt idx="118">
                  <c:v>45592</c:v>
                </c:pt>
                <c:pt idx="119">
                  <c:v>45593</c:v>
                </c:pt>
                <c:pt idx="120">
                  <c:v>45594</c:v>
                </c:pt>
                <c:pt idx="121">
                  <c:v>45595</c:v>
                </c:pt>
                <c:pt idx="122">
                  <c:v>45596</c:v>
                </c:pt>
                <c:pt idx="123">
                  <c:v>45474</c:v>
                </c:pt>
                <c:pt idx="124">
                  <c:v>45475</c:v>
                </c:pt>
                <c:pt idx="125">
                  <c:v>45476</c:v>
                </c:pt>
                <c:pt idx="126">
                  <c:v>45477</c:v>
                </c:pt>
                <c:pt idx="127">
                  <c:v>45478</c:v>
                </c:pt>
                <c:pt idx="128">
                  <c:v>45479</c:v>
                </c:pt>
                <c:pt idx="129">
                  <c:v>45480</c:v>
                </c:pt>
                <c:pt idx="130">
                  <c:v>45481</c:v>
                </c:pt>
                <c:pt idx="131">
                  <c:v>45482</c:v>
                </c:pt>
                <c:pt idx="132">
                  <c:v>45483</c:v>
                </c:pt>
                <c:pt idx="133">
                  <c:v>45484</c:v>
                </c:pt>
                <c:pt idx="134">
                  <c:v>45485</c:v>
                </c:pt>
                <c:pt idx="135">
                  <c:v>45486</c:v>
                </c:pt>
                <c:pt idx="136">
                  <c:v>45487</c:v>
                </c:pt>
                <c:pt idx="137">
                  <c:v>45488</c:v>
                </c:pt>
                <c:pt idx="138">
                  <c:v>45489</c:v>
                </c:pt>
                <c:pt idx="139">
                  <c:v>45490</c:v>
                </c:pt>
                <c:pt idx="140">
                  <c:v>45491</c:v>
                </c:pt>
                <c:pt idx="141">
                  <c:v>45492</c:v>
                </c:pt>
                <c:pt idx="142">
                  <c:v>45493</c:v>
                </c:pt>
                <c:pt idx="143">
                  <c:v>45494</c:v>
                </c:pt>
                <c:pt idx="144">
                  <c:v>45495</c:v>
                </c:pt>
                <c:pt idx="145">
                  <c:v>45496</c:v>
                </c:pt>
                <c:pt idx="146">
                  <c:v>45497</c:v>
                </c:pt>
                <c:pt idx="147">
                  <c:v>45498</c:v>
                </c:pt>
                <c:pt idx="148">
                  <c:v>45499</c:v>
                </c:pt>
                <c:pt idx="149">
                  <c:v>45500</c:v>
                </c:pt>
                <c:pt idx="150">
                  <c:v>45501</c:v>
                </c:pt>
                <c:pt idx="151">
                  <c:v>45502</c:v>
                </c:pt>
                <c:pt idx="152">
                  <c:v>45503</c:v>
                </c:pt>
                <c:pt idx="153">
                  <c:v>45504</c:v>
                </c:pt>
                <c:pt idx="154">
                  <c:v>45505</c:v>
                </c:pt>
                <c:pt idx="155">
                  <c:v>45506</c:v>
                </c:pt>
                <c:pt idx="156">
                  <c:v>45507</c:v>
                </c:pt>
                <c:pt idx="157">
                  <c:v>45508</c:v>
                </c:pt>
                <c:pt idx="158">
                  <c:v>45509</c:v>
                </c:pt>
                <c:pt idx="159">
                  <c:v>45510</c:v>
                </c:pt>
                <c:pt idx="160">
                  <c:v>45511</c:v>
                </c:pt>
                <c:pt idx="161">
                  <c:v>45512</c:v>
                </c:pt>
                <c:pt idx="162">
                  <c:v>45513</c:v>
                </c:pt>
                <c:pt idx="163">
                  <c:v>45514</c:v>
                </c:pt>
                <c:pt idx="164">
                  <c:v>45515</c:v>
                </c:pt>
                <c:pt idx="165">
                  <c:v>45516</c:v>
                </c:pt>
                <c:pt idx="166">
                  <c:v>45517</c:v>
                </c:pt>
                <c:pt idx="167">
                  <c:v>45518</c:v>
                </c:pt>
                <c:pt idx="168">
                  <c:v>45519</c:v>
                </c:pt>
                <c:pt idx="169">
                  <c:v>45520</c:v>
                </c:pt>
                <c:pt idx="170">
                  <c:v>45521</c:v>
                </c:pt>
                <c:pt idx="171">
                  <c:v>45522</c:v>
                </c:pt>
                <c:pt idx="172">
                  <c:v>45523</c:v>
                </c:pt>
                <c:pt idx="173">
                  <c:v>45524</c:v>
                </c:pt>
                <c:pt idx="174">
                  <c:v>45525</c:v>
                </c:pt>
                <c:pt idx="175">
                  <c:v>45526</c:v>
                </c:pt>
                <c:pt idx="176">
                  <c:v>45527</c:v>
                </c:pt>
                <c:pt idx="177">
                  <c:v>45528</c:v>
                </c:pt>
                <c:pt idx="178">
                  <c:v>45529</c:v>
                </c:pt>
                <c:pt idx="179">
                  <c:v>45530</c:v>
                </c:pt>
                <c:pt idx="180">
                  <c:v>45531</c:v>
                </c:pt>
                <c:pt idx="181">
                  <c:v>45532</c:v>
                </c:pt>
                <c:pt idx="182">
                  <c:v>45533</c:v>
                </c:pt>
                <c:pt idx="183">
                  <c:v>45534</c:v>
                </c:pt>
                <c:pt idx="184">
                  <c:v>45535</c:v>
                </c:pt>
                <c:pt idx="185">
                  <c:v>45536</c:v>
                </c:pt>
                <c:pt idx="186">
                  <c:v>45537</c:v>
                </c:pt>
                <c:pt idx="187">
                  <c:v>45538</c:v>
                </c:pt>
                <c:pt idx="188">
                  <c:v>45539</c:v>
                </c:pt>
                <c:pt idx="189">
                  <c:v>45540</c:v>
                </c:pt>
                <c:pt idx="190">
                  <c:v>45541</c:v>
                </c:pt>
                <c:pt idx="191">
                  <c:v>45542</c:v>
                </c:pt>
                <c:pt idx="192">
                  <c:v>45543</c:v>
                </c:pt>
                <c:pt idx="193">
                  <c:v>45544</c:v>
                </c:pt>
                <c:pt idx="194">
                  <c:v>45545</c:v>
                </c:pt>
                <c:pt idx="195">
                  <c:v>45546</c:v>
                </c:pt>
                <c:pt idx="196">
                  <c:v>45547</c:v>
                </c:pt>
                <c:pt idx="197">
                  <c:v>45548</c:v>
                </c:pt>
                <c:pt idx="198">
                  <c:v>45549</c:v>
                </c:pt>
                <c:pt idx="199">
                  <c:v>45550</c:v>
                </c:pt>
                <c:pt idx="200">
                  <c:v>45551</c:v>
                </c:pt>
                <c:pt idx="201">
                  <c:v>45552</c:v>
                </c:pt>
                <c:pt idx="202">
                  <c:v>45553</c:v>
                </c:pt>
                <c:pt idx="203">
                  <c:v>45554</c:v>
                </c:pt>
                <c:pt idx="204">
                  <c:v>45555</c:v>
                </c:pt>
                <c:pt idx="205">
                  <c:v>45556</c:v>
                </c:pt>
                <c:pt idx="206">
                  <c:v>45557</c:v>
                </c:pt>
                <c:pt idx="207">
                  <c:v>45558</c:v>
                </c:pt>
                <c:pt idx="208">
                  <c:v>45559</c:v>
                </c:pt>
                <c:pt idx="209">
                  <c:v>45560</c:v>
                </c:pt>
                <c:pt idx="210">
                  <c:v>45561</c:v>
                </c:pt>
                <c:pt idx="211">
                  <c:v>45562</c:v>
                </c:pt>
                <c:pt idx="212">
                  <c:v>45563</c:v>
                </c:pt>
                <c:pt idx="213">
                  <c:v>45564</c:v>
                </c:pt>
                <c:pt idx="214">
                  <c:v>45565</c:v>
                </c:pt>
                <c:pt idx="215">
                  <c:v>45566</c:v>
                </c:pt>
                <c:pt idx="216">
                  <c:v>45567</c:v>
                </c:pt>
                <c:pt idx="217">
                  <c:v>45568</c:v>
                </c:pt>
                <c:pt idx="218">
                  <c:v>45569</c:v>
                </c:pt>
                <c:pt idx="219">
                  <c:v>45570</c:v>
                </c:pt>
                <c:pt idx="220">
                  <c:v>45571</c:v>
                </c:pt>
                <c:pt idx="221">
                  <c:v>45572</c:v>
                </c:pt>
                <c:pt idx="222">
                  <c:v>45573</c:v>
                </c:pt>
                <c:pt idx="223">
                  <c:v>45574</c:v>
                </c:pt>
                <c:pt idx="224">
                  <c:v>45575</c:v>
                </c:pt>
                <c:pt idx="225">
                  <c:v>45576</c:v>
                </c:pt>
                <c:pt idx="226">
                  <c:v>45577</c:v>
                </c:pt>
                <c:pt idx="227">
                  <c:v>45578</c:v>
                </c:pt>
                <c:pt idx="228">
                  <c:v>45579</c:v>
                </c:pt>
                <c:pt idx="229">
                  <c:v>45580</c:v>
                </c:pt>
                <c:pt idx="230">
                  <c:v>45581</c:v>
                </c:pt>
                <c:pt idx="231">
                  <c:v>45582</c:v>
                </c:pt>
                <c:pt idx="232">
                  <c:v>45583</c:v>
                </c:pt>
                <c:pt idx="233">
                  <c:v>45584</c:v>
                </c:pt>
                <c:pt idx="234">
                  <c:v>45585</c:v>
                </c:pt>
                <c:pt idx="235">
                  <c:v>45586</c:v>
                </c:pt>
                <c:pt idx="236">
                  <c:v>45587</c:v>
                </c:pt>
                <c:pt idx="237">
                  <c:v>45588</c:v>
                </c:pt>
                <c:pt idx="238">
                  <c:v>45589</c:v>
                </c:pt>
                <c:pt idx="239">
                  <c:v>45590</c:v>
                </c:pt>
                <c:pt idx="240">
                  <c:v>45591</c:v>
                </c:pt>
                <c:pt idx="241">
                  <c:v>45592</c:v>
                </c:pt>
                <c:pt idx="242">
                  <c:v>45593</c:v>
                </c:pt>
                <c:pt idx="243">
                  <c:v>45594</c:v>
                </c:pt>
                <c:pt idx="244">
                  <c:v>45595</c:v>
                </c:pt>
                <c:pt idx="245">
                  <c:v>45596</c:v>
                </c:pt>
              </c:numCache>
            </c:numRef>
          </c:cat>
          <c:val>
            <c:numRef>
              <c:f>Sheet1!$H$2:$H$247</c:f>
              <c:numCache>
                <c:formatCode>General</c:formatCode>
                <c:ptCount val="2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88415</c:v>
                </c:pt>
                <c:pt idx="124">
                  <c:v>87908</c:v>
                </c:pt>
                <c:pt idx="125">
                  <c:v>86152</c:v>
                </c:pt>
                <c:pt idx="126">
                  <c:v>89001</c:v>
                </c:pt>
                <c:pt idx="127">
                  <c:v>92112</c:v>
                </c:pt>
                <c:pt idx="128">
                  <c:v>92156</c:v>
                </c:pt>
                <c:pt idx="129">
                  <c:v>88843</c:v>
                </c:pt>
                <c:pt idx="130">
                  <c:v>88613</c:v>
                </c:pt>
                <c:pt idx="131">
                  <c:v>89663</c:v>
                </c:pt>
                <c:pt idx="132">
                  <c:v>88856</c:v>
                </c:pt>
                <c:pt idx="133">
                  <c:v>89552</c:v>
                </c:pt>
                <c:pt idx="134">
                  <c:v>89819</c:v>
                </c:pt>
                <c:pt idx="135">
                  <c:v>90495</c:v>
                </c:pt>
                <c:pt idx="136">
                  <c:v>91252</c:v>
                </c:pt>
                <c:pt idx="137">
                  <c:v>91677</c:v>
                </c:pt>
                <c:pt idx="138">
                  <c:v>90032</c:v>
                </c:pt>
                <c:pt idx="139">
                  <c:v>90102</c:v>
                </c:pt>
                <c:pt idx="140">
                  <c:v>92247</c:v>
                </c:pt>
                <c:pt idx="141">
                  <c:v>90511</c:v>
                </c:pt>
                <c:pt idx="142">
                  <c:v>86851</c:v>
                </c:pt>
                <c:pt idx="143">
                  <c:v>85772</c:v>
                </c:pt>
                <c:pt idx="144">
                  <c:v>82928</c:v>
                </c:pt>
                <c:pt idx="145">
                  <c:v>83045</c:v>
                </c:pt>
                <c:pt idx="146">
                  <c:v>89236</c:v>
                </c:pt>
                <c:pt idx="147">
                  <c:v>93346</c:v>
                </c:pt>
                <c:pt idx="148">
                  <c:v>90936</c:v>
                </c:pt>
                <c:pt idx="149">
                  <c:v>91872</c:v>
                </c:pt>
                <c:pt idx="150">
                  <c:v>93788</c:v>
                </c:pt>
                <c:pt idx="151">
                  <c:v>96517</c:v>
                </c:pt>
                <c:pt idx="152">
                  <c:v>93528</c:v>
                </c:pt>
                <c:pt idx="153">
                  <c:v>81558</c:v>
                </c:pt>
                <c:pt idx="154">
                  <c:v>74230</c:v>
                </c:pt>
                <c:pt idx="155">
                  <c:v>65305</c:v>
                </c:pt>
                <c:pt idx="156">
                  <c:v>55335</c:v>
                </c:pt>
                <c:pt idx="157">
                  <c:v>45370</c:v>
                </c:pt>
                <c:pt idx="158">
                  <c:v>34481</c:v>
                </c:pt>
                <c:pt idx="159">
                  <c:v>23949</c:v>
                </c:pt>
                <c:pt idx="160">
                  <c:v>20210</c:v>
                </c:pt>
                <c:pt idx="161">
                  <c:v>23096</c:v>
                </c:pt>
                <c:pt idx="162">
                  <c:v>26773</c:v>
                </c:pt>
                <c:pt idx="163">
                  <c:v>28027</c:v>
                </c:pt>
                <c:pt idx="164">
                  <c:v>29387</c:v>
                </c:pt>
                <c:pt idx="165">
                  <c:v>30242</c:v>
                </c:pt>
                <c:pt idx="166">
                  <c:v>29819</c:v>
                </c:pt>
                <c:pt idx="167">
                  <c:v>29902</c:v>
                </c:pt>
                <c:pt idx="168">
                  <c:v>26950</c:v>
                </c:pt>
                <c:pt idx="169">
                  <c:v>25100</c:v>
                </c:pt>
                <c:pt idx="170">
                  <c:v>24744</c:v>
                </c:pt>
                <c:pt idx="171">
                  <c:v>24211</c:v>
                </c:pt>
                <c:pt idx="172">
                  <c:v>24094</c:v>
                </c:pt>
                <c:pt idx="173">
                  <c:v>22848</c:v>
                </c:pt>
                <c:pt idx="174">
                  <c:v>22424</c:v>
                </c:pt>
                <c:pt idx="175">
                  <c:v>22094</c:v>
                </c:pt>
                <c:pt idx="176">
                  <c:v>20940</c:v>
                </c:pt>
                <c:pt idx="177">
                  <c:v>20262</c:v>
                </c:pt>
                <c:pt idx="178">
                  <c:v>20513</c:v>
                </c:pt>
                <c:pt idx="179">
                  <c:v>24136</c:v>
                </c:pt>
                <c:pt idx="180">
                  <c:v>25103</c:v>
                </c:pt>
                <c:pt idx="181">
                  <c:v>26496</c:v>
                </c:pt>
                <c:pt idx="182">
                  <c:v>25605</c:v>
                </c:pt>
                <c:pt idx="183">
                  <c:v>25517</c:v>
                </c:pt>
                <c:pt idx="184">
                  <c:v>24384</c:v>
                </c:pt>
                <c:pt idx="185">
                  <c:v>22396</c:v>
                </c:pt>
                <c:pt idx="186">
                  <c:v>16735</c:v>
                </c:pt>
                <c:pt idx="187">
                  <c:v>12253</c:v>
                </c:pt>
                <c:pt idx="188">
                  <c:v>8130</c:v>
                </c:pt>
                <c:pt idx="189">
                  <c:v>6604</c:v>
                </c:pt>
                <c:pt idx="190">
                  <c:v>7616</c:v>
                </c:pt>
                <c:pt idx="191">
                  <c:v>8929</c:v>
                </c:pt>
                <c:pt idx="192">
                  <c:v>10533</c:v>
                </c:pt>
                <c:pt idx="193">
                  <c:v>10334</c:v>
                </c:pt>
                <c:pt idx="194">
                  <c:v>10147</c:v>
                </c:pt>
                <c:pt idx="195">
                  <c:v>10098</c:v>
                </c:pt>
                <c:pt idx="196">
                  <c:v>10136</c:v>
                </c:pt>
                <c:pt idx="197">
                  <c:v>7498</c:v>
                </c:pt>
                <c:pt idx="198">
                  <c:v>4684</c:v>
                </c:pt>
                <c:pt idx="199">
                  <c:v>1938</c:v>
                </c:pt>
                <c:pt idx="200">
                  <c:v>1860</c:v>
                </c:pt>
                <c:pt idx="201">
                  <c:v>2704</c:v>
                </c:pt>
                <c:pt idx="202">
                  <c:v>13962</c:v>
                </c:pt>
                <c:pt idx="203">
                  <c:v>13920</c:v>
                </c:pt>
                <c:pt idx="204">
                  <c:v>14502</c:v>
                </c:pt>
                <c:pt idx="205">
                  <c:v>14996</c:v>
                </c:pt>
                <c:pt idx="206">
                  <c:v>15215</c:v>
                </c:pt>
                <c:pt idx="207">
                  <c:v>15190</c:v>
                </c:pt>
                <c:pt idx="208">
                  <c:v>17218</c:v>
                </c:pt>
                <c:pt idx="209">
                  <c:v>11935</c:v>
                </c:pt>
                <c:pt idx="210">
                  <c:v>13333</c:v>
                </c:pt>
                <c:pt idx="211">
                  <c:v>13903</c:v>
                </c:pt>
                <c:pt idx="212">
                  <c:v>22241</c:v>
                </c:pt>
                <c:pt idx="213">
                  <c:v>22601</c:v>
                </c:pt>
                <c:pt idx="214">
                  <c:v>35336</c:v>
                </c:pt>
                <c:pt idx="215">
                  <c:v>48453</c:v>
                </c:pt>
                <c:pt idx="216">
                  <c:v>44682</c:v>
                </c:pt>
                <c:pt idx="217">
                  <c:v>43890</c:v>
                </c:pt>
                <c:pt idx="218">
                  <c:v>43437</c:v>
                </c:pt>
                <c:pt idx="219">
                  <c:v>37216</c:v>
                </c:pt>
                <c:pt idx="220">
                  <c:v>40883</c:v>
                </c:pt>
                <c:pt idx="221">
                  <c:v>28997</c:v>
                </c:pt>
                <c:pt idx="222">
                  <c:v>14900</c:v>
                </c:pt>
                <c:pt idx="223">
                  <c:v>16516</c:v>
                </c:pt>
                <c:pt idx="224">
                  <c:v>16938</c:v>
                </c:pt>
                <c:pt idx="225">
                  <c:v>17213</c:v>
                </c:pt>
                <c:pt idx="226">
                  <c:v>14114</c:v>
                </c:pt>
                <c:pt idx="227">
                  <c:v>10817</c:v>
                </c:pt>
                <c:pt idx="228">
                  <c:v>10298</c:v>
                </c:pt>
                <c:pt idx="229">
                  <c:v>12564</c:v>
                </c:pt>
                <c:pt idx="230">
                  <c:v>12768</c:v>
                </c:pt>
                <c:pt idx="231">
                  <c:v>15644</c:v>
                </c:pt>
                <c:pt idx="232">
                  <c:v>21017</c:v>
                </c:pt>
                <c:pt idx="233">
                  <c:v>23870</c:v>
                </c:pt>
                <c:pt idx="234">
                  <c:v>28765</c:v>
                </c:pt>
                <c:pt idx="235">
                  <c:v>32268</c:v>
                </c:pt>
                <c:pt idx="236">
                  <c:v>35364</c:v>
                </c:pt>
                <c:pt idx="237">
                  <c:v>36568</c:v>
                </c:pt>
                <c:pt idx="238">
                  <c:v>38805</c:v>
                </c:pt>
                <c:pt idx="239">
                  <c:v>38160</c:v>
                </c:pt>
                <c:pt idx="240">
                  <c:v>38603</c:v>
                </c:pt>
                <c:pt idx="241">
                  <c:v>36626</c:v>
                </c:pt>
                <c:pt idx="242">
                  <c:v>36109</c:v>
                </c:pt>
                <c:pt idx="243">
                  <c:v>36175</c:v>
                </c:pt>
                <c:pt idx="244">
                  <c:v>37734</c:v>
                </c:pt>
                <c:pt idx="245">
                  <c:v>36497</c:v>
                </c:pt>
              </c:numCache>
            </c:numRef>
          </c:val>
          <c:smooth val="0"/>
          <c:extLst>
            <c:ext xmlns:c16="http://schemas.microsoft.com/office/drawing/2014/chart" uri="{C3380CC4-5D6E-409C-BE32-E72D297353CC}">
              <c16:uniqueId val="{00000006-E934-4215-9012-42183805FCA6}"/>
            </c:ext>
          </c:extLst>
        </c:ser>
        <c:ser>
          <c:idx val="7"/>
          <c:order val="7"/>
          <c:tx>
            <c:strRef>
              <c:f>Sheet1!$I$1</c:f>
              <c:strCache>
                <c:ptCount val="1"/>
                <c:pt idx="0">
                  <c:v>008 28 Days Reach</c:v>
                </c:pt>
              </c:strCache>
            </c:strRef>
          </c:tx>
          <c:spPr>
            <a:ln w="28575" cap="rnd">
              <a:solidFill>
                <a:schemeClr val="accent2">
                  <a:lumMod val="60000"/>
                </a:schemeClr>
              </a:solidFill>
              <a:round/>
            </a:ln>
            <a:effectLst/>
          </c:spPr>
          <c:marker>
            <c:symbol val="none"/>
          </c:marker>
          <c:cat>
            <c:numRef>
              <c:f>Sheet1!$A$2:$A$247</c:f>
              <c:numCache>
                <c:formatCode>m/d/yyyy</c:formatCode>
                <c:ptCount val="246"/>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pt idx="31">
                  <c:v>45505</c:v>
                </c:pt>
                <c:pt idx="32">
                  <c:v>45506</c:v>
                </c:pt>
                <c:pt idx="33">
                  <c:v>45507</c:v>
                </c:pt>
                <c:pt idx="34">
                  <c:v>45508</c:v>
                </c:pt>
                <c:pt idx="35">
                  <c:v>45509</c:v>
                </c:pt>
                <c:pt idx="36">
                  <c:v>45510</c:v>
                </c:pt>
                <c:pt idx="37">
                  <c:v>45511</c:v>
                </c:pt>
                <c:pt idx="38">
                  <c:v>45512</c:v>
                </c:pt>
                <c:pt idx="39">
                  <c:v>45513</c:v>
                </c:pt>
                <c:pt idx="40">
                  <c:v>45514</c:v>
                </c:pt>
                <c:pt idx="41">
                  <c:v>45515</c:v>
                </c:pt>
                <c:pt idx="42">
                  <c:v>45516</c:v>
                </c:pt>
                <c:pt idx="43">
                  <c:v>45517</c:v>
                </c:pt>
                <c:pt idx="44">
                  <c:v>45518</c:v>
                </c:pt>
                <c:pt idx="45">
                  <c:v>45519</c:v>
                </c:pt>
                <c:pt idx="46">
                  <c:v>45520</c:v>
                </c:pt>
                <c:pt idx="47">
                  <c:v>45521</c:v>
                </c:pt>
                <c:pt idx="48">
                  <c:v>45522</c:v>
                </c:pt>
                <c:pt idx="49">
                  <c:v>45523</c:v>
                </c:pt>
                <c:pt idx="50">
                  <c:v>45524</c:v>
                </c:pt>
                <c:pt idx="51">
                  <c:v>45525</c:v>
                </c:pt>
                <c:pt idx="52">
                  <c:v>45526</c:v>
                </c:pt>
                <c:pt idx="53">
                  <c:v>45527</c:v>
                </c:pt>
                <c:pt idx="54">
                  <c:v>45528</c:v>
                </c:pt>
                <c:pt idx="55">
                  <c:v>45529</c:v>
                </c:pt>
                <c:pt idx="56">
                  <c:v>45530</c:v>
                </c:pt>
                <c:pt idx="57">
                  <c:v>45531</c:v>
                </c:pt>
                <c:pt idx="58">
                  <c:v>45532</c:v>
                </c:pt>
                <c:pt idx="59">
                  <c:v>45533</c:v>
                </c:pt>
                <c:pt idx="60">
                  <c:v>45534</c:v>
                </c:pt>
                <c:pt idx="61">
                  <c:v>45535</c:v>
                </c:pt>
                <c:pt idx="62">
                  <c:v>45536</c:v>
                </c:pt>
                <c:pt idx="63">
                  <c:v>45537</c:v>
                </c:pt>
                <c:pt idx="64">
                  <c:v>45538</c:v>
                </c:pt>
                <c:pt idx="65">
                  <c:v>45539</c:v>
                </c:pt>
                <c:pt idx="66">
                  <c:v>45540</c:v>
                </c:pt>
                <c:pt idx="67">
                  <c:v>45541</c:v>
                </c:pt>
                <c:pt idx="68">
                  <c:v>45542</c:v>
                </c:pt>
                <c:pt idx="69">
                  <c:v>45543</c:v>
                </c:pt>
                <c:pt idx="70">
                  <c:v>45544</c:v>
                </c:pt>
                <c:pt idx="71">
                  <c:v>45545</c:v>
                </c:pt>
                <c:pt idx="72">
                  <c:v>45546</c:v>
                </c:pt>
                <c:pt idx="73">
                  <c:v>45547</c:v>
                </c:pt>
                <c:pt idx="74">
                  <c:v>45548</c:v>
                </c:pt>
                <c:pt idx="75">
                  <c:v>45549</c:v>
                </c:pt>
                <c:pt idx="76">
                  <c:v>45550</c:v>
                </c:pt>
                <c:pt idx="77">
                  <c:v>45551</c:v>
                </c:pt>
                <c:pt idx="78">
                  <c:v>45552</c:v>
                </c:pt>
                <c:pt idx="79">
                  <c:v>45553</c:v>
                </c:pt>
                <c:pt idx="80">
                  <c:v>45554</c:v>
                </c:pt>
                <c:pt idx="81">
                  <c:v>45555</c:v>
                </c:pt>
                <c:pt idx="82">
                  <c:v>45556</c:v>
                </c:pt>
                <c:pt idx="83">
                  <c:v>45557</c:v>
                </c:pt>
                <c:pt idx="84">
                  <c:v>45558</c:v>
                </c:pt>
                <c:pt idx="85">
                  <c:v>45559</c:v>
                </c:pt>
                <c:pt idx="86">
                  <c:v>45560</c:v>
                </c:pt>
                <c:pt idx="87">
                  <c:v>45561</c:v>
                </c:pt>
                <c:pt idx="88">
                  <c:v>45562</c:v>
                </c:pt>
                <c:pt idx="89">
                  <c:v>45563</c:v>
                </c:pt>
                <c:pt idx="90">
                  <c:v>45564</c:v>
                </c:pt>
                <c:pt idx="91">
                  <c:v>45565</c:v>
                </c:pt>
                <c:pt idx="92">
                  <c:v>45566</c:v>
                </c:pt>
                <c:pt idx="93">
                  <c:v>45567</c:v>
                </c:pt>
                <c:pt idx="94">
                  <c:v>45568</c:v>
                </c:pt>
                <c:pt idx="95">
                  <c:v>45569</c:v>
                </c:pt>
                <c:pt idx="96">
                  <c:v>45570</c:v>
                </c:pt>
                <c:pt idx="97">
                  <c:v>45571</c:v>
                </c:pt>
                <c:pt idx="98">
                  <c:v>45572</c:v>
                </c:pt>
                <c:pt idx="99">
                  <c:v>45573</c:v>
                </c:pt>
                <c:pt idx="100">
                  <c:v>45574</c:v>
                </c:pt>
                <c:pt idx="101">
                  <c:v>45575</c:v>
                </c:pt>
                <c:pt idx="102">
                  <c:v>45576</c:v>
                </c:pt>
                <c:pt idx="103">
                  <c:v>45577</c:v>
                </c:pt>
                <c:pt idx="104">
                  <c:v>45578</c:v>
                </c:pt>
                <c:pt idx="105">
                  <c:v>45579</c:v>
                </c:pt>
                <c:pt idx="106">
                  <c:v>45580</c:v>
                </c:pt>
                <c:pt idx="107">
                  <c:v>45581</c:v>
                </c:pt>
                <c:pt idx="108">
                  <c:v>45582</c:v>
                </c:pt>
                <c:pt idx="109">
                  <c:v>45583</c:v>
                </c:pt>
                <c:pt idx="110">
                  <c:v>45584</c:v>
                </c:pt>
                <c:pt idx="111">
                  <c:v>45585</c:v>
                </c:pt>
                <c:pt idx="112">
                  <c:v>45586</c:v>
                </c:pt>
                <c:pt idx="113">
                  <c:v>45587</c:v>
                </c:pt>
                <c:pt idx="114">
                  <c:v>45588</c:v>
                </c:pt>
                <c:pt idx="115">
                  <c:v>45589</c:v>
                </c:pt>
                <c:pt idx="116">
                  <c:v>45590</c:v>
                </c:pt>
                <c:pt idx="117">
                  <c:v>45591</c:v>
                </c:pt>
                <c:pt idx="118">
                  <c:v>45592</c:v>
                </c:pt>
                <c:pt idx="119">
                  <c:v>45593</c:v>
                </c:pt>
                <c:pt idx="120">
                  <c:v>45594</c:v>
                </c:pt>
                <c:pt idx="121">
                  <c:v>45595</c:v>
                </c:pt>
                <c:pt idx="122">
                  <c:v>45596</c:v>
                </c:pt>
                <c:pt idx="123">
                  <c:v>45474</c:v>
                </c:pt>
                <c:pt idx="124">
                  <c:v>45475</c:v>
                </c:pt>
                <c:pt idx="125">
                  <c:v>45476</c:v>
                </c:pt>
                <c:pt idx="126">
                  <c:v>45477</c:v>
                </c:pt>
                <c:pt idx="127">
                  <c:v>45478</c:v>
                </c:pt>
                <c:pt idx="128">
                  <c:v>45479</c:v>
                </c:pt>
                <c:pt idx="129">
                  <c:v>45480</c:v>
                </c:pt>
                <c:pt idx="130">
                  <c:v>45481</c:v>
                </c:pt>
                <c:pt idx="131">
                  <c:v>45482</c:v>
                </c:pt>
                <c:pt idx="132">
                  <c:v>45483</c:v>
                </c:pt>
                <c:pt idx="133">
                  <c:v>45484</c:v>
                </c:pt>
                <c:pt idx="134">
                  <c:v>45485</c:v>
                </c:pt>
                <c:pt idx="135">
                  <c:v>45486</c:v>
                </c:pt>
                <c:pt idx="136">
                  <c:v>45487</c:v>
                </c:pt>
                <c:pt idx="137">
                  <c:v>45488</c:v>
                </c:pt>
                <c:pt idx="138">
                  <c:v>45489</c:v>
                </c:pt>
                <c:pt idx="139">
                  <c:v>45490</c:v>
                </c:pt>
                <c:pt idx="140">
                  <c:v>45491</c:v>
                </c:pt>
                <c:pt idx="141">
                  <c:v>45492</c:v>
                </c:pt>
                <c:pt idx="142">
                  <c:v>45493</c:v>
                </c:pt>
                <c:pt idx="143">
                  <c:v>45494</c:v>
                </c:pt>
                <c:pt idx="144">
                  <c:v>45495</c:v>
                </c:pt>
                <c:pt idx="145">
                  <c:v>45496</c:v>
                </c:pt>
                <c:pt idx="146">
                  <c:v>45497</c:v>
                </c:pt>
                <c:pt idx="147">
                  <c:v>45498</c:v>
                </c:pt>
                <c:pt idx="148">
                  <c:v>45499</c:v>
                </c:pt>
                <c:pt idx="149">
                  <c:v>45500</c:v>
                </c:pt>
                <c:pt idx="150">
                  <c:v>45501</c:v>
                </c:pt>
                <c:pt idx="151">
                  <c:v>45502</c:v>
                </c:pt>
                <c:pt idx="152">
                  <c:v>45503</c:v>
                </c:pt>
                <c:pt idx="153">
                  <c:v>45504</c:v>
                </c:pt>
                <c:pt idx="154">
                  <c:v>45505</c:v>
                </c:pt>
                <c:pt idx="155">
                  <c:v>45506</c:v>
                </c:pt>
                <c:pt idx="156">
                  <c:v>45507</c:v>
                </c:pt>
                <c:pt idx="157">
                  <c:v>45508</c:v>
                </c:pt>
                <c:pt idx="158">
                  <c:v>45509</c:v>
                </c:pt>
                <c:pt idx="159">
                  <c:v>45510</c:v>
                </c:pt>
                <c:pt idx="160">
                  <c:v>45511</c:v>
                </c:pt>
                <c:pt idx="161">
                  <c:v>45512</c:v>
                </c:pt>
                <c:pt idx="162">
                  <c:v>45513</c:v>
                </c:pt>
                <c:pt idx="163">
                  <c:v>45514</c:v>
                </c:pt>
                <c:pt idx="164">
                  <c:v>45515</c:v>
                </c:pt>
                <c:pt idx="165">
                  <c:v>45516</c:v>
                </c:pt>
                <c:pt idx="166">
                  <c:v>45517</c:v>
                </c:pt>
                <c:pt idx="167">
                  <c:v>45518</c:v>
                </c:pt>
                <c:pt idx="168">
                  <c:v>45519</c:v>
                </c:pt>
                <c:pt idx="169">
                  <c:v>45520</c:v>
                </c:pt>
                <c:pt idx="170">
                  <c:v>45521</c:v>
                </c:pt>
                <c:pt idx="171">
                  <c:v>45522</c:v>
                </c:pt>
                <c:pt idx="172">
                  <c:v>45523</c:v>
                </c:pt>
                <c:pt idx="173">
                  <c:v>45524</c:v>
                </c:pt>
                <c:pt idx="174">
                  <c:v>45525</c:v>
                </c:pt>
                <c:pt idx="175">
                  <c:v>45526</c:v>
                </c:pt>
                <c:pt idx="176">
                  <c:v>45527</c:v>
                </c:pt>
                <c:pt idx="177">
                  <c:v>45528</c:v>
                </c:pt>
                <c:pt idx="178">
                  <c:v>45529</c:v>
                </c:pt>
                <c:pt idx="179">
                  <c:v>45530</c:v>
                </c:pt>
                <c:pt idx="180">
                  <c:v>45531</c:v>
                </c:pt>
                <c:pt idx="181">
                  <c:v>45532</c:v>
                </c:pt>
                <c:pt idx="182">
                  <c:v>45533</c:v>
                </c:pt>
                <c:pt idx="183">
                  <c:v>45534</c:v>
                </c:pt>
                <c:pt idx="184">
                  <c:v>45535</c:v>
                </c:pt>
                <c:pt idx="185">
                  <c:v>45536</c:v>
                </c:pt>
                <c:pt idx="186">
                  <c:v>45537</c:v>
                </c:pt>
                <c:pt idx="187">
                  <c:v>45538</c:v>
                </c:pt>
                <c:pt idx="188">
                  <c:v>45539</c:v>
                </c:pt>
                <c:pt idx="189">
                  <c:v>45540</c:v>
                </c:pt>
                <c:pt idx="190">
                  <c:v>45541</c:v>
                </c:pt>
                <c:pt idx="191">
                  <c:v>45542</c:v>
                </c:pt>
                <c:pt idx="192">
                  <c:v>45543</c:v>
                </c:pt>
                <c:pt idx="193">
                  <c:v>45544</c:v>
                </c:pt>
                <c:pt idx="194">
                  <c:v>45545</c:v>
                </c:pt>
                <c:pt idx="195">
                  <c:v>45546</c:v>
                </c:pt>
                <c:pt idx="196">
                  <c:v>45547</c:v>
                </c:pt>
                <c:pt idx="197">
                  <c:v>45548</c:v>
                </c:pt>
                <c:pt idx="198">
                  <c:v>45549</c:v>
                </c:pt>
                <c:pt idx="199">
                  <c:v>45550</c:v>
                </c:pt>
                <c:pt idx="200">
                  <c:v>45551</c:v>
                </c:pt>
                <c:pt idx="201">
                  <c:v>45552</c:v>
                </c:pt>
                <c:pt idx="202">
                  <c:v>45553</c:v>
                </c:pt>
                <c:pt idx="203">
                  <c:v>45554</c:v>
                </c:pt>
                <c:pt idx="204">
                  <c:v>45555</c:v>
                </c:pt>
                <c:pt idx="205">
                  <c:v>45556</c:v>
                </c:pt>
                <c:pt idx="206">
                  <c:v>45557</c:v>
                </c:pt>
                <c:pt idx="207">
                  <c:v>45558</c:v>
                </c:pt>
                <c:pt idx="208">
                  <c:v>45559</c:v>
                </c:pt>
                <c:pt idx="209">
                  <c:v>45560</c:v>
                </c:pt>
                <c:pt idx="210">
                  <c:v>45561</c:v>
                </c:pt>
                <c:pt idx="211">
                  <c:v>45562</c:v>
                </c:pt>
                <c:pt idx="212">
                  <c:v>45563</c:v>
                </c:pt>
                <c:pt idx="213">
                  <c:v>45564</c:v>
                </c:pt>
                <c:pt idx="214">
                  <c:v>45565</c:v>
                </c:pt>
                <c:pt idx="215">
                  <c:v>45566</c:v>
                </c:pt>
                <c:pt idx="216">
                  <c:v>45567</c:v>
                </c:pt>
                <c:pt idx="217">
                  <c:v>45568</c:v>
                </c:pt>
                <c:pt idx="218">
                  <c:v>45569</c:v>
                </c:pt>
                <c:pt idx="219">
                  <c:v>45570</c:v>
                </c:pt>
                <c:pt idx="220">
                  <c:v>45571</c:v>
                </c:pt>
                <c:pt idx="221">
                  <c:v>45572</c:v>
                </c:pt>
                <c:pt idx="222">
                  <c:v>45573</c:v>
                </c:pt>
                <c:pt idx="223">
                  <c:v>45574</c:v>
                </c:pt>
                <c:pt idx="224">
                  <c:v>45575</c:v>
                </c:pt>
                <c:pt idx="225">
                  <c:v>45576</c:v>
                </c:pt>
                <c:pt idx="226">
                  <c:v>45577</c:v>
                </c:pt>
                <c:pt idx="227">
                  <c:v>45578</c:v>
                </c:pt>
                <c:pt idx="228">
                  <c:v>45579</c:v>
                </c:pt>
                <c:pt idx="229">
                  <c:v>45580</c:v>
                </c:pt>
                <c:pt idx="230">
                  <c:v>45581</c:v>
                </c:pt>
                <c:pt idx="231">
                  <c:v>45582</c:v>
                </c:pt>
                <c:pt idx="232">
                  <c:v>45583</c:v>
                </c:pt>
                <c:pt idx="233">
                  <c:v>45584</c:v>
                </c:pt>
                <c:pt idx="234">
                  <c:v>45585</c:v>
                </c:pt>
                <c:pt idx="235">
                  <c:v>45586</c:v>
                </c:pt>
                <c:pt idx="236">
                  <c:v>45587</c:v>
                </c:pt>
                <c:pt idx="237">
                  <c:v>45588</c:v>
                </c:pt>
                <c:pt idx="238">
                  <c:v>45589</c:v>
                </c:pt>
                <c:pt idx="239">
                  <c:v>45590</c:v>
                </c:pt>
                <c:pt idx="240">
                  <c:v>45591</c:v>
                </c:pt>
                <c:pt idx="241">
                  <c:v>45592</c:v>
                </c:pt>
                <c:pt idx="242">
                  <c:v>45593</c:v>
                </c:pt>
                <c:pt idx="243">
                  <c:v>45594</c:v>
                </c:pt>
                <c:pt idx="244">
                  <c:v>45595</c:v>
                </c:pt>
                <c:pt idx="245">
                  <c:v>45596</c:v>
                </c:pt>
              </c:numCache>
            </c:numRef>
          </c:cat>
          <c:val>
            <c:numRef>
              <c:f>Sheet1!$I$2:$I$247</c:f>
              <c:numCache>
                <c:formatCode>General</c:formatCode>
                <c:ptCount val="2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234126</c:v>
                </c:pt>
                <c:pt idx="124">
                  <c:v>236263</c:v>
                </c:pt>
                <c:pt idx="125">
                  <c:v>235491</c:v>
                </c:pt>
                <c:pt idx="126">
                  <c:v>234968</c:v>
                </c:pt>
                <c:pt idx="127">
                  <c:v>237632</c:v>
                </c:pt>
                <c:pt idx="128">
                  <c:v>237417</c:v>
                </c:pt>
                <c:pt idx="129">
                  <c:v>237450</c:v>
                </c:pt>
                <c:pt idx="130">
                  <c:v>236853</c:v>
                </c:pt>
                <c:pt idx="131">
                  <c:v>234543</c:v>
                </c:pt>
                <c:pt idx="132">
                  <c:v>235770</c:v>
                </c:pt>
                <c:pt idx="133">
                  <c:v>233811</c:v>
                </c:pt>
                <c:pt idx="134">
                  <c:v>235969</c:v>
                </c:pt>
                <c:pt idx="135">
                  <c:v>235724</c:v>
                </c:pt>
                <c:pt idx="136">
                  <c:v>236430</c:v>
                </c:pt>
                <c:pt idx="137">
                  <c:v>235405</c:v>
                </c:pt>
                <c:pt idx="138">
                  <c:v>233543</c:v>
                </c:pt>
                <c:pt idx="139">
                  <c:v>233931</c:v>
                </c:pt>
                <c:pt idx="140">
                  <c:v>236499</c:v>
                </c:pt>
                <c:pt idx="141">
                  <c:v>238294</c:v>
                </c:pt>
                <c:pt idx="142">
                  <c:v>236617</c:v>
                </c:pt>
                <c:pt idx="143">
                  <c:v>239682</c:v>
                </c:pt>
                <c:pt idx="144">
                  <c:v>236943</c:v>
                </c:pt>
                <c:pt idx="145">
                  <c:v>240126</c:v>
                </c:pt>
                <c:pt idx="146">
                  <c:v>245615</c:v>
                </c:pt>
                <c:pt idx="147">
                  <c:v>249567</c:v>
                </c:pt>
                <c:pt idx="148">
                  <c:v>252004</c:v>
                </c:pt>
                <c:pt idx="149">
                  <c:v>250016</c:v>
                </c:pt>
                <c:pt idx="150">
                  <c:v>245872</c:v>
                </c:pt>
                <c:pt idx="151">
                  <c:v>245943</c:v>
                </c:pt>
                <c:pt idx="152">
                  <c:v>246391</c:v>
                </c:pt>
                <c:pt idx="153">
                  <c:v>242305</c:v>
                </c:pt>
                <c:pt idx="154">
                  <c:v>237184</c:v>
                </c:pt>
                <c:pt idx="155">
                  <c:v>231314</c:v>
                </c:pt>
                <c:pt idx="156">
                  <c:v>226637</c:v>
                </c:pt>
                <c:pt idx="157">
                  <c:v>221809</c:v>
                </c:pt>
                <c:pt idx="158">
                  <c:v>215837</c:v>
                </c:pt>
                <c:pt idx="159">
                  <c:v>210439</c:v>
                </c:pt>
                <c:pt idx="160">
                  <c:v>206407</c:v>
                </c:pt>
                <c:pt idx="161">
                  <c:v>207153</c:v>
                </c:pt>
                <c:pt idx="162">
                  <c:v>201534</c:v>
                </c:pt>
                <c:pt idx="163">
                  <c:v>194713</c:v>
                </c:pt>
                <c:pt idx="164">
                  <c:v>190721</c:v>
                </c:pt>
                <c:pt idx="165">
                  <c:v>183019</c:v>
                </c:pt>
                <c:pt idx="166">
                  <c:v>179490</c:v>
                </c:pt>
                <c:pt idx="167">
                  <c:v>174632</c:v>
                </c:pt>
                <c:pt idx="168">
                  <c:v>170069</c:v>
                </c:pt>
                <c:pt idx="169">
                  <c:v>162696</c:v>
                </c:pt>
                <c:pt idx="170">
                  <c:v>158358</c:v>
                </c:pt>
                <c:pt idx="171">
                  <c:v>151950</c:v>
                </c:pt>
                <c:pt idx="172">
                  <c:v>146134</c:v>
                </c:pt>
                <c:pt idx="173">
                  <c:v>138258</c:v>
                </c:pt>
                <c:pt idx="174">
                  <c:v>125962</c:v>
                </c:pt>
                <c:pt idx="175">
                  <c:v>117159</c:v>
                </c:pt>
                <c:pt idx="176">
                  <c:v>108130</c:v>
                </c:pt>
                <c:pt idx="177">
                  <c:v>97341</c:v>
                </c:pt>
                <c:pt idx="178">
                  <c:v>86546</c:v>
                </c:pt>
                <c:pt idx="179">
                  <c:v>81098</c:v>
                </c:pt>
                <c:pt idx="180">
                  <c:v>71826</c:v>
                </c:pt>
                <c:pt idx="181">
                  <c:v>67345</c:v>
                </c:pt>
                <c:pt idx="182">
                  <c:v>67299</c:v>
                </c:pt>
                <c:pt idx="183">
                  <c:v>67347</c:v>
                </c:pt>
                <c:pt idx="184">
                  <c:v>67538</c:v>
                </c:pt>
                <c:pt idx="185">
                  <c:v>67453</c:v>
                </c:pt>
                <c:pt idx="186">
                  <c:v>66569</c:v>
                </c:pt>
                <c:pt idx="187">
                  <c:v>64870</c:v>
                </c:pt>
                <c:pt idx="188">
                  <c:v>63039</c:v>
                </c:pt>
                <c:pt idx="189">
                  <c:v>60521</c:v>
                </c:pt>
                <c:pt idx="190">
                  <c:v>59262</c:v>
                </c:pt>
                <c:pt idx="191">
                  <c:v>58510</c:v>
                </c:pt>
                <c:pt idx="192">
                  <c:v>57841</c:v>
                </c:pt>
                <c:pt idx="193">
                  <c:v>55671</c:v>
                </c:pt>
                <c:pt idx="194">
                  <c:v>54009</c:v>
                </c:pt>
                <c:pt idx="195">
                  <c:v>52166</c:v>
                </c:pt>
                <c:pt idx="196">
                  <c:v>50358</c:v>
                </c:pt>
                <c:pt idx="197">
                  <c:v>48532</c:v>
                </c:pt>
                <c:pt idx="198">
                  <c:v>46564</c:v>
                </c:pt>
                <c:pt idx="199">
                  <c:v>44664</c:v>
                </c:pt>
                <c:pt idx="200">
                  <c:v>42696</c:v>
                </c:pt>
                <c:pt idx="201">
                  <c:v>41678</c:v>
                </c:pt>
                <c:pt idx="202">
                  <c:v>48832</c:v>
                </c:pt>
                <c:pt idx="203">
                  <c:v>47243</c:v>
                </c:pt>
                <c:pt idx="204">
                  <c:v>46205</c:v>
                </c:pt>
                <c:pt idx="205">
                  <c:v>44584</c:v>
                </c:pt>
                <c:pt idx="206">
                  <c:v>42949</c:v>
                </c:pt>
                <c:pt idx="207">
                  <c:v>37257</c:v>
                </c:pt>
                <c:pt idx="208">
                  <c:v>35523</c:v>
                </c:pt>
                <c:pt idx="209">
                  <c:v>36266</c:v>
                </c:pt>
                <c:pt idx="210">
                  <c:v>36109</c:v>
                </c:pt>
                <c:pt idx="211">
                  <c:v>35271</c:v>
                </c:pt>
                <c:pt idx="212">
                  <c:v>41924</c:v>
                </c:pt>
                <c:pt idx="213">
                  <c:v>42071</c:v>
                </c:pt>
                <c:pt idx="214">
                  <c:v>55067</c:v>
                </c:pt>
                <c:pt idx="215">
                  <c:v>69115</c:v>
                </c:pt>
                <c:pt idx="216">
                  <c:v>69741</c:v>
                </c:pt>
                <c:pt idx="217">
                  <c:v>70183</c:v>
                </c:pt>
                <c:pt idx="218">
                  <c:v>68408</c:v>
                </c:pt>
                <c:pt idx="219">
                  <c:v>68857</c:v>
                </c:pt>
                <c:pt idx="220">
                  <c:v>70959</c:v>
                </c:pt>
                <c:pt idx="221">
                  <c:v>72084</c:v>
                </c:pt>
                <c:pt idx="222">
                  <c:v>72482</c:v>
                </c:pt>
                <c:pt idx="223">
                  <c:v>74430</c:v>
                </c:pt>
                <c:pt idx="224">
                  <c:v>74999</c:v>
                </c:pt>
                <c:pt idx="225">
                  <c:v>75688</c:v>
                </c:pt>
                <c:pt idx="226">
                  <c:v>75803</c:v>
                </c:pt>
                <c:pt idx="227">
                  <c:v>76660</c:v>
                </c:pt>
                <c:pt idx="228">
                  <c:v>76937</c:v>
                </c:pt>
                <c:pt idx="229">
                  <c:v>78547</c:v>
                </c:pt>
                <c:pt idx="230">
                  <c:v>73905</c:v>
                </c:pt>
                <c:pt idx="231">
                  <c:v>76568</c:v>
                </c:pt>
                <c:pt idx="232">
                  <c:v>80213</c:v>
                </c:pt>
                <c:pt idx="233">
                  <c:v>82892</c:v>
                </c:pt>
                <c:pt idx="234">
                  <c:v>87953</c:v>
                </c:pt>
                <c:pt idx="235">
                  <c:v>91422</c:v>
                </c:pt>
                <c:pt idx="236">
                  <c:v>92817</c:v>
                </c:pt>
                <c:pt idx="237">
                  <c:v>93066</c:v>
                </c:pt>
                <c:pt idx="238">
                  <c:v>95807</c:v>
                </c:pt>
                <c:pt idx="239">
                  <c:v>97900</c:v>
                </c:pt>
                <c:pt idx="240">
                  <c:v>92712</c:v>
                </c:pt>
                <c:pt idx="241">
                  <c:v>96139</c:v>
                </c:pt>
                <c:pt idx="242">
                  <c:v>87493</c:v>
                </c:pt>
                <c:pt idx="243">
                  <c:v>75930</c:v>
                </c:pt>
                <c:pt idx="244">
                  <c:v>78430</c:v>
                </c:pt>
                <c:pt idx="245">
                  <c:v>79263</c:v>
                </c:pt>
              </c:numCache>
            </c:numRef>
          </c:val>
          <c:smooth val="0"/>
          <c:extLst>
            <c:ext xmlns:c16="http://schemas.microsoft.com/office/drawing/2014/chart" uri="{C3380CC4-5D6E-409C-BE32-E72D297353CC}">
              <c16:uniqueId val="{00000007-E934-4215-9012-42183805FCA6}"/>
            </c:ext>
          </c:extLst>
        </c:ser>
        <c:ser>
          <c:idx val="8"/>
          <c:order val="8"/>
          <c:tx>
            <c:strRef>
              <c:f>Sheet1!$J$1</c:f>
              <c:strCache>
                <c:ptCount val="1"/>
                <c:pt idx="0">
                  <c:v>009 Email Contacts</c:v>
                </c:pt>
              </c:strCache>
            </c:strRef>
          </c:tx>
          <c:spPr>
            <a:ln w="28575" cap="rnd">
              <a:solidFill>
                <a:schemeClr val="accent3">
                  <a:lumMod val="60000"/>
                </a:schemeClr>
              </a:solidFill>
              <a:round/>
            </a:ln>
            <a:effectLst/>
          </c:spPr>
          <c:marker>
            <c:symbol val="none"/>
          </c:marker>
          <c:cat>
            <c:numRef>
              <c:f>Sheet1!$A$2:$A$247</c:f>
              <c:numCache>
                <c:formatCode>m/d/yyyy</c:formatCode>
                <c:ptCount val="246"/>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pt idx="31">
                  <c:v>45505</c:v>
                </c:pt>
                <c:pt idx="32">
                  <c:v>45506</c:v>
                </c:pt>
                <c:pt idx="33">
                  <c:v>45507</c:v>
                </c:pt>
                <c:pt idx="34">
                  <c:v>45508</c:v>
                </c:pt>
                <c:pt idx="35">
                  <c:v>45509</c:v>
                </c:pt>
                <c:pt idx="36">
                  <c:v>45510</c:v>
                </c:pt>
                <c:pt idx="37">
                  <c:v>45511</c:v>
                </c:pt>
                <c:pt idx="38">
                  <c:v>45512</c:v>
                </c:pt>
                <c:pt idx="39">
                  <c:v>45513</c:v>
                </c:pt>
                <c:pt idx="40">
                  <c:v>45514</c:v>
                </c:pt>
                <c:pt idx="41">
                  <c:v>45515</c:v>
                </c:pt>
                <c:pt idx="42">
                  <c:v>45516</c:v>
                </c:pt>
                <c:pt idx="43">
                  <c:v>45517</c:v>
                </c:pt>
                <c:pt idx="44">
                  <c:v>45518</c:v>
                </c:pt>
                <c:pt idx="45">
                  <c:v>45519</c:v>
                </c:pt>
                <c:pt idx="46">
                  <c:v>45520</c:v>
                </c:pt>
                <c:pt idx="47">
                  <c:v>45521</c:v>
                </c:pt>
                <c:pt idx="48">
                  <c:v>45522</c:v>
                </c:pt>
                <c:pt idx="49">
                  <c:v>45523</c:v>
                </c:pt>
                <c:pt idx="50">
                  <c:v>45524</c:v>
                </c:pt>
                <c:pt idx="51">
                  <c:v>45525</c:v>
                </c:pt>
                <c:pt idx="52">
                  <c:v>45526</c:v>
                </c:pt>
                <c:pt idx="53">
                  <c:v>45527</c:v>
                </c:pt>
                <c:pt idx="54">
                  <c:v>45528</c:v>
                </c:pt>
                <c:pt idx="55">
                  <c:v>45529</c:v>
                </c:pt>
                <c:pt idx="56">
                  <c:v>45530</c:v>
                </c:pt>
                <c:pt idx="57">
                  <c:v>45531</c:v>
                </c:pt>
                <c:pt idx="58">
                  <c:v>45532</c:v>
                </c:pt>
                <c:pt idx="59">
                  <c:v>45533</c:v>
                </c:pt>
                <c:pt idx="60">
                  <c:v>45534</c:v>
                </c:pt>
                <c:pt idx="61">
                  <c:v>45535</c:v>
                </c:pt>
                <c:pt idx="62">
                  <c:v>45536</c:v>
                </c:pt>
                <c:pt idx="63">
                  <c:v>45537</c:v>
                </c:pt>
                <c:pt idx="64">
                  <c:v>45538</c:v>
                </c:pt>
                <c:pt idx="65">
                  <c:v>45539</c:v>
                </c:pt>
                <c:pt idx="66">
                  <c:v>45540</c:v>
                </c:pt>
                <c:pt idx="67">
                  <c:v>45541</c:v>
                </c:pt>
                <c:pt idx="68">
                  <c:v>45542</c:v>
                </c:pt>
                <c:pt idx="69">
                  <c:v>45543</c:v>
                </c:pt>
                <c:pt idx="70">
                  <c:v>45544</c:v>
                </c:pt>
                <c:pt idx="71">
                  <c:v>45545</c:v>
                </c:pt>
                <c:pt idx="72">
                  <c:v>45546</c:v>
                </c:pt>
                <c:pt idx="73">
                  <c:v>45547</c:v>
                </c:pt>
                <c:pt idx="74">
                  <c:v>45548</c:v>
                </c:pt>
                <c:pt idx="75">
                  <c:v>45549</c:v>
                </c:pt>
                <c:pt idx="76">
                  <c:v>45550</c:v>
                </c:pt>
                <c:pt idx="77">
                  <c:v>45551</c:v>
                </c:pt>
                <c:pt idx="78">
                  <c:v>45552</c:v>
                </c:pt>
                <c:pt idx="79">
                  <c:v>45553</c:v>
                </c:pt>
                <c:pt idx="80">
                  <c:v>45554</c:v>
                </c:pt>
                <c:pt idx="81">
                  <c:v>45555</c:v>
                </c:pt>
                <c:pt idx="82">
                  <c:v>45556</c:v>
                </c:pt>
                <c:pt idx="83">
                  <c:v>45557</c:v>
                </c:pt>
                <c:pt idx="84">
                  <c:v>45558</c:v>
                </c:pt>
                <c:pt idx="85">
                  <c:v>45559</c:v>
                </c:pt>
                <c:pt idx="86">
                  <c:v>45560</c:v>
                </c:pt>
                <c:pt idx="87">
                  <c:v>45561</c:v>
                </c:pt>
                <c:pt idx="88">
                  <c:v>45562</c:v>
                </c:pt>
                <c:pt idx="89">
                  <c:v>45563</c:v>
                </c:pt>
                <c:pt idx="90">
                  <c:v>45564</c:v>
                </c:pt>
                <c:pt idx="91">
                  <c:v>45565</c:v>
                </c:pt>
                <c:pt idx="92">
                  <c:v>45566</c:v>
                </c:pt>
                <c:pt idx="93">
                  <c:v>45567</c:v>
                </c:pt>
                <c:pt idx="94">
                  <c:v>45568</c:v>
                </c:pt>
                <c:pt idx="95">
                  <c:v>45569</c:v>
                </c:pt>
                <c:pt idx="96">
                  <c:v>45570</c:v>
                </c:pt>
                <c:pt idx="97">
                  <c:v>45571</c:v>
                </c:pt>
                <c:pt idx="98">
                  <c:v>45572</c:v>
                </c:pt>
                <c:pt idx="99">
                  <c:v>45573</c:v>
                </c:pt>
                <c:pt idx="100">
                  <c:v>45574</c:v>
                </c:pt>
                <c:pt idx="101">
                  <c:v>45575</c:v>
                </c:pt>
                <c:pt idx="102">
                  <c:v>45576</c:v>
                </c:pt>
                <c:pt idx="103">
                  <c:v>45577</c:v>
                </c:pt>
                <c:pt idx="104">
                  <c:v>45578</c:v>
                </c:pt>
                <c:pt idx="105">
                  <c:v>45579</c:v>
                </c:pt>
                <c:pt idx="106">
                  <c:v>45580</c:v>
                </c:pt>
                <c:pt idx="107">
                  <c:v>45581</c:v>
                </c:pt>
                <c:pt idx="108">
                  <c:v>45582</c:v>
                </c:pt>
                <c:pt idx="109">
                  <c:v>45583</c:v>
                </c:pt>
                <c:pt idx="110">
                  <c:v>45584</c:v>
                </c:pt>
                <c:pt idx="111">
                  <c:v>45585</c:v>
                </c:pt>
                <c:pt idx="112">
                  <c:v>45586</c:v>
                </c:pt>
                <c:pt idx="113">
                  <c:v>45587</c:v>
                </c:pt>
                <c:pt idx="114">
                  <c:v>45588</c:v>
                </c:pt>
                <c:pt idx="115">
                  <c:v>45589</c:v>
                </c:pt>
                <c:pt idx="116">
                  <c:v>45590</c:v>
                </c:pt>
                <c:pt idx="117">
                  <c:v>45591</c:v>
                </c:pt>
                <c:pt idx="118">
                  <c:v>45592</c:v>
                </c:pt>
                <c:pt idx="119">
                  <c:v>45593</c:v>
                </c:pt>
                <c:pt idx="120">
                  <c:v>45594</c:v>
                </c:pt>
                <c:pt idx="121">
                  <c:v>45595</c:v>
                </c:pt>
                <c:pt idx="122">
                  <c:v>45596</c:v>
                </c:pt>
                <c:pt idx="123">
                  <c:v>45474</c:v>
                </c:pt>
                <c:pt idx="124">
                  <c:v>45475</c:v>
                </c:pt>
                <c:pt idx="125">
                  <c:v>45476</c:v>
                </c:pt>
                <c:pt idx="126">
                  <c:v>45477</c:v>
                </c:pt>
                <c:pt idx="127">
                  <c:v>45478</c:v>
                </c:pt>
                <c:pt idx="128">
                  <c:v>45479</c:v>
                </c:pt>
                <c:pt idx="129">
                  <c:v>45480</c:v>
                </c:pt>
                <c:pt idx="130">
                  <c:v>45481</c:v>
                </c:pt>
                <c:pt idx="131">
                  <c:v>45482</c:v>
                </c:pt>
                <c:pt idx="132">
                  <c:v>45483</c:v>
                </c:pt>
                <c:pt idx="133">
                  <c:v>45484</c:v>
                </c:pt>
                <c:pt idx="134">
                  <c:v>45485</c:v>
                </c:pt>
                <c:pt idx="135">
                  <c:v>45486</c:v>
                </c:pt>
                <c:pt idx="136">
                  <c:v>45487</c:v>
                </c:pt>
                <c:pt idx="137">
                  <c:v>45488</c:v>
                </c:pt>
                <c:pt idx="138">
                  <c:v>45489</c:v>
                </c:pt>
                <c:pt idx="139">
                  <c:v>45490</c:v>
                </c:pt>
                <c:pt idx="140">
                  <c:v>45491</c:v>
                </c:pt>
                <c:pt idx="141">
                  <c:v>45492</c:v>
                </c:pt>
                <c:pt idx="142">
                  <c:v>45493</c:v>
                </c:pt>
                <c:pt idx="143">
                  <c:v>45494</c:v>
                </c:pt>
                <c:pt idx="144">
                  <c:v>45495</c:v>
                </c:pt>
                <c:pt idx="145">
                  <c:v>45496</c:v>
                </c:pt>
                <c:pt idx="146">
                  <c:v>45497</c:v>
                </c:pt>
                <c:pt idx="147">
                  <c:v>45498</c:v>
                </c:pt>
                <c:pt idx="148">
                  <c:v>45499</c:v>
                </c:pt>
                <c:pt idx="149">
                  <c:v>45500</c:v>
                </c:pt>
                <c:pt idx="150">
                  <c:v>45501</c:v>
                </c:pt>
                <c:pt idx="151">
                  <c:v>45502</c:v>
                </c:pt>
                <c:pt idx="152">
                  <c:v>45503</c:v>
                </c:pt>
                <c:pt idx="153">
                  <c:v>45504</c:v>
                </c:pt>
                <c:pt idx="154">
                  <c:v>45505</c:v>
                </c:pt>
                <c:pt idx="155">
                  <c:v>45506</c:v>
                </c:pt>
                <c:pt idx="156">
                  <c:v>45507</c:v>
                </c:pt>
                <c:pt idx="157">
                  <c:v>45508</c:v>
                </c:pt>
                <c:pt idx="158">
                  <c:v>45509</c:v>
                </c:pt>
                <c:pt idx="159">
                  <c:v>45510</c:v>
                </c:pt>
                <c:pt idx="160">
                  <c:v>45511</c:v>
                </c:pt>
                <c:pt idx="161">
                  <c:v>45512</c:v>
                </c:pt>
                <c:pt idx="162">
                  <c:v>45513</c:v>
                </c:pt>
                <c:pt idx="163">
                  <c:v>45514</c:v>
                </c:pt>
                <c:pt idx="164">
                  <c:v>45515</c:v>
                </c:pt>
                <c:pt idx="165">
                  <c:v>45516</c:v>
                </c:pt>
                <c:pt idx="166">
                  <c:v>45517</c:v>
                </c:pt>
                <c:pt idx="167">
                  <c:v>45518</c:v>
                </c:pt>
                <c:pt idx="168">
                  <c:v>45519</c:v>
                </c:pt>
                <c:pt idx="169">
                  <c:v>45520</c:v>
                </c:pt>
                <c:pt idx="170">
                  <c:v>45521</c:v>
                </c:pt>
                <c:pt idx="171">
                  <c:v>45522</c:v>
                </c:pt>
                <c:pt idx="172">
                  <c:v>45523</c:v>
                </c:pt>
                <c:pt idx="173">
                  <c:v>45524</c:v>
                </c:pt>
                <c:pt idx="174">
                  <c:v>45525</c:v>
                </c:pt>
                <c:pt idx="175">
                  <c:v>45526</c:v>
                </c:pt>
                <c:pt idx="176">
                  <c:v>45527</c:v>
                </c:pt>
                <c:pt idx="177">
                  <c:v>45528</c:v>
                </c:pt>
                <c:pt idx="178">
                  <c:v>45529</c:v>
                </c:pt>
                <c:pt idx="179">
                  <c:v>45530</c:v>
                </c:pt>
                <c:pt idx="180">
                  <c:v>45531</c:v>
                </c:pt>
                <c:pt idx="181">
                  <c:v>45532</c:v>
                </c:pt>
                <c:pt idx="182">
                  <c:v>45533</c:v>
                </c:pt>
                <c:pt idx="183">
                  <c:v>45534</c:v>
                </c:pt>
                <c:pt idx="184">
                  <c:v>45535</c:v>
                </c:pt>
                <c:pt idx="185">
                  <c:v>45536</c:v>
                </c:pt>
                <c:pt idx="186">
                  <c:v>45537</c:v>
                </c:pt>
                <c:pt idx="187">
                  <c:v>45538</c:v>
                </c:pt>
                <c:pt idx="188">
                  <c:v>45539</c:v>
                </c:pt>
                <c:pt idx="189">
                  <c:v>45540</c:v>
                </c:pt>
                <c:pt idx="190">
                  <c:v>45541</c:v>
                </c:pt>
                <c:pt idx="191">
                  <c:v>45542</c:v>
                </c:pt>
                <c:pt idx="192">
                  <c:v>45543</c:v>
                </c:pt>
                <c:pt idx="193">
                  <c:v>45544</c:v>
                </c:pt>
                <c:pt idx="194">
                  <c:v>45545</c:v>
                </c:pt>
                <c:pt idx="195">
                  <c:v>45546</c:v>
                </c:pt>
                <c:pt idx="196">
                  <c:v>45547</c:v>
                </c:pt>
                <c:pt idx="197">
                  <c:v>45548</c:v>
                </c:pt>
                <c:pt idx="198">
                  <c:v>45549</c:v>
                </c:pt>
                <c:pt idx="199">
                  <c:v>45550</c:v>
                </c:pt>
                <c:pt idx="200">
                  <c:v>45551</c:v>
                </c:pt>
                <c:pt idx="201">
                  <c:v>45552</c:v>
                </c:pt>
                <c:pt idx="202">
                  <c:v>45553</c:v>
                </c:pt>
                <c:pt idx="203">
                  <c:v>45554</c:v>
                </c:pt>
                <c:pt idx="204">
                  <c:v>45555</c:v>
                </c:pt>
                <c:pt idx="205">
                  <c:v>45556</c:v>
                </c:pt>
                <c:pt idx="206">
                  <c:v>45557</c:v>
                </c:pt>
                <c:pt idx="207">
                  <c:v>45558</c:v>
                </c:pt>
                <c:pt idx="208">
                  <c:v>45559</c:v>
                </c:pt>
                <c:pt idx="209">
                  <c:v>45560</c:v>
                </c:pt>
                <c:pt idx="210">
                  <c:v>45561</c:v>
                </c:pt>
                <c:pt idx="211">
                  <c:v>45562</c:v>
                </c:pt>
                <c:pt idx="212">
                  <c:v>45563</c:v>
                </c:pt>
                <c:pt idx="213">
                  <c:v>45564</c:v>
                </c:pt>
                <c:pt idx="214">
                  <c:v>45565</c:v>
                </c:pt>
                <c:pt idx="215">
                  <c:v>45566</c:v>
                </c:pt>
                <c:pt idx="216">
                  <c:v>45567</c:v>
                </c:pt>
                <c:pt idx="217">
                  <c:v>45568</c:v>
                </c:pt>
                <c:pt idx="218">
                  <c:v>45569</c:v>
                </c:pt>
                <c:pt idx="219">
                  <c:v>45570</c:v>
                </c:pt>
                <c:pt idx="220">
                  <c:v>45571</c:v>
                </c:pt>
                <c:pt idx="221">
                  <c:v>45572</c:v>
                </c:pt>
                <c:pt idx="222">
                  <c:v>45573</c:v>
                </c:pt>
                <c:pt idx="223">
                  <c:v>45574</c:v>
                </c:pt>
                <c:pt idx="224">
                  <c:v>45575</c:v>
                </c:pt>
                <c:pt idx="225">
                  <c:v>45576</c:v>
                </c:pt>
                <c:pt idx="226">
                  <c:v>45577</c:v>
                </c:pt>
                <c:pt idx="227">
                  <c:v>45578</c:v>
                </c:pt>
                <c:pt idx="228">
                  <c:v>45579</c:v>
                </c:pt>
                <c:pt idx="229">
                  <c:v>45580</c:v>
                </c:pt>
                <c:pt idx="230">
                  <c:v>45581</c:v>
                </c:pt>
                <c:pt idx="231">
                  <c:v>45582</c:v>
                </c:pt>
                <c:pt idx="232">
                  <c:v>45583</c:v>
                </c:pt>
                <c:pt idx="233">
                  <c:v>45584</c:v>
                </c:pt>
                <c:pt idx="234">
                  <c:v>45585</c:v>
                </c:pt>
                <c:pt idx="235">
                  <c:v>45586</c:v>
                </c:pt>
                <c:pt idx="236">
                  <c:v>45587</c:v>
                </c:pt>
                <c:pt idx="237">
                  <c:v>45588</c:v>
                </c:pt>
                <c:pt idx="238">
                  <c:v>45589</c:v>
                </c:pt>
                <c:pt idx="239">
                  <c:v>45590</c:v>
                </c:pt>
                <c:pt idx="240">
                  <c:v>45591</c:v>
                </c:pt>
                <c:pt idx="241">
                  <c:v>45592</c:v>
                </c:pt>
                <c:pt idx="242">
                  <c:v>45593</c:v>
                </c:pt>
                <c:pt idx="243">
                  <c:v>45594</c:v>
                </c:pt>
                <c:pt idx="244">
                  <c:v>45595</c:v>
                </c:pt>
                <c:pt idx="245">
                  <c:v>45596</c:v>
                </c:pt>
              </c:numCache>
            </c:numRef>
          </c:cat>
          <c:val>
            <c:numRef>
              <c:f>Sheet1!$J$2:$J$247</c:f>
              <c:numCache>
                <c:formatCode>General</c:formatCode>
                <c:ptCount val="2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1</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2</c:v>
                </c:pt>
                <c:pt idx="147">
                  <c:v>0</c:v>
                </c:pt>
                <c:pt idx="148">
                  <c:v>0</c:v>
                </c:pt>
                <c:pt idx="149">
                  <c:v>0</c:v>
                </c:pt>
                <c:pt idx="150">
                  <c:v>1</c:v>
                </c:pt>
                <c:pt idx="151">
                  <c:v>0</c:v>
                </c:pt>
                <c:pt idx="152">
                  <c:v>1</c:v>
                </c:pt>
                <c:pt idx="153">
                  <c:v>0</c:v>
                </c:pt>
                <c:pt idx="154">
                  <c:v>0</c:v>
                </c:pt>
                <c:pt idx="155">
                  <c:v>1</c:v>
                </c:pt>
                <c:pt idx="156">
                  <c:v>0</c:v>
                </c:pt>
                <c:pt idx="157">
                  <c:v>0</c:v>
                </c:pt>
                <c:pt idx="158">
                  <c:v>1</c:v>
                </c:pt>
                <c:pt idx="159">
                  <c:v>0</c:v>
                </c:pt>
                <c:pt idx="160">
                  <c:v>2</c:v>
                </c:pt>
                <c:pt idx="161">
                  <c:v>0</c:v>
                </c:pt>
                <c:pt idx="162">
                  <c:v>1</c:v>
                </c:pt>
                <c:pt idx="163">
                  <c:v>0</c:v>
                </c:pt>
                <c:pt idx="164">
                  <c:v>0</c:v>
                </c:pt>
                <c:pt idx="165">
                  <c:v>0</c:v>
                </c:pt>
                <c:pt idx="166">
                  <c:v>0</c:v>
                </c:pt>
                <c:pt idx="167">
                  <c:v>0</c:v>
                </c:pt>
                <c:pt idx="168">
                  <c:v>2</c:v>
                </c:pt>
                <c:pt idx="169">
                  <c:v>0</c:v>
                </c:pt>
                <c:pt idx="170">
                  <c:v>0</c:v>
                </c:pt>
                <c:pt idx="171">
                  <c:v>0</c:v>
                </c:pt>
                <c:pt idx="172">
                  <c:v>0</c:v>
                </c:pt>
                <c:pt idx="173">
                  <c:v>0</c:v>
                </c:pt>
                <c:pt idx="174">
                  <c:v>0</c:v>
                </c:pt>
                <c:pt idx="175">
                  <c:v>0</c:v>
                </c:pt>
                <c:pt idx="176">
                  <c:v>0</c:v>
                </c:pt>
                <c:pt idx="177">
                  <c:v>0</c:v>
                </c:pt>
                <c:pt idx="178">
                  <c:v>0</c:v>
                </c:pt>
                <c:pt idx="179">
                  <c:v>1</c:v>
                </c:pt>
                <c:pt idx="180">
                  <c:v>0</c:v>
                </c:pt>
                <c:pt idx="181">
                  <c:v>0</c:v>
                </c:pt>
                <c:pt idx="182">
                  <c:v>0</c:v>
                </c:pt>
                <c:pt idx="183">
                  <c:v>0</c:v>
                </c:pt>
                <c:pt idx="184">
                  <c:v>0</c:v>
                </c:pt>
                <c:pt idx="185">
                  <c:v>1</c:v>
                </c:pt>
                <c:pt idx="186">
                  <c:v>0</c:v>
                </c:pt>
                <c:pt idx="187">
                  <c:v>0</c:v>
                </c:pt>
                <c:pt idx="188">
                  <c:v>0</c:v>
                </c:pt>
                <c:pt idx="189">
                  <c:v>0</c:v>
                </c:pt>
                <c:pt idx="190">
                  <c:v>0</c:v>
                </c:pt>
                <c:pt idx="191">
                  <c:v>0</c:v>
                </c:pt>
                <c:pt idx="192">
                  <c:v>0</c:v>
                </c:pt>
                <c:pt idx="193">
                  <c:v>2</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1</c:v>
                </c:pt>
                <c:pt idx="211">
                  <c:v>0</c:v>
                </c:pt>
                <c:pt idx="212">
                  <c:v>0</c:v>
                </c:pt>
                <c:pt idx="213">
                  <c:v>0</c:v>
                </c:pt>
                <c:pt idx="214">
                  <c:v>2</c:v>
                </c:pt>
                <c:pt idx="215">
                  <c:v>0</c:v>
                </c:pt>
                <c:pt idx="216">
                  <c:v>0</c:v>
                </c:pt>
                <c:pt idx="217">
                  <c:v>0</c:v>
                </c:pt>
                <c:pt idx="218">
                  <c:v>1</c:v>
                </c:pt>
                <c:pt idx="219">
                  <c:v>0</c:v>
                </c:pt>
                <c:pt idx="220">
                  <c:v>4</c:v>
                </c:pt>
                <c:pt idx="221">
                  <c:v>0</c:v>
                </c:pt>
                <c:pt idx="222">
                  <c:v>0</c:v>
                </c:pt>
                <c:pt idx="223">
                  <c:v>0</c:v>
                </c:pt>
                <c:pt idx="224">
                  <c:v>1</c:v>
                </c:pt>
                <c:pt idx="225">
                  <c:v>1</c:v>
                </c:pt>
                <c:pt idx="226">
                  <c:v>1</c:v>
                </c:pt>
                <c:pt idx="227">
                  <c:v>0</c:v>
                </c:pt>
                <c:pt idx="228">
                  <c:v>1</c:v>
                </c:pt>
                <c:pt idx="229">
                  <c:v>0</c:v>
                </c:pt>
                <c:pt idx="230">
                  <c:v>0</c:v>
                </c:pt>
                <c:pt idx="231">
                  <c:v>0</c:v>
                </c:pt>
                <c:pt idx="232">
                  <c:v>1</c:v>
                </c:pt>
                <c:pt idx="233">
                  <c:v>0</c:v>
                </c:pt>
                <c:pt idx="234">
                  <c:v>0</c:v>
                </c:pt>
                <c:pt idx="235">
                  <c:v>0</c:v>
                </c:pt>
                <c:pt idx="236">
                  <c:v>0</c:v>
                </c:pt>
                <c:pt idx="237">
                  <c:v>1</c:v>
                </c:pt>
                <c:pt idx="238">
                  <c:v>0</c:v>
                </c:pt>
                <c:pt idx="239">
                  <c:v>0</c:v>
                </c:pt>
                <c:pt idx="240">
                  <c:v>0</c:v>
                </c:pt>
                <c:pt idx="241">
                  <c:v>1</c:v>
                </c:pt>
                <c:pt idx="242">
                  <c:v>1</c:v>
                </c:pt>
                <c:pt idx="243">
                  <c:v>1</c:v>
                </c:pt>
                <c:pt idx="244">
                  <c:v>0</c:v>
                </c:pt>
                <c:pt idx="245">
                  <c:v>0</c:v>
                </c:pt>
              </c:numCache>
            </c:numRef>
          </c:val>
          <c:smooth val="0"/>
          <c:extLst>
            <c:ext xmlns:c16="http://schemas.microsoft.com/office/drawing/2014/chart" uri="{C3380CC4-5D6E-409C-BE32-E72D297353CC}">
              <c16:uniqueId val="{00000008-E934-4215-9012-42183805FCA6}"/>
            </c:ext>
          </c:extLst>
        </c:ser>
        <c:ser>
          <c:idx val="9"/>
          <c:order val="9"/>
          <c:tx>
            <c:strRef>
              <c:f>Sheet1!$K$1</c:f>
              <c:strCache>
                <c:ptCount val="1"/>
                <c:pt idx="0">
                  <c:v>010 Phone Call Clicks</c:v>
                </c:pt>
              </c:strCache>
            </c:strRef>
          </c:tx>
          <c:spPr>
            <a:ln w="28575" cap="rnd">
              <a:solidFill>
                <a:schemeClr val="accent4">
                  <a:lumMod val="60000"/>
                </a:schemeClr>
              </a:solidFill>
              <a:round/>
            </a:ln>
            <a:effectLst/>
          </c:spPr>
          <c:marker>
            <c:symbol val="none"/>
          </c:marker>
          <c:cat>
            <c:numRef>
              <c:f>Sheet1!$A$2:$A$247</c:f>
              <c:numCache>
                <c:formatCode>m/d/yyyy</c:formatCode>
                <c:ptCount val="246"/>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pt idx="31">
                  <c:v>45505</c:v>
                </c:pt>
                <c:pt idx="32">
                  <c:v>45506</c:v>
                </c:pt>
                <c:pt idx="33">
                  <c:v>45507</c:v>
                </c:pt>
                <c:pt idx="34">
                  <c:v>45508</c:v>
                </c:pt>
                <c:pt idx="35">
                  <c:v>45509</c:v>
                </c:pt>
                <c:pt idx="36">
                  <c:v>45510</c:v>
                </c:pt>
                <c:pt idx="37">
                  <c:v>45511</c:v>
                </c:pt>
                <c:pt idx="38">
                  <c:v>45512</c:v>
                </c:pt>
                <c:pt idx="39">
                  <c:v>45513</c:v>
                </c:pt>
                <c:pt idx="40">
                  <c:v>45514</c:v>
                </c:pt>
                <c:pt idx="41">
                  <c:v>45515</c:v>
                </c:pt>
                <c:pt idx="42">
                  <c:v>45516</c:v>
                </c:pt>
                <c:pt idx="43">
                  <c:v>45517</c:v>
                </c:pt>
                <c:pt idx="44">
                  <c:v>45518</c:v>
                </c:pt>
                <c:pt idx="45">
                  <c:v>45519</c:v>
                </c:pt>
                <c:pt idx="46">
                  <c:v>45520</c:v>
                </c:pt>
                <c:pt idx="47">
                  <c:v>45521</c:v>
                </c:pt>
                <c:pt idx="48">
                  <c:v>45522</c:v>
                </c:pt>
                <c:pt idx="49">
                  <c:v>45523</c:v>
                </c:pt>
                <c:pt idx="50">
                  <c:v>45524</c:v>
                </c:pt>
                <c:pt idx="51">
                  <c:v>45525</c:v>
                </c:pt>
                <c:pt idx="52">
                  <c:v>45526</c:v>
                </c:pt>
                <c:pt idx="53">
                  <c:v>45527</c:v>
                </c:pt>
                <c:pt idx="54">
                  <c:v>45528</c:v>
                </c:pt>
                <c:pt idx="55">
                  <c:v>45529</c:v>
                </c:pt>
                <c:pt idx="56">
                  <c:v>45530</c:v>
                </c:pt>
                <c:pt idx="57">
                  <c:v>45531</c:v>
                </c:pt>
                <c:pt idx="58">
                  <c:v>45532</c:v>
                </c:pt>
                <c:pt idx="59">
                  <c:v>45533</c:v>
                </c:pt>
                <c:pt idx="60">
                  <c:v>45534</c:v>
                </c:pt>
                <c:pt idx="61">
                  <c:v>45535</c:v>
                </c:pt>
                <c:pt idx="62">
                  <c:v>45536</c:v>
                </c:pt>
                <c:pt idx="63">
                  <c:v>45537</c:v>
                </c:pt>
                <c:pt idx="64">
                  <c:v>45538</c:v>
                </c:pt>
                <c:pt idx="65">
                  <c:v>45539</c:v>
                </c:pt>
                <c:pt idx="66">
                  <c:v>45540</c:v>
                </c:pt>
                <c:pt idx="67">
                  <c:v>45541</c:v>
                </c:pt>
                <c:pt idx="68">
                  <c:v>45542</c:v>
                </c:pt>
                <c:pt idx="69">
                  <c:v>45543</c:v>
                </c:pt>
                <c:pt idx="70">
                  <c:v>45544</c:v>
                </c:pt>
                <c:pt idx="71">
                  <c:v>45545</c:v>
                </c:pt>
                <c:pt idx="72">
                  <c:v>45546</c:v>
                </c:pt>
                <c:pt idx="73">
                  <c:v>45547</c:v>
                </c:pt>
                <c:pt idx="74">
                  <c:v>45548</c:v>
                </c:pt>
                <c:pt idx="75">
                  <c:v>45549</c:v>
                </c:pt>
                <c:pt idx="76">
                  <c:v>45550</c:v>
                </c:pt>
                <c:pt idx="77">
                  <c:v>45551</c:v>
                </c:pt>
                <c:pt idx="78">
                  <c:v>45552</c:v>
                </c:pt>
                <c:pt idx="79">
                  <c:v>45553</c:v>
                </c:pt>
                <c:pt idx="80">
                  <c:v>45554</c:v>
                </c:pt>
                <c:pt idx="81">
                  <c:v>45555</c:v>
                </c:pt>
                <c:pt idx="82">
                  <c:v>45556</c:v>
                </c:pt>
                <c:pt idx="83">
                  <c:v>45557</c:v>
                </c:pt>
                <c:pt idx="84">
                  <c:v>45558</c:v>
                </c:pt>
                <c:pt idx="85">
                  <c:v>45559</c:v>
                </c:pt>
                <c:pt idx="86">
                  <c:v>45560</c:v>
                </c:pt>
                <c:pt idx="87">
                  <c:v>45561</c:v>
                </c:pt>
                <c:pt idx="88">
                  <c:v>45562</c:v>
                </c:pt>
                <c:pt idx="89">
                  <c:v>45563</c:v>
                </c:pt>
                <c:pt idx="90">
                  <c:v>45564</c:v>
                </c:pt>
                <c:pt idx="91">
                  <c:v>45565</c:v>
                </c:pt>
                <c:pt idx="92">
                  <c:v>45566</c:v>
                </c:pt>
                <c:pt idx="93">
                  <c:v>45567</c:v>
                </c:pt>
                <c:pt idx="94">
                  <c:v>45568</c:v>
                </c:pt>
                <c:pt idx="95">
                  <c:v>45569</c:v>
                </c:pt>
                <c:pt idx="96">
                  <c:v>45570</c:v>
                </c:pt>
                <c:pt idx="97">
                  <c:v>45571</c:v>
                </c:pt>
                <c:pt idx="98">
                  <c:v>45572</c:v>
                </c:pt>
                <c:pt idx="99">
                  <c:v>45573</c:v>
                </c:pt>
                <c:pt idx="100">
                  <c:v>45574</c:v>
                </c:pt>
                <c:pt idx="101">
                  <c:v>45575</c:v>
                </c:pt>
                <c:pt idx="102">
                  <c:v>45576</c:v>
                </c:pt>
                <c:pt idx="103">
                  <c:v>45577</c:v>
                </c:pt>
                <c:pt idx="104">
                  <c:v>45578</c:v>
                </c:pt>
                <c:pt idx="105">
                  <c:v>45579</c:v>
                </c:pt>
                <c:pt idx="106">
                  <c:v>45580</c:v>
                </c:pt>
                <c:pt idx="107">
                  <c:v>45581</c:v>
                </c:pt>
                <c:pt idx="108">
                  <c:v>45582</c:v>
                </c:pt>
                <c:pt idx="109">
                  <c:v>45583</c:v>
                </c:pt>
                <c:pt idx="110">
                  <c:v>45584</c:v>
                </c:pt>
                <c:pt idx="111">
                  <c:v>45585</c:v>
                </c:pt>
                <c:pt idx="112">
                  <c:v>45586</c:v>
                </c:pt>
                <c:pt idx="113">
                  <c:v>45587</c:v>
                </c:pt>
                <c:pt idx="114">
                  <c:v>45588</c:v>
                </c:pt>
                <c:pt idx="115">
                  <c:v>45589</c:v>
                </c:pt>
                <c:pt idx="116">
                  <c:v>45590</c:v>
                </c:pt>
                <c:pt idx="117">
                  <c:v>45591</c:v>
                </c:pt>
                <c:pt idx="118">
                  <c:v>45592</c:v>
                </c:pt>
                <c:pt idx="119">
                  <c:v>45593</c:v>
                </c:pt>
                <c:pt idx="120">
                  <c:v>45594</c:v>
                </c:pt>
                <c:pt idx="121">
                  <c:v>45595</c:v>
                </c:pt>
                <c:pt idx="122">
                  <c:v>45596</c:v>
                </c:pt>
                <c:pt idx="123">
                  <c:v>45474</c:v>
                </c:pt>
                <c:pt idx="124">
                  <c:v>45475</c:v>
                </c:pt>
                <c:pt idx="125">
                  <c:v>45476</c:v>
                </c:pt>
                <c:pt idx="126">
                  <c:v>45477</c:v>
                </c:pt>
                <c:pt idx="127">
                  <c:v>45478</c:v>
                </c:pt>
                <c:pt idx="128">
                  <c:v>45479</c:v>
                </c:pt>
                <c:pt idx="129">
                  <c:v>45480</c:v>
                </c:pt>
                <c:pt idx="130">
                  <c:v>45481</c:v>
                </c:pt>
                <c:pt idx="131">
                  <c:v>45482</c:v>
                </c:pt>
                <c:pt idx="132">
                  <c:v>45483</c:v>
                </c:pt>
                <c:pt idx="133">
                  <c:v>45484</c:v>
                </c:pt>
                <c:pt idx="134">
                  <c:v>45485</c:v>
                </c:pt>
                <c:pt idx="135">
                  <c:v>45486</c:v>
                </c:pt>
                <c:pt idx="136">
                  <c:v>45487</c:v>
                </c:pt>
                <c:pt idx="137">
                  <c:v>45488</c:v>
                </c:pt>
                <c:pt idx="138">
                  <c:v>45489</c:v>
                </c:pt>
                <c:pt idx="139">
                  <c:v>45490</c:v>
                </c:pt>
                <c:pt idx="140">
                  <c:v>45491</c:v>
                </c:pt>
                <c:pt idx="141">
                  <c:v>45492</c:v>
                </c:pt>
                <c:pt idx="142">
                  <c:v>45493</c:v>
                </c:pt>
                <c:pt idx="143">
                  <c:v>45494</c:v>
                </c:pt>
                <c:pt idx="144">
                  <c:v>45495</c:v>
                </c:pt>
                <c:pt idx="145">
                  <c:v>45496</c:v>
                </c:pt>
                <c:pt idx="146">
                  <c:v>45497</c:v>
                </c:pt>
                <c:pt idx="147">
                  <c:v>45498</c:v>
                </c:pt>
                <c:pt idx="148">
                  <c:v>45499</c:v>
                </c:pt>
                <c:pt idx="149">
                  <c:v>45500</c:v>
                </c:pt>
                <c:pt idx="150">
                  <c:v>45501</c:v>
                </c:pt>
                <c:pt idx="151">
                  <c:v>45502</c:v>
                </c:pt>
                <c:pt idx="152">
                  <c:v>45503</c:v>
                </c:pt>
                <c:pt idx="153">
                  <c:v>45504</c:v>
                </c:pt>
                <c:pt idx="154">
                  <c:v>45505</c:v>
                </c:pt>
                <c:pt idx="155">
                  <c:v>45506</c:v>
                </c:pt>
                <c:pt idx="156">
                  <c:v>45507</c:v>
                </c:pt>
                <c:pt idx="157">
                  <c:v>45508</c:v>
                </c:pt>
                <c:pt idx="158">
                  <c:v>45509</c:v>
                </c:pt>
                <c:pt idx="159">
                  <c:v>45510</c:v>
                </c:pt>
                <c:pt idx="160">
                  <c:v>45511</c:v>
                </c:pt>
                <c:pt idx="161">
                  <c:v>45512</c:v>
                </c:pt>
                <c:pt idx="162">
                  <c:v>45513</c:v>
                </c:pt>
                <c:pt idx="163">
                  <c:v>45514</c:v>
                </c:pt>
                <c:pt idx="164">
                  <c:v>45515</c:v>
                </c:pt>
                <c:pt idx="165">
                  <c:v>45516</c:v>
                </c:pt>
                <c:pt idx="166">
                  <c:v>45517</c:v>
                </c:pt>
                <c:pt idx="167">
                  <c:v>45518</c:v>
                </c:pt>
                <c:pt idx="168">
                  <c:v>45519</c:v>
                </c:pt>
                <c:pt idx="169">
                  <c:v>45520</c:v>
                </c:pt>
                <c:pt idx="170">
                  <c:v>45521</c:v>
                </c:pt>
                <c:pt idx="171">
                  <c:v>45522</c:v>
                </c:pt>
                <c:pt idx="172">
                  <c:v>45523</c:v>
                </c:pt>
                <c:pt idx="173">
                  <c:v>45524</c:v>
                </c:pt>
                <c:pt idx="174">
                  <c:v>45525</c:v>
                </c:pt>
                <c:pt idx="175">
                  <c:v>45526</c:v>
                </c:pt>
                <c:pt idx="176">
                  <c:v>45527</c:v>
                </c:pt>
                <c:pt idx="177">
                  <c:v>45528</c:v>
                </c:pt>
                <c:pt idx="178">
                  <c:v>45529</c:v>
                </c:pt>
                <c:pt idx="179">
                  <c:v>45530</c:v>
                </c:pt>
                <c:pt idx="180">
                  <c:v>45531</c:v>
                </c:pt>
                <c:pt idx="181">
                  <c:v>45532</c:v>
                </c:pt>
                <c:pt idx="182">
                  <c:v>45533</c:v>
                </c:pt>
                <c:pt idx="183">
                  <c:v>45534</c:v>
                </c:pt>
                <c:pt idx="184">
                  <c:v>45535</c:v>
                </c:pt>
                <c:pt idx="185">
                  <c:v>45536</c:v>
                </c:pt>
                <c:pt idx="186">
                  <c:v>45537</c:v>
                </c:pt>
                <c:pt idx="187">
                  <c:v>45538</c:v>
                </c:pt>
                <c:pt idx="188">
                  <c:v>45539</c:v>
                </c:pt>
                <c:pt idx="189">
                  <c:v>45540</c:v>
                </c:pt>
                <c:pt idx="190">
                  <c:v>45541</c:v>
                </c:pt>
                <c:pt idx="191">
                  <c:v>45542</c:v>
                </c:pt>
                <c:pt idx="192">
                  <c:v>45543</c:v>
                </c:pt>
                <c:pt idx="193">
                  <c:v>45544</c:v>
                </c:pt>
                <c:pt idx="194">
                  <c:v>45545</c:v>
                </c:pt>
                <c:pt idx="195">
                  <c:v>45546</c:v>
                </c:pt>
                <c:pt idx="196">
                  <c:v>45547</c:v>
                </c:pt>
                <c:pt idx="197">
                  <c:v>45548</c:v>
                </c:pt>
                <c:pt idx="198">
                  <c:v>45549</c:v>
                </c:pt>
                <c:pt idx="199">
                  <c:v>45550</c:v>
                </c:pt>
                <c:pt idx="200">
                  <c:v>45551</c:v>
                </c:pt>
                <c:pt idx="201">
                  <c:v>45552</c:v>
                </c:pt>
                <c:pt idx="202">
                  <c:v>45553</c:v>
                </c:pt>
                <c:pt idx="203">
                  <c:v>45554</c:v>
                </c:pt>
                <c:pt idx="204">
                  <c:v>45555</c:v>
                </c:pt>
                <c:pt idx="205">
                  <c:v>45556</c:v>
                </c:pt>
                <c:pt idx="206">
                  <c:v>45557</c:v>
                </c:pt>
                <c:pt idx="207">
                  <c:v>45558</c:v>
                </c:pt>
                <c:pt idx="208">
                  <c:v>45559</c:v>
                </c:pt>
                <c:pt idx="209">
                  <c:v>45560</c:v>
                </c:pt>
                <c:pt idx="210">
                  <c:v>45561</c:v>
                </c:pt>
                <c:pt idx="211">
                  <c:v>45562</c:v>
                </c:pt>
                <c:pt idx="212">
                  <c:v>45563</c:v>
                </c:pt>
                <c:pt idx="213">
                  <c:v>45564</c:v>
                </c:pt>
                <c:pt idx="214">
                  <c:v>45565</c:v>
                </c:pt>
                <c:pt idx="215">
                  <c:v>45566</c:v>
                </c:pt>
                <c:pt idx="216">
                  <c:v>45567</c:v>
                </c:pt>
                <c:pt idx="217">
                  <c:v>45568</c:v>
                </c:pt>
                <c:pt idx="218">
                  <c:v>45569</c:v>
                </c:pt>
                <c:pt idx="219">
                  <c:v>45570</c:v>
                </c:pt>
                <c:pt idx="220">
                  <c:v>45571</c:v>
                </c:pt>
                <c:pt idx="221">
                  <c:v>45572</c:v>
                </c:pt>
                <c:pt idx="222">
                  <c:v>45573</c:v>
                </c:pt>
                <c:pt idx="223">
                  <c:v>45574</c:v>
                </c:pt>
                <c:pt idx="224">
                  <c:v>45575</c:v>
                </c:pt>
                <c:pt idx="225">
                  <c:v>45576</c:v>
                </c:pt>
                <c:pt idx="226">
                  <c:v>45577</c:v>
                </c:pt>
                <c:pt idx="227">
                  <c:v>45578</c:v>
                </c:pt>
                <c:pt idx="228">
                  <c:v>45579</c:v>
                </c:pt>
                <c:pt idx="229">
                  <c:v>45580</c:v>
                </c:pt>
                <c:pt idx="230">
                  <c:v>45581</c:v>
                </c:pt>
                <c:pt idx="231">
                  <c:v>45582</c:v>
                </c:pt>
                <c:pt idx="232">
                  <c:v>45583</c:v>
                </c:pt>
                <c:pt idx="233">
                  <c:v>45584</c:v>
                </c:pt>
                <c:pt idx="234">
                  <c:v>45585</c:v>
                </c:pt>
                <c:pt idx="235">
                  <c:v>45586</c:v>
                </c:pt>
                <c:pt idx="236">
                  <c:v>45587</c:v>
                </c:pt>
                <c:pt idx="237">
                  <c:v>45588</c:v>
                </c:pt>
                <c:pt idx="238">
                  <c:v>45589</c:v>
                </c:pt>
                <c:pt idx="239">
                  <c:v>45590</c:v>
                </c:pt>
                <c:pt idx="240">
                  <c:v>45591</c:v>
                </c:pt>
                <c:pt idx="241">
                  <c:v>45592</c:v>
                </c:pt>
                <c:pt idx="242">
                  <c:v>45593</c:v>
                </c:pt>
                <c:pt idx="243">
                  <c:v>45594</c:v>
                </c:pt>
                <c:pt idx="244">
                  <c:v>45595</c:v>
                </c:pt>
                <c:pt idx="245">
                  <c:v>45596</c:v>
                </c:pt>
              </c:numCache>
            </c:numRef>
          </c:cat>
          <c:val>
            <c:numRef>
              <c:f>Sheet1!$K$2:$K$247</c:f>
              <c:numCache>
                <c:formatCode>General</c:formatCode>
                <c:ptCount val="2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numCache>
            </c:numRef>
          </c:val>
          <c:smooth val="0"/>
          <c:extLst>
            <c:ext xmlns:c16="http://schemas.microsoft.com/office/drawing/2014/chart" uri="{C3380CC4-5D6E-409C-BE32-E72D297353CC}">
              <c16:uniqueId val="{00000009-E934-4215-9012-42183805FCA6}"/>
            </c:ext>
          </c:extLst>
        </c:ser>
        <c:ser>
          <c:idx val="10"/>
          <c:order val="10"/>
          <c:tx>
            <c:strRef>
              <c:f>Sheet1!$L$1</c:f>
              <c:strCache>
                <c:ptCount val="1"/>
                <c:pt idx="0">
                  <c:v>011 Text Message Clicks</c:v>
                </c:pt>
              </c:strCache>
            </c:strRef>
          </c:tx>
          <c:spPr>
            <a:ln w="28575" cap="rnd">
              <a:solidFill>
                <a:schemeClr val="accent5">
                  <a:lumMod val="60000"/>
                </a:schemeClr>
              </a:solidFill>
              <a:round/>
            </a:ln>
            <a:effectLst/>
          </c:spPr>
          <c:marker>
            <c:symbol val="none"/>
          </c:marker>
          <c:cat>
            <c:numRef>
              <c:f>Sheet1!$A$2:$A$247</c:f>
              <c:numCache>
                <c:formatCode>m/d/yyyy</c:formatCode>
                <c:ptCount val="246"/>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pt idx="31">
                  <c:v>45505</c:v>
                </c:pt>
                <c:pt idx="32">
                  <c:v>45506</c:v>
                </c:pt>
                <c:pt idx="33">
                  <c:v>45507</c:v>
                </c:pt>
                <c:pt idx="34">
                  <c:v>45508</c:v>
                </c:pt>
                <c:pt idx="35">
                  <c:v>45509</c:v>
                </c:pt>
                <c:pt idx="36">
                  <c:v>45510</c:v>
                </c:pt>
                <c:pt idx="37">
                  <c:v>45511</c:v>
                </c:pt>
                <c:pt idx="38">
                  <c:v>45512</c:v>
                </c:pt>
                <c:pt idx="39">
                  <c:v>45513</c:v>
                </c:pt>
                <c:pt idx="40">
                  <c:v>45514</c:v>
                </c:pt>
                <c:pt idx="41">
                  <c:v>45515</c:v>
                </c:pt>
                <c:pt idx="42">
                  <c:v>45516</c:v>
                </c:pt>
                <c:pt idx="43">
                  <c:v>45517</c:v>
                </c:pt>
                <c:pt idx="44">
                  <c:v>45518</c:v>
                </c:pt>
                <c:pt idx="45">
                  <c:v>45519</c:v>
                </c:pt>
                <c:pt idx="46">
                  <c:v>45520</c:v>
                </c:pt>
                <c:pt idx="47">
                  <c:v>45521</c:v>
                </c:pt>
                <c:pt idx="48">
                  <c:v>45522</c:v>
                </c:pt>
                <c:pt idx="49">
                  <c:v>45523</c:v>
                </c:pt>
                <c:pt idx="50">
                  <c:v>45524</c:v>
                </c:pt>
                <c:pt idx="51">
                  <c:v>45525</c:v>
                </c:pt>
                <c:pt idx="52">
                  <c:v>45526</c:v>
                </c:pt>
                <c:pt idx="53">
                  <c:v>45527</c:v>
                </c:pt>
                <c:pt idx="54">
                  <c:v>45528</c:v>
                </c:pt>
                <c:pt idx="55">
                  <c:v>45529</c:v>
                </c:pt>
                <c:pt idx="56">
                  <c:v>45530</c:v>
                </c:pt>
                <c:pt idx="57">
                  <c:v>45531</c:v>
                </c:pt>
                <c:pt idx="58">
                  <c:v>45532</c:v>
                </c:pt>
                <c:pt idx="59">
                  <c:v>45533</c:v>
                </c:pt>
                <c:pt idx="60">
                  <c:v>45534</c:v>
                </c:pt>
                <c:pt idx="61">
                  <c:v>45535</c:v>
                </c:pt>
                <c:pt idx="62">
                  <c:v>45536</c:v>
                </c:pt>
                <c:pt idx="63">
                  <c:v>45537</c:v>
                </c:pt>
                <c:pt idx="64">
                  <c:v>45538</c:v>
                </c:pt>
                <c:pt idx="65">
                  <c:v>45539</c:v>
                </c:pt>
                <c:pt idx="66">
                  <c:v>45540</c:v>
                </c:pt>
                <c:pt idx="67">
                  <c:v>45541</c:v>
                </c:pt>
                <c:pt idx="68">
                  <c:v>45542</c:v>
                </c:pt>
                <c:pt idx="69">
                  <c:v>45543</c:v>
                </c:pt>
                <c:pt idx="70">
                  <c:v>45544</c:v>
                </c:pt>
                <c:pt idx="71">
                  <c:v>45545</c:v>
                </c:pt>
                <c:pt idx="72">
                  <c:v>45546</c:v>
                </c:pt>
                <c:pt idx="73">
                  <c:v>45547</c:v>
                </c:pt>
                <c:pt idx="74">
                  <c:v>45548</c:v>
                </c:pt>
                <c:pt idx="75">
                  <c:v>45549</c:v>
                </c:pt>
                <c:pt idx="76">
                  <c:v>45550</c:v>
                </c:pt>
                <c:pt idx="77">
                  <c:v>45551</c:v>
                </c:pt>
                <c:pt idx="78">
                  <c:v>45552</c:v>
                </c:pt>
                <c:pt idx="79">
                  <c:v>45553</c:v>
                </c:pt>
                <c:pt idx="80">
                  <c:v>45554</c:v>
                </c:pt>
                <c:pt idx="81">
                  <c:v>45555</c:v>
                </c:pt>
                <c:pt idx="82">
                  <c:v>45556</c:v>
                </c:pt>
                <c:pt idx="83">
                  <c:v>45557</c:v>
                </c:pt>
                <c:pt idx="84">
                  <c:v>45558</c:v>
                </c:pt>
                <c:pt idx="85">
                  <c:v>45559</c:v>
                </c:pt>
                <c:pt idx="86">
                  <c:v>45560</c:v>
                </c:pt>
                <c:pt idx="87">
                  <c:v>45561</c:v>
                </c:pt>
                <c:pt idx="88">
                  <c:v>45562</c:v>
                </c:pt>
                <c:pt idx="89">
                  <c:v>45563</c:v>
                </c:pt>
                <c:pt idx="90">
                  <c:v>45564</c:v>
                </c:pt>
                <c:pt idx="91">
                  <c:v>45565</c:v>
                </c:pt>
                <c:pt idx="92">
                  <c:v>45566</c:v>
                </c:pt>
                <c:pt idx="93">
                  <c:v>45567</c:v>
                </c:pt>
                <c:pt idx="94">
                  <c:v>45568</c:v>
                </c:pt>
                <c:pt idx="95">
                  <c:v>45569</c:v>
                </c:pt>
                <c:pt idx="96">
                  <c:v>45570</c:v>
                </c:pt>
                <c:pt idx="97">
                  <c:v>45571</c:v>
                </c:pt>
                <c:pt idx="98">
                  <c:v>45572</c:v>
                </c:pt>
                <c:pt idx="99">
                  <c:v>45573</c:v>
                </c:pt>
                <c:pt idx="100">
                  <c:v>45574</c:v>
                </c:pt>
                <c:pt idx="101">
                  <c:v>45575</c:v>
                </c:pt>
                <c:pt idx="102">
                  <c:v>45576</c:v>
                </c:pt>
                <c:pt idx="103">
                  <c:v>45577</c:v>
                </c:pt>
                <c:pt idx="104">
                  <c:v>45578</c:v>
                </c:pt>
                <c:pt idx="105">
                  <c:v>45579</c:v>
                </c:pt>
                <c:pt idx="106">
                  <c:v>45580</c:v>
                </c:pt>
                <c:pt idx="107">
                  <c:v>45581</c:v>
                </c:pt>
                <c:pt idx="108">
                  <c:v>45582</c:v>
                </c:pt>
                <c:pt idx="109">
                  <c:v>45583</c:v>
                </c:pt>
                <c:pt idx="110">
                  <c:v>45584</c:v>
                </c:pt>
                <c:pt idx="111">
                  <c:v>45585</c:v>
                </c:pt>
                <c:pt idx="112">
                  <c:v>45586</c:v>
                </c:pt>
                <c:pt idx="113">
                  <c:v>45587</c:v>
                </c:pt>
                <c:pt idx="114">
                  <c:v>45588</c:v>
                </c:pt>
                <c:pt idx="115">
                  <c:v>45589</c:v>
                </c:pt>
                <c:pt idx="116">
                  <c:v>45590</c:v>
                </c:pt>
                <c:pt idx="117">
                  <c:v>45591</c:v>
                </c:pt>
                <c:pt idx="118">
                  <c:v>45592</c:v>
                </c:pt>
                <c:pt idx="119">
                  <c:v>45593</c:v>
                </c:pt>
                <c:pt idx="120">
                  <c:v>45594</c:v>
                </c:pt>
                <c:pt idx="121">
                  <c:v>45595</c:v>
                </c:pt>
                <c:pt idx="122">
                  <c:v>45596</c:v>
                </c:pt>
                <c:pt idx="123">
                  <c:v>45474</c:v>
                </c:pt>
                <c:pt idx="124">
                  <c:v>45475</c:v>
                </c:pt>
                <c:pt idx="125">
                  <c:v>45476</c:v>
                </c:pt>
                <c:pt idx="126">
                  <c:v>45477</c:v>
                </c:pt>
                <c:pt idx="127">
                  <c:v>45478</c:v>
                </c:pt>
                <c:pt idx="128">
                  <c:v>45479</c:v>
                </c:pt>
                <c:pt idx="129">
                  <c:v>45480</c:v>
                </c:pt>
                <c:pt idx="130">
                  <c:v>45481</c:v>
                </c:pt>
                <c:pt idx="131">
                  <c:v>45482</c:v>
                </c:pt>
                <c:pt idx="132">
                  <c:v>45483</c:v>
                </c:pt>
                <c:pt idx="133">
                  <c:v>45484</c:v>
                </c:pt>
                <c:pt idx="134">
                  <c:v>45485</c:v>
                </c:pt>
                <c:pt idx="135">
                  <c:v>45486</c:v>
                </c:pt>
                <c:pt idx="136">
                  <c:v>45487</c:v>
                </c:pt>
                <c:pt idx="137">
                  <c:v>45488</c:v>
                </c:pt>
                <c:pt idx="138">
                  <c:v>45489</c:v>
                </c:pt>
                <c:pt idx="139">
                  <c:v>45490</c:v>
                </c:pt>
                <c:pt idx="140">
                  <c:v>45491</c:v>
                </c:pt>
                <c:pt idx="141">
                  <c:v>45492</c:v>
                </c:pt>
                <c:pt idx="142">
                  <c:v>45493</c:v>
                </c:pt>
                <c:pt idx="143">
                  <c:v>45494</c:v>
                </c:pt>
                <c:pt idx="144">
                  <c:v>45495</c:v>
                </c:pt>
                <c:pt idx="145">
                  <c:v>45496</c:v>
                </c:pt>
                <c:pt idx="146">
                  <c:v>45497</c:v>
                </c:pt>
                <c:pt idx="147">
                  <c:v>45498</c:v>
                </c:pt>
                <c:pt idx="148">
                  <c:v>45499</c:v>
                </c:pt>
                <c:pt idx="149">
                  <c:v>45500</c:v>
                </c:pt>
                <c:pt idx="150">
                  <c:v>45501</c:v>
                </c:pt>
                <c:pt idx="151">
                  <c:v>45502</c:v>
                </c:pt>
                <c:pt idx="152">
                  <c:v>45503</c:v>
                </c:pt>
                <c:pt idx="153">
                  <c:v>45504</c:v>
                </c:pt>
                <c:pt idx="154">
                  <c:v>45505</c:v>
                </c:pt>
                <c:pt idx="155">
                  <c:v>45506</c:v>
                </c:pt>
                <c:pt idx="156">
                  <c:v>45507</c:v>
                </c:pt>
                <c:pt idx="157">
                  <c:v>45508</c:v>
                </c:pt>
                <c:pt idx="158">
                  <c:v>45509</c:v>
                </c:pt>
                <c:pt idx="159">
                  <c:v>45510</c:v>
                </c:pt>
                <c:pt idx="160">
                  <c:v>45511</c:v>
                </c:pt>
                <c:pt idx="161">
                  <c:v>45512</c:v>
                </c:pt>
                <c:pt idx="162">
                  <c:v>45513</c:v>
                </c:pt>
                <c:pt idx="163">
                  <c:v>45514</c:v>
                </c:pt>
                <c:pt idx="164">
                  <c:v>45515</c:v>
                </c:pt>
                <c:pt idx="165">
                  <c:v>45516</c:v>
                </c:pt>
                <c:pt idx="166">
                  <c:v>45517</c:v>
                </c:pt>
                <c:pt idx="167">
                  <c:v>45518</c:v>
                </c:pt>
                <c:pt idx="168">
                  <c:v>45519</c:v>
                </c:pt>
                <c:pt idx="169">
                  <c:v>45520</c:v>
                </c:pt>
                <c:pt idx="170">
                  <c:v>45521</c:v>
                </c:pt>
                <c:pt idx="171">
                  <c:v>45522</c:v>
                </c:pt>
                <c:pt idx="172">
                  <c:v>45523</c:v>
                </c:pt>
                <c:pt idx="173">
                  <c:v>45524</c:v>
                </c:pt>
                <c:pt idx="174">
                  <c:v>45525</c:v>
                </c:pt>
                <c:pt idx="175">
                  <c:v>45526</c:v>
                </c:pt>
                <c:pt idx="176">
                  <c:v>45527</c:v>
                </c:pt>
                <c:pt idx="177">
                  <c:v>45528</c:v>
                </c:pt>
                <c:pt idx="178">
                  <c:v>45529</c:v>
                </c:pt>
                <c:pt idx="179">
                  <c:v>45530</c:v>
                </c:pt>
                <c:pt idx="180">
                  <c:v>45531</c:v>
                </c:pt>
                <c:pt idx="181">
                  <c:v>45532</c:v>
                </c:pt>
                <c:pt idx="182">
                  <c:v>45533</c:v>
                </c:pt>
                <c:pt idx="183">
                  <c:v>45534</c:v>
                </c:pt>
                <c:pt idx="184">
                  <c:v>45535</c:v>
                </c:pt>
                <c:pt idx="185">
                  <c:v>45536</c:v>
                </c:pt>
                <c:pt idx="186">
                  <c:v>45537</c:v>
                </c:pt>
                <c:pt idx="187">
                  <c:v>45538</c:v>
                </c:pt>
                <c:pt idx="188">
                  <c:v>45539</c:v>
                </c:pt>
                <c:pt idx="189">
                  <c:v>45540</c:v>
                </c:pt>
                <c:pt idx="190">
                  <c:v>45541</c:v>
                </c:pt>
                <c:pt idx="191">
                  <c:v>45542</c:v>
                </c:pt>
                <c:pt idx="192">
                  <c:v>45543</c:v>
                </c:pt>
                <c:pt idx="193">
                  <c:v>45544</c:v>
                </c:pt>
                <c:pt idx="194">
                  <c:v>45545</c:v>
                </c:pt>
                <c:pt idx="195">
                  <c:v>45546</c:v>
                </c:pt>
                <c:pt idx="196">
                  <c:v>45547</c:v>
                </c:pt>
                <c:pt idx="197">
                  <c:v>45548</c:v>
                </c:pt>
                <c:pt idx="198">
                  <c:v>45549</c:v>
                </c:pt>
                <c:pt idx="199">
                  <c:v>45550</c:v>
                </c:pt>
                <c:pt idx="200">
                  <c:v>45551</c:v>
                </c:pt>
                <c:pt idx="201">
                  <c:v>45552</c:v>
                </c:pt>
                <c:pt idx="202">
                  <c:v>45553</c:v>
                </c:pt>
                <c:pt idx="203">
                  <c:v>45554</c:v>
                </c:pt>
                <c:pt idx="204">
                  <c:v>45555</c:v>
                </c:pt>
                <c:pt idx="205">
                  <c:v>45556</c:v>
                </c:pt>
                <c:pt idx="206">
                  <c:v>45557</c:v>
                </c:pt>
                <c:pt idx="207">
                  <c:v>45558</c:v>
                </c:pt>
                <c:pt idx="208">
                  <c:v>45559</c:v>
                </c:pt>
                <c:pt idx="209">
                  <c:v>45560</c:v>
                </c:pt>
                <c:pt idx="210">
                  <c:v>45561</c:v>
                </c:pt>
                <c:pt idx="211">
                  <c:v>45562</c:v>
                </c:pt>
                <c:pt idx="212">
                  <c:v>45563</c:v>
                </c:pt>
                <c:pt idx="213">
                  <c:v>45564</c:v>
                </c:pt>
                <c:pt idx="214">
                  <c:v>45565</c:v>
                </c:pt>
                <c:pt idx="215">
                  <c:v>45566</c:v>
                </c:pt>
                <c:pt idx="216">
                  <c:v>45567</c:v>
                </c:pt>
                <c:pt idx="217">
                  <c:v>45568</c:v>
                </c:pt>
                <c:pt idx="218">
                  <c:v>45569</c:v>
                </c:pt>
                <c:pt idx="219">
                  <c:v>45570</c:v>
                </c:pt>
                <c:pt idx="220">
                  <c:v>45571</c:v>
                </c:pt>
                <c:pt idx="221">
                  <c:v>45572</c:v>
                </c:pt>
                <c:pt idx="222">
                  <c:v>45573</c:v>
                </c:pt>
                <c:pt idx="223">
                  <c:v>45574</c:v>
                </c:pt>
                <c:pt idx="224">
                  <c:v>45575</c:v>
                </c:pt>
                <c:pt idx="225">
                  <c:v>45576</c:v>
                </c:pt>
                <c:pt idx="226">
                  <c:v>45577</c:v>
                </c:pt>
                <c:pt idx="227">
                  <c:v>45578</c:v>
                </c:pt>
                <c:pt idx="228">
                  <c:v>45579</c:v>
                </c:pt>
                <c:pt idx="229">
                  <c:v>45580</c:v>
                </c:pt>
                <c:pt idx="230">
                  <c:v>45581</c:v>
                </c:pt>
                <c:pt idx="231">
                  <c:v>45582</c:v>
                </c:pt>
                <c:pt idx="232">
                  <c:v>45583</c:v>
                </c:pt>
                <c:pt idx="233">
                  <c:v>45584</c:v>
                </c:pt>
                <c:pt idx="234">
                  <c:v>45585</c:v>
                </c:pt>
                <c:pt idx="235">
                  <c:v>45586</c:v>
                </c:pt>
                <c:pt idx="236">
                  <c:v>45587</c:v>
                </c:pt>
                <c:pt idx="237">
                  <c:v>45588</c:v>
                </c:pt>
                <c:pt idx="238">
                  <c:v>45589</c:v>
                </c:pt>
                <c:pt idx="239">
                  <c:v>45590</c:v>
                </c:pt>
                <c:pt idx="240">
                  <c:v>45591</c:v>
                </c:pt>
                <c:pt idx="241">
                  <c:v>45592</c:v>
                </c:pt>
                <c:pt idx="242">
                  <c:v>45593</c:v>
                </c:pt>
                <c:pt idx="243">
                  <c:v>45594</c:v>
                </c:pt>
                <c:pt idx="244">
                  <c:v>45595</c:v>
                </c:pt>
                <c:pt idx="245">
                  <c:v>45596</c:v>
                </c:pt>
              </c:numCache>
            </c:numRef>
          </c:cat>
          <c:val>
            <c:numRef>
              <c:f>Sheet1!$L$2:$L$247</c:f>
              <c:numCache>
                <c:formatCode>General</c:formatCode>
                <c:ptCount val="2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numCache>
            </c:numRef>
          </c:val>
          <c:smooth val="0"/>
          <c:extLst>
            <c:ext xmlns:c16="http://schemas.microsoft.com/office/drawing/2014/chart" uri="{C3380CC4-5D6E-409C-BE32-E72D297353CC}">
              <c16:uniqueId val="{0000000A-E934-4215-9012-42183805FCA6}"/>
            </c:ext>
          </c:extLst>
        </c:ser>
        <c:ser>
          <c:idx val="11"/>
          <c:order val="11"/>
          <c:tx>
            <c:strRef>
              <c:f>Sheet1!$M$1</c:f>
              <c:strCache>
                <c:ptCount val="1"/>
                <c:pt idx="0">
                  <c:v>012 Get Directions Clicks</c:v>
                </c:pt>
              </c:strCache>
            </c:strRef>
          </c:tx>
          <c:spPr>
            <a:ln w="28575" cap="rnd">
              <a:solidFill>
                <a:schemeClr val="accent6">
                  <a:lumMod val="60000"/>
                </a:schemeClr>
              </a:solidFill>
              <a:round/>
            </a:ln>
            <a:effectLst/>
          </c:spPr>
          <c:marker>
            <c:symbol val="none"/>
          </c:marker>
          <c:cat>
            <c:numRef>
              <c:f>Sheet1!$A$2:$A$247</c:f>
              <c:numCache>
                <c:formatCode>m/d/yyyy</c:formatCode>
                <c:ptCount val="246"/>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pt idx="31">
                  <c:v>45505</c:v>
                </c:pt>
                <c:pt idx="32">
                  <c:v>45506</c:v>
                </c:pt>
                <c:pt idx="33">
                  <c:v>45507</c:v>
                </c:pt>
                <c:pt idx="34">
                  <c:v>45508</c:v>
                </c:pt>
                <c:pt idx="35">
                  <c:v>45509</c:v>
                </c:pt>
                <c:pt idx="36">
                  <c:v>45510</c:v>
                </c:pt>
                <c:pt idx="37">
                  <c:v>45511</c:v>
                </c:pt>
                <c:pt idx="38">
                  <c:v>45512</c:v>
                </c:pt>
                <c:pt idx="39">
                  <c:v>45513</c:v>
                </c:pt>
                <c:pt idx="40">
                  <c:v>45514</c:v>
                </c:pt>
                <c:pt idx="41">
                  <c:v>45515</c:v>
                </c:pt>
                <c:pt idx="42">
                  <c:v>45516</c:v>
                </c:pt>
                <c:pt idx="43">
                  <c:v>45517</c:v>
                </c:pt>
                <c:pt idx="44">
                  <c:v>45518</c:v>
                </c:pt>
                <c:pt idx="45">
                  <c:v>45519</c:v>
                </c:pt>
                <c:pt idx="46">
                  <c:v>45520</c:v>
                </c:pt>
                <c:pt idx="47">
                  <c:v>45521</c:v>
                </c:pt>
                <c:pt idx="48">
                  <c:v>45522</c:v>
                </c:pt>
                <c:pt idx="49">
                  <c:v>45523</c:v>
                </c:pt>
                <c:pt idx="50">
                  <c:v>45524</c:v>
                </c:pt>
                <c:pt idx="51">
                  <c:v>45525</c:v>
                </c:pt>
                <c:pt idx="52">
                  <c:v>45526</c:v>
                </c:pt>
                <c:pt idx="53">
                  <c:v>45527</c:v>
                </c:pt>
                <c:pt idx="54">
                  <c:v>45528</c:v>
                </c:pt>
                <c:pt idx="55">
                  <c:v>45529</c:v>
                </c:pt>
                <c:pt idx="56">
                  <c:v>45530</c:v>
                </c:pt>
                <c:pt idx="57">
                  <c:v>45531</c:v>
                </c:pt>
                <c:pt idx="58">
                  <c:v>45532</c:v>
                </c:pt>
                <c:pt idx="59">
                  <c:v>45533</c:v>
                </c:pt>
                <c:pt idx="60">
                  <c:v>45534</c:v>
                </c:pt>
                <c:pt idx="61">
                  <c:v>45535</c:v>
                </c:pt>
                <c:pt idx="62">
                  <c:v>45536</c:v>
                </c:pt>
                <c:pt idx="63">
                  <c:v>45537</c:v>
                </c:pt>
                <c:pt idx="64">
                  <c:v>45538</c:v>
                </c:pt>
                <c:pt idx="65">
                  <c:v>45539</c:v>
                </c:pt>
                <c:pt idx="66">
                  <c:v>45540</c:v>
                </c:pt>
                <c:pt idx="67">
                  <c:v>45541</c:v>
                </c:pt>
                <c:pt idx="68">
                  <c:v>45542</c:v>
                </c:pt>
                <c:pt idx="69">
                  <c:v>45543</c:v>
                </c:pt>
                <c:pt idx="70">
                  <c:v>45544</c:v>
                </c:pt>
                <c:pt idx="71">
                  <c:v>45545</c:v>
                </c:pt>
                <c:pt idx="72">
                  <c:v>45546</c:v>
                </c:pt>
                <c:pt idx="73">
                  <c:v>45547</c:v>
                </c:pt>
                <c:pt idx="74">
                  <c:v>45548</c:v>
                </c:pt>
                <c:pt idx="75">
                  <c:v>45549</c:v>
                </c:pt>
                <c:pt idx="76">
                  <c:v>45550</c:v>
                </c:pt>
                <c:pt idx="77">
                  <c:v>45551</c:v>
                </c:pt>
                <c:pt idx="78">
                  <c:v>45552</c:v>
                </c:pt>
                <c:pt idx="79">
                  <c:v>45553</c:v>
                </c:pt>
                <c:pt idx="80">
                  <c:v>45554</c:v>
                </c:pt>
                <c:pt idx="81">
                  <c:v>45555</c:v>
                </c:pt>
                <c:pt idx="82">
                  <c:v>45556</c:v>
                </c:pt>
                <c:pt idx="83">
                  <c:v>45557</c:v>
                </c:pt>
                <c:pt idx="84">
                  <c:v>45558</c:v>
                </c:pt>
                <c:pt idx="85">
                  <c:v>45559</c:v>
                </c:pt>
                <c:pt idx="86">
                  <c:v>45560</c:v>
                </c:pt>
                <c:pt idx="87">
                  <c:v>45561</c:v>
                </c:pt>
                <c:pt idx="88">
                  <c:v>45562</c:v>
                </c:pt>
                <c:pt idx="89">
                  <c:v>45563</c:v>
                </c:pt>
                <c:pt idx="90">
                  <c:v>45564</c:v>
                </c:pt>
                <c:pt idx="91">
                  <c:v>45565</c:v>
                </c:pt>
                <c:pt idx="92">
                  <c:v>45566</c:v>
                </c:pt>
                <c:pt idx="93">
                  <c:v>45567</c:v>
                </c:pt>
                <c:pt idx="94">
                  <c:v>45568</c:v>
                </c:pt>
                <c:pt idx="95">
                  <c:v>45569</c:v>
                </c:pt>
                <c:pt idx="96">
                  <c:v>45570</c:v>
                </c:pt>
                <c:pt idx="97">
                  <c:v>45571</c:v>
                </c:pt>
                <c:pt idx="98">
                  <c:v>45572</c:v>
                </c:pt>
                <c:pt idx="99">
                  <c:v>45573</c:v>
                </c:pt>
                <c:pt idx="100">
                  <c:v>45574</c:v>
                </c:pt>
                <c:pt idx="101">
                  <c:v>45575</c:v>
                </c:pt>
                <c:pt idx="102">
                  <c:v>45576</c:v>
                </c:pt>
                <c:pt idx="103">
                  <c:v>45577</c:v>
                </c:pt>
                <c:pt idx="104">
                  <c:v>45578</c:v>
                </c:pt>
                <c:pt idx="105">
                  <c:v>45579</c:v>
                </c:pt>
                <c:pt idx="106">
                  <c:v>45580</c:v>
                </c:pt>
                <c:pt idx="107">
                  <c:v>45581</c:v>
                </c:pt>
                <c:pt idx="108">
                  <c:v>45582</c:v>
                </c:pt>
                <c:pt idx="109">
                  <c:v>45583</c:v>
                </c:pt>
                <c:pt idx="110">
                  <c:v>45584</c:v>
                </c:pt>
                <c:pt idx="111">
                  <c:v>45585</c:v>
                </c:pt>
                <c:pt idx="112">
                  <c:v>45586</c:v>
                </c:pt>
                <c:pt idx="113">
                  <c:v>45587</c:v>
                </c:pt>
                <c:pt idx="114">
                  <c:v>45588</c:v>
                </c:pt>
                <c:pt idx="115">
                  <c:v>45589</c:v>
                </c:pt>
                <c:pt idx="116">
                  <c:v>45590</c:v>
                </c:pt>
                <c:pt idx="117">
                  <c:v>45591</c:v>
                </c:pt>
                <c:pt idx="118">
                  <c:v>45592</c:v>
                </c:pt>
                <c:pt idx="119">
                  <c:v>45593</c:v>
                </c:pt>
                <c:pt idx="120">
                  <c:v>45594</c:v>
                </c:pt>
                <c:pt idx="121">
                  <c:v>45595</c:v>
                </c:pt>
                <c:pt idx="122">
                  <c:v>45596</c:v>
                </c:pt>
                <c:pt idx="123">
                  <c:v>45474</c:v>
                </c:pt>
                <c:pt idx="124">
                  <c:v>45475</c:v>
                </c:pt>
                <c:pt idx="125">
                  <c:v>45476</c:v>
                </c:pt>
                <c:pt idx="126">
                  <c:v>45477</c:v>
                </c:pt>
                <c:pt idx="127">
                  <c:v>45478</c:v>
                </c:pt>
                <c:pt idx="128">
                  <c:v>45479</c:v>
                </c:pt>
                <c:pt idx="129">
                  <c:v>45480</c:v>
                </c:pt>
                <c:pt idx="130">
                  <c:v>45481</c:v>
                </c:pt>
                <c:pt idx="131">
                  <c:v>45482</c:v>
                </c:pt>
                <c:pt idx="132">
                  <c:v>45483</c:v>
                </c:pt>
                <c:pt idx="133">
                  <c:v>45484</c:v>
                </c:pt>
                <c:pt idx="134">
                  <c:v>45485</c:v>
                </c:pt>
                <c:pt idx="135">
                  <c:v>45486</c:v>
                </c:pt>
                <c:pt idx="136">
                  <c:v>45487</c:v>
                </c:pt>
                <c:pt idx="137">
                  <c:v>45488</c:v>
                </c:pt>
                <c:pt idx="138">
                  <c:v>45489</c:v>
                </c:pt>
                <c:pt idx="139">
                  <c:v>45490</c:v>
                </c:pt>
                <c:pt idx="140">
                  <c:v>45491</c:v>
                </c:pt>
                <c:pt idx="141">
                  <c:v>45492</c:v>
                </c:pt>
                <c:pt idx="142">
                  <c:v>45493</c:v>
                </c:pt>
                <c:pt idx="143">
                  <c:v>45494</c:v>
                </c:pt>
                <c:pt idx="144">
                  <c:v>45495</c:v>
                </c:pt>
                <c:pt idx="145">
                  <c:v>45496</c:v>
                </c:pt>
                <c:pt idx="146">
                  <c:v>45497</c:v>
                </c:pt>
                <c:pt idx="147">
                  <c:v>45498</c:v>
                </c:pt>
                <c:pt idx="148">
                  <c:v>45499</c:v>
                </c:pt>
                <c:pt idx="149">
                  <c:v>45500</c:v>
                </c:pt>
                <c:pt idx="150">
                  <c:v>45501</c:v>
                </c:pt>
                <c:pt idx="151">
                  <c:v>45502</c:v>
                </c:pt>
                <c:pt idx="152">
                  <c:v>45503</c:v>
                </c:pt>
                <c:pt idx="153">
                  <c:v>45504</c:v>
                </c:pt>
                <c:pt idx="154">
                  <c:v>45505</c:v>
                </c:pt>
                <c:pt idx="155">
                  <c:v>45506</c:v>
                </c:pt>
                <c:pt idx="156">
                  <c:v>45507</c:v>
                </c:pt>
                <c:pt idx="157">
                  <c:v>45508</c:v>
                </c:pt>
                <c:pt idx="158">
                  <c:v>45509</c:v>
                </c:pt>
                <c:pt idx="159">
                  <c:v>45510</c:v>
                </c:pt>
                <c:pt idx="160">
                  <c:v>45511</c:v>
                </c:pt>
                <c:pt idx="161">
                  <c:v>45512</c:v>
                </c:pt>
                <c:pt idx="162">
                  <c:v>45513</c:v>
                </c:pt>
                <c:pt idx="163">
                  <c:v>45514</c:v>
                </c:pt>
                <c:pt idx="164">
                  <c:v>45515</c:v>
                </c:pt>
                <c:pt idx="165">
                  <c:v>45516</c:v>
                </c:pt>
                <c:pt idx="166">
                  <c:v>45517</c:v>
                </c:pt>
                <c:pt idx="167">
                  <c:v>45518</c:v>
                </c:pt>
                <c:pt idx="168">
                  <c:v>45519</c:v>
                </c:pt>
                <c:pt idx="169">
                  <c:v>45520</c:v>
                </c:pt>
                <c:pt idx="170">
                  <c:v>45521</c:v>
                </c:pt>
                <c:pt idx="171">
                  <c:v>45522</c:v>
                </c:pt>
                <c:pt idx="172">
                  <c:v>45523</c:v>
                </c:pt>
                <c:pt idx="173">
                  <c:v>45524</c:v>
                </c:pt>
                <c:pt idx="174">
                  <c:v>45525</c:v>
                </c:pt>
                <c:pt idx="175">
                  <c:v>45526</c:v>
                </c:pt>
                <c:pt idx="176">
                  <c:v>45527</c:v>
                </c:pt>
                <c:pt idx="177">
                  <c:v>45528</c:v>
                </c:pt>
                <c:pt idx="178">
                  <c:v>45529</c:v>
                </c:pt>
                <c:pt idx="179">
                  <c:v>45530</c:v>
                </c:pt>
                <c:pt idx="180">
                  <c:v>45531</c:v>
                </c:pt>
                <c:pt idx="181">
                  <c:v>45532</c:v>
                </c:pt>
                <c:pt idx="182">
                  <c:v>45533</c:v>
                </c:pt>
                <c:pt idx="183">
                  <c:v>45534</c:v>
                </c:pt>
                <c:pt idx="184">
                  <c:v>45535</c:v>
                </c:pt>
                <c:pt idx="185">
                  <c:v>45536</c:v>
                </c:pt>
                <c:pt idx="186">
                  <c:v>45537</c:v>
                </c:pt>
                <c:pt idx="187">
                  <c:v>45538</c:v>
                </c:pt>
                <c:pt idx="188">
                  <c:v>45539</c:v>
                </c:pt>
                <c:pt idx="189">
                  <c:v>45540</c:v>
                </c:pt>
                <c:pt idx="190">
                  <c:v>45541</c:v>
                </c:pt>
                <c:pt idx="191">
                  <c:v>45542</c:v>
                </c:pt>
                <c:pt idx="192">
                  <c:v>45543</c:v>
                </c:pt>
                <c:pt idx="193">
                  <c:v>45544</c:v>
                </c:pt>
                <c:pt idx="194">
                  <c:v>45545</c:v>
                </c:pt>
                <c:pt idx="195">
                  <c:v>45546</c:v>
                </c:pt>
                <c:pt idx="196">
                  <c:v>45547</c:v>
                </c:pt>
                <c:pt idx="197">
                  <c:v>45548</c:v>
                </c:pt>
                <c:pt idx="198">
                  <c:v>45549</c:v>
                </c:pt>
                <c:pt idx="199">
                  <c:v>45550</c:v>
                </c:pt>
                <c:pt idx="200">
                  <c:v>45551</c:v>
                </c:pt>
                <c:pt idx="201">
                  <c:v>45552</c:v>
                </c:pt>
                <c:pt idx="202">
                  <c:v>45553</c:v>
                </c:pt>
                <c:pt idx="203">
                  <c:v>45554</c:v>
                </c:pt>
                <c:pt idx="204">
                  <c:v>45555</c:v>
                </c:pt>
                <c:pt idx="205">
                  <c:v>45556</c:v>
                </c:pt>
                <c:pt idx="206">
                  <c:v>45557</c:v>
                </c:pt>
                <c:pt idx="207">
                  <c:v>45558</c:v>
                </c:pt>
                <c:pt idx="208">
                  <c:v>45559</c:v>
                </c:pt>
                <c:pt idx="209">
                  <c:v>45560</c:v>
                </c:pt>
                <c:pt idx="210">
                  <c:v>45561</c:v>
                </c:pt>
                <c:pt idx="211">
                  <c:v>45562</c:v>
                </c:pt>
                <c:pt idx="212">
                  <c:v>45563</c:v>
                </c:pt>
                <c:pt idx="213">
                  <c:v>45564</c:v>
                </c:pt>
                <c:pt idx="214">
                  <c:v>45565</c:v>
                </c:pt>
                <c:pt idx="215">
                  <c:v>45566</c:v>
                </c:pt>
                <c:pt idx="216">
                  <c:v>45567</c:v>
                </c:pt>
                <c:pt idx="217">
                  <c:v>45568</c:v>
                </c:pt>
                <c:pt idx="218">
                  <c:v>45569</c:v>
                </c:pt>
                <c:pt idx="219">
                  <c:v>45570</c:v>
                </c:pt>
                <c:pt idx="220">
                  <c:v>45571</c:v>
                </c:pt>
                <c:pt idx="221">
                  <c:v>45572</c:v>
                </c:pt>
                <c:pt idx="222">
                  <c:v>45573</c:v>
                </c:pt>
                <c:pt idx="223">
                  <c:v>45574</c:v>
                </c:pt>
                <c:pt idx="224">
                  <c:v>45575</c:v>
                </c:pt>
                <c:pt idx="225">
                  <c:v>45576</c:v>
                </c:pt>
                <c:pt idx="226">
                  <c:v>45577</c:v>
                </c:pt>
                <c:pt idx="227">
                  <c:v>45578</c:v>
                </c:pt>
                <c:pt idx="228">
                  <c:v>45579</c:v>
                </c:pt>
                <c:pt idx="229">
                  <c:v>45580</c:v>
                </c:pt>
                <c:pt idx="230">
                  <c:v>45581</c:v>
                </c:pt>
                <c:pt idx="231">
                  <c:v>45582</c:v>
                </c:pt>
                <c:pt idx="232">
                  <c:v>45583</c:v>
                </c:pt>
                <c:pt idx="233">
                  <c:v>45584</c:v>
                </c:pt>
                <c:pt idx="234">
                  <c:v>45585</c:v>
                </c:pt>
                <c:pt idx="235">
                  <c:v>45586</c:v>
                </c:pt>
                <c:pt idx="236">
                  <c:v>45587</c:v>
                </c:pt>
                <c:pt idx="237">
                  <c:v>45588</c:v>
                </c:pt>
                <c:pt idx="238">
                  <c:v>45589</c:v>
                </c:pt>
                <c:pt idx="239">
                  <c:v>45590</c:v>
                </c:pt>
                <c:pt idx="240">
                  <c:v>45591</c:v>
                </c:pt>
                <c:pt idx="241">
                  <c:v>45592</c:v>
                </c:pt>
                <c:pt idx="242">
                  <c:v>45593</c:v>
                </c:pt>
                <c:pt idx="243">
                  <c:v>45594</c:v>
                </c:pt>
                <c:pt idx="244">
                  <c:v>45595</c:v>
                </c:pt>
                <c:pt idx="245">
                  <c:v>45596</c:v>
                </c:pt>
              </c:numCache>
            </c:numRef>
          </c:cat>
          <c:val>
            <c:numRef>
              <c:f>Sheet1!$M$2:$M$247</c:f>
              <c:numCache>
                <c:formatCode>General</c:formatCode>
                <c:ptCount val="2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numCache>
            </c:numRef>
          </c:val>
          <c:smooth val="0"/>
          <c:extLst>
            <c:ext xmlns:c16="http://schemas.microsoft.com/office/drawing/2014/chart" uri="{C3380CC4-5D6E-409C-BE32-E72D297353CC}">
              <c16:uniqueId val="{0000000B-E934-4215-9012-42183805FCA6}"/>
            </c:ext>
          </c:extLst>
        </c:ser>
        <c:ser>
          <c:idx val="12"/>
          <c:order val="12"/>
          <c:tx>
            <c:strRef>
              <c:f>Sheet1!$N$1</c:f>
              <c:strCache>
                <c:ptCount val="1"/>
                <c:pt idx="0">
                  <c:v>013 Website Clicks</c:v>
                </c:pt>
              </c:strCache>
            </c:strRef>
          </c:tx>
          <c:spPr>
            <a:ln w="28575" cap="rnd">
              <a:solidFill>
                <a:schemeClr val="accent1">
                  <a:lumMod val="80000"/>
                  <a:lumOff val="20000"/>
                </a:schemeClr>
              </a:solidFill>
              <a:round/>
            </a:ln>
            <a:effectLst/>
          </c:spPr>
          <c:marker>
            <c:symbol val="none"/>
          </c:marker>
          <c:cat>
            <c:numRef>
              <c:f>Sheet1!$A$2:$A$247</c:f>
              <c:numCache>
                <c:formatCode>m/d/yyyy</c:formatCode>
                <c:ptCount val="246"/>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pt idx="31">
                  <c:v>45505</c:v>
                </c:pt>
                <c:pt idx="32">
                  <c:v>45506</c:v>
                </c:pt>
                <c:pt idx="33">
                  <c:v>45507</c:v>
                </c:pt>
                <c:pt idx="34">
                  <c:v>45508</c:v>
                </c:pt>
                <c:pt idx="35">
                  <c:v>45509</c:v>
                </c:pt>
                <c:pt idx="36">
                  <c:v>45510</c:v>
                </c:pt>
                <c:pt idx="37">
                  <c:v>45511</c:v>
                </c:pt>
                <c:pt idx="38">
                  <c:v>45512</c:v>
                </c:pt>
                <c:pt idx="39">
                  <c:v>45513</c:v>
                </c:pt>
                <c:pt idx="40">
                  <c:v>45514</c:v>
                </c:pt>
                <c:pt idx="41">
                  <c:v>45515</c:v>
                </c:pt>
                <c:pt idx="42">
                  <c:v>45516</c:v>
                </c:pt>
                <c:pt idx="43">
                  <c:v>45517</c:v>
                </c:pt>
                <c:pt idx="44">
                  <c:v>45518</c:v>
                </c:pt>
                <c:pt idx="45">
                  <c:v>45519</c:v>
                </c:pt>
                <c:pt idx="46">
                  <c:v>45520</c:v>
                </c:pt>
                <c:pt idx="47">
                  <c:v>45521</c:v>
                </c:pt>
                <c:pt idx="48">
                  <c:v>45522</c:v>
                </c:pt>
                <c:pt idx="49">
                  <c:v>45523</c:v>
                </c:pt>
                <c:pt idx="50">
                  <c:v>45524</c:v>
                </c:pt>
                <c:pt idx="51">
                  <c:v>45525</c:v>
                </c:pt>
                <c:pt idx="52">
                  <c:v>45526</c:v>
                </c:pt>
                <c:pt idx="53">
                  <c:v>45527</c:v>
                </c:pt>
                <c:pt idx="54">
                  <c:v>45528</c:v>
                </c:pt>
                <c:pt idx="55">
                  <c:v>45529</c:v>
                </c:pt>
                <c:pt idx="56">
                  <c:v>45530</c:v>
                </c:pt>
                <c:pt idx="57">
                  <c:v>45531</c:v>
                </c:pt>
                <c:pt idx="58">
                  <c:v>45532</c:v>
                </c:pt>
                <c:pt idx="59">
                  <c:v>45533</c:v>
                </c:pt>
                <c:pt idx="60">
                  <c:v>45534</c:v>
                </c:pt>
                <c:pt idx="61">
                  <c:v>45535</c:v>
                </c:pt>
                <c:pt idx="62">
                  <c:v>45536</c:v>
                </c:pt>
                <c:pt idx="63">
                  <c:v>45537</c:v>
                </c:pt>
                <c:pt idx="64">
                  <c:v>45538</c:v>
                </c:pt>
                <c:pt idx="65">
                  <c:v>45539</c:v>
                </c:pt>
                <c:pt idx="66">
                  <c:v>45540</c:v>
                </c:pt>
                <c:pt idx="67">
                  <c:v>45541</c:v>
                </c:pt>
                <c:pt idx="68">
                  <c:v>45542</c:v>
                </c:pt>
                <c:pt idx="69">
                  <c:v>45543</c:v>
                </c:pt>
                <c:pt idx="70">
                  <c:v>45544</c:v>
                </c:pt>
                <c:pt idx="71">
                  <c:v>45545</c:v>
                </c:pt>
                <c:pt idx="72">
                  <c:v>45546</c:v>
                </c:pt>
                <c:pt idx="73">
                  <c:v>45547</c:v>
                </c:pt>
                <c:pt idx="74">
                  <c:v>45548</c:v>
                </c:pt>
                <c:pt idx="75">
                  <c:v>45549</c:v>
                </c:pt>
                <c:pt idx="76">
                  <c:v>45550</c:v>
                </c:pt>
                <c:pt idx="77">
                  <c:v>45551</c:v>
                </c:pt>
                <c:pt idx="78">
                  <c:v>45552</c:v>
                </c:pt>
                <c:pt idx="79">
                  <c:v>45553</c:v>
                </c:pt>
                <c:pt idx="80">
                  <c:v>45554</c:v>
                </c:pt>
                <c:pt idx="81">
                  <c:v>45555</c:v>
                </c:pt>
                <c:pt idx="82">
                  <c:v>45556</c:v>
                </c:pt>
                <c:pt idx="83">
                  <c:v>45557</c:v>
                </c:pt>
                <c:pt idx="84">
                  <c:v>45558</c:v>
                </c:pt>
                <c:pt idx="85">
                  <c:v>45559</c:v>
                </c:pt>
                <c:pt idx="86">
                  <c:v>45560</c:v>
                </c:pt>
                <c:pt idx="87">
                  <c:v>45561</c:v>
                </c:pt>
                <c:pt idx="88">
                  <c:v>45562</c:v>
                </c:pt>
                <c:pt idx="89">
                  <c:v>45563</c:v>
                </c:pt>
                <c:pt idx="90">
                  <c:v>45564</c:v>
                </c:pt>
                <c:pt idx="91">
                  <c:v>45565</c:v>
                </c:pt>
                <c:pt idx="92">
                  <c:v>45566</c:v>
                </c:pt>
                <c:pt idx="93">
                  <c:v>45567</c:v>
                </c:pt>
                <c:pt idx="94">
                  <c:v>45568</c:v>
                </c:pt>
                <c:pt idx="95">
                  <c:v>45569</c:v>
                </c:pt>
                <c:pt idx="96">
                  <c:v>45570</c:v>
                </c:pt>
                <c:pt idx="97">
                  <c:v>45571</c:v>
                </c:pt>
                <c:pt idx="98">
                  <c:v>45572</c:v>
                </c:pt>
                <c:pt idx="99">
                  <c:v>45573</c:v>
                </c:pt>
                <c:pt idx="100">
                  <c:v>45574</c:v>
                </c:pt>
                <c:pt idx="101">
                  <c:v>45575</c:v>
                </c:pt>
                <c:pt idx="102">
                  <c:v>45576</c:v>
                </c:pt>
                <c:pt idx="103">
                  <c:v>45577</c:v>
                </c:pt>
                <c:pt idx="104">
                  <c:v>45578</c:v>
                </c:pt>
                <c:pt idx="105">
                  <c:v>45579</c:v>
                </c:pt>
                <c:pt idx="106">
                  <c:v>45580</c:v>
                </c:pt>
                <c:pt idx="107">
                  <c:v>45581</c:v>
                </c:pt>
                <c:pt idx="108">
                  <c:v>45582</c:v>
                </c:pt>
                <c:pt idx="109">
                  <c:v>45583</c:v>
                </c:pt>
                <c:pt idx="110">
                  <c:v>45584</c:v>
                </c:pt>
                <c:pt idx="111">
                  <c:v>45585</c:v>
                </c:pt>
                <c:pt idx="112">
                  <c:v>45586</c:v>
                </c:pt>
                <c:pt idx="113">
                  <c:v>45587</c:v>
                </c:pt>
                <c:pt idx="114">
                  <c:v>45588</c:v>
                </c:pt>
                <c:pt idx="115">
                  <c:v>45589</c:v>
                </c:pt>
                <c:pt idx="116">
                  <c:v>45590</c:v>
                </c:pt>
                <c:pt idx="117">
                  <c:v>45591</c:v>
                </c:pt>
                <c:pt idx="118">
                  <c:v>45592</c:v>
                </c:pt>
                <c:pt idx="119">
                  <c:v>45593</c:v>
                </c:pt>
                <c:pt idx="120">
                  <c:v>45594</c:v>
                </c:pt>
                <c:pt idx="121">
                  <c:v>45595</c:v>
                </c:pt>
                <c:pt idx="122">
                  <c:v>45596</c:v>
                </c:pt>
                <c:pt idx="123">
                  <c:v>45474</c:v>
                </c:pt>
                <c:pt idx="124">
                  <c:v>45475</c:v>
                </c:pt>
                <c:pt idx="125">
                  <c:v>45476</c:v>
                </c:pt>
                <c:pt idx="126">
                  <c:v>45477</c:v>
                </c:pt>
                <c:pt idx="127">
                  <c:v>45478</c:v>
                </c:pt>
                <c:pt idx="128">
                  <c:v>45479</c:v>
                </c:pt>
                <c:pt idx="129">
                  <c:v>45480</c:v>
                </c:pt>
                <c:pt idx="130">
                  <c:v>45481</c:v>
                </c:pt>
                <c:pt idx="131">
                  <c:v>45482</c:v>
                </c:pt>
                <c:pt idx="132">
                  <c:v>45483</c:v>
                </c:pt>
                <c:pt idx="133">
                  <c:v>45484</c:v>
                </c:pt>
                <c:pt idx="134">
                  <c:v>45485</c:v>
                </c:pt>
                <c:pt idx="135">
                  <c:v>45486</c:v>
                </c:pt>
                <c:pt idx="136">
                  <c:v>45487</c:v>
                </c:pt>
                <c:pt idx="137">
                  <c:v>45488</c:v>
                </c:pt>
                <c:pt idx="138">
                  <c:v>45489</c:v>
                </c:pt>
                <c:pt idx="139">
                  <c:v>45490</c:v>
                </c:pt>
                <c:pt idx="140">
                  <c:v>45491</c:v>
                </c:pt>
                <c:pt idx="141">
                  <c:v>45492</c:v>
                </c:pt>
                <c:pt idx="142">
                  <c:v>45493</c:v>
                </c:pt>
                <c:pt idx="143">
                  <c:v>45494</c:v>
                </c:pt>
                <c:pt idx="144">
                  <c:v>45495</c:v>
                </c:pt>
                <c:pt idx="145">
                  <c:v>45496</c:v>
                </c:pt>
                <c:pt idx="146">
                  <c:v>45497</c:v>
                </c:pt>
                <c:pt idx="147">
                  <c:v>45498</c:v>
                </c:pt>
                <c:pt idx="148">
                  <c:v>45499</c:v>
                </c:pt>
                <c:pt idx="149">
                  <c:v>45500</c:v>
                </c:pt>
                <c:pt idx="150">
                  <c:v>45501</c:v>
                </c:pt>
                <c:pt idx="151">
                  <c:v>45502</c:v>
                </c:pt>
                <c:pt idx="152">
                  <c:v>45503</c:v>
                </c:pt>
                <c:pt idx="153">
                  <c:v>45504</c:v>
                </c:pt>
                <c:pt idx="154">
                  <c:v>45505</c:v>
                </c:pt>
                <c:pt idx="155">
                  <c:v>45506</c:v>
                </c:pt>
                <c:pt idx="156">
                  <c:v>45507</c:v>
                </c:pt>
                <c:pt idx="157">
                  <c:v>45508</c:v>
                </c:pt>
                <c:pt idx="158">
                  <c:v>45509</c:v>
                </c:pt>
                <c:pt idx="159">
                  <c:v>45510</c:v>
                </c:pt>
                <c:pt idx="160">
                  <c:v>45511</c:v>
                </c:pt>
                <c:pt idx="161">
                  <c:v>45512</c:v>
                </c:pt>
                <c:pt idx="162">
                  <c:v>45513</c:v>
                </c:pt>
                <c:pt idx="163">
                  <c:v>45514</c:v>
                </c:pt>
                <c:pt idx="164">
                  <c:v>45515</c:v>
                </c:pt>
                <c:pt idx="165">
                  <c:v>45516</c:v>
                </c:pt>
                <c:pt idx="166">
                  <c:v>45517</c:v>
                </c:pt>
                <c:pt idx="167">
                  <c:v>45518</c:v>
                </c:pt>
                <c:pt idx="168">
                  <c:v>45519</c:v>
                </c:pt>
                <c:pt idx="169">
                  <c:v>45520</c:v>
                </c:pt>
                <c:pt idx="170">
                  <c:v>45521</c:v>
                </c:pt>
                <c:pt idx="171">
                  <c:v>45522</c:v>
                </c:pt>
                <c:pt idx="172">
                  <c:v>45523</c:v>
                </c:pt>
                <c:pt idx="173">
                  <c:v>45524</c:v>
                </c:pt>
                <c:pt idx="174">
                  <c:v>45525</c:v>
                </c:pt>
                <c:pt idx="175">
                  <c:v>45526</c:v>
                </c:pt>
                <c:pt idx="176">
                  <c:v>45527</c:v>
                </c:pt>
                <c:pt idx="177">
                  <c:v>45528</c:v>
                </c:pt>
                <c:pt idx="178">
                  <c:v>45529</c:v>
                </c:pt>
                <c:pt idx="179">
                  <c:v>45530</c:v>
                </c:pt>
                <c:pt idx="180">
                  <c:v>45531</c:v>
                </c:pt>
                <c:pt idx="181">
                  <c:v>45532</c:v>
                </c:pt>
                <c:pt idx="182">
                  <c:v>45533</c:v>
                </c:pt>
                <c:pt idx="183">
                  <c:v>45534</c:v>
                </c:pt>
                <c:pt idx="184">
                  <c:v>45535</c:v>
                </c:pt>
                <c:pt idx="185">
                  <c:v>45536</c:v>
                </c:pt>
                <c:pt idx="186">
                  <c:v>45537</c:v>
                </c:pt>
                <c:pt idx="187">
                  <c:v>45538</c:v>
                </c:pt>
                <c:pt idx="188">
                  <c:v>45539</c:v>
                </c:pt>
                <c:pt idx="189">
                  <c:v>45540</c:v>
                </c:pt>
                <c:pt idx="190">
                  <c:v>45541</c:v>
                </c:pt>
                <c:pt idx="191">
                  <c:v>45542</c:v>
                </c:pt>
                <c:pt idx="192">
                  <c:v>45543</c:v>
                </c:pt>
                <c:pt idx="193">
                  <c:v>45544</c:v>
                </c:pt>
                <c:pt idx="194">
                  <c:v>45545</c:v>
                </c:pt>
                <c:pt idx="195">
                  <c:v>45546</c:v>
                </c:pt>
                <c:pt idx="196">
                  <c:v>45547</c:v>
                </c:pt>
                <c:pt idx="197">
                  <c:v>45548</c:v>
                </c:pt>
                <c:pt idx="198">
                  <c:v>45549</c:v>
                </c:pt>
                <c:pt idx="199">
                  <c:v>45550</c:v>
                </c:pt>
                <c:pt idx="200">
                  <c:v>45551</c:v>
                </c:pt>
                <c:pt idx="201">
                  <c:v>45552</c:v>
                </c:pt>
                <c:pt idx="202">
                  <c:v>45553</c:v>
                </c:pt>
                <c:pt idx="203">
                  <c:v>45554</c:v>
                </c:pt>
                <c:pt idx="204">
                  <c:v>45555</c:v>
                </c:pt>
                <c:pt idx="205">
                  <c:v>45556</c:v>
                </c:pt>
                <c:pt idx="206">
                  <c:v>45557</c:v>
                </c:pt>
                <c:pt idx="207">
                  <c:v>45558</c:v>
                </c:pt>
                <c:pt idx="208">
                  <c:v>45559</c:v>
                </c:pt>
                <c:pt idx="209">
                  <c:v>45560</c:v>
                </c:pt>
                <c:pt idx="210">
                  <c:v>45561</c:v>
                </c:pt>
                <c:pt idx="211">
                  <c:v>45562</c:v>
                </c:pt>
                <c:pt idx="212">
                  <c:v>45563</c:v>
                </c:pt>
                <c:pt idx="213">
                  <c:v>45564</c:v>
                </c:pt>
                <c:pt idx="214">
                  <c:v>45565</c:v>
                </c:pt>
                <c:pt idx="215">
                  <c:v>45566</c:v>
                </c:pt>
                <c:pt idx="216">
                  <c:v>45567</c:v>
                </c:pt>
                <c:pt idx="217">
                  <c:v>45568</c:v>
                </c:pt>
                <c:pt idx="218">
                  <c:v>45569</c:v>
                </c:pt>
                <c:pt idx="219">
                  <c:v>45570</c:v>
                </c:pt>
                <c:pt idx="220">
                  <c:v>45571</c:v>
                </c:pt>
                <c:pt idx="221">
                  <c:v>45572</c:v>
                </c:pt>
                <c:pt idx="222">
                  <c:v>45573</c:v>
                </c:pt>
                <c:pt idx="223">
                  <c:v>45574</c:v>
                </c:pt>
                <c:pt idx="224">
                  <c:v>45575</c:v>
                </c:pt>
                <c:pt idx="225">
                  <c:v>45576</c:v>
                </c:pt>
                <c:pt idx="226">
                  <c:v>45577</c:v>
                </c:pt>
                <c:pt idx="227">
                  <c:v>45578</c:v>
                </c:pt>
                <c:pt idx="228">
                  <c:v>45579</c:v>
                </c:pt>
                <c:pt idx="229">
                  <c:v>45580</c:v>
                </c:pt>
                <c:pt idx="230">
                  <c:v>45581</c:v>
                </c:pt>
                <c:pt idx="231">
                  <c:v>45582</c:v>
                </c:pt>
                <c:pt idx="232">
                  <c:v>45583</c:v>
                </c:pt>
                <c:pt idx="233">
                  <c:v>45584</c:v>
                </c:pt>
                <c:pt idx="234">
                  <c:v>45585</c:v>
                </c:pt>
                <c:pt idx="235">
                  <c:v>45586</c:v>
                </c:pt>
                <c:pt idx="236">
                  <c:v>45587</c:v>
                </c:pt>
                <c:pt idx="237">
                  <c:v>45588</c:v>
                </c:pt>
                <c:pt idx="238">
                  <c:v>45589</c:v>
                </c:pt>
                <c:pt idx="239">
                  <c:v>45590</c:v>
                </c:pt>
                <c:pt idx="240">
                  <c:v>45591</c:v>
                </c:pt>
                <c:pt idx="241">
                  <c:v>45592</c:v>
                </c:pt>
                <c:pt idx="242">
                  <c:v>45593</c:v>
                </c:pt>
                <c:pt idx="243">
                  <c:v>45594</c:v>
                </c:pt>
                <c:pt idx="244">
                  <c:v>45595</c:v>
                </c:pt>
                <c:pt idx="245">
                  <c:v>45596</c:v>
                </c:pt>
              </c:numCache>
            </c:numRef>
          </c:cat>
          <c:val>
            <c:numRef>
              <c:f>Sheet1!$N$2:$N$247</c:f>
              <c:numCache>
                <c:formatCode>General</c:formatCode>
                <c:ptCount val="2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2</c:v>
                </c:pt>
                <c:pt idx="128">
                  <c:v>0</c:v>
                </c:pt>
                <c:pt idx="129">
                  <c:v>0</c:v>
                </c:pt>
                <c:pt idx="130">
                  <c:v>0</c:v>
                </c:pt>
                <c:pt idx="131">
                  <c:v>0</c:v>
                </c:pt>
                <c:pt idx="132">
                  <c:v>0</c:v>
                </c:pt>
                <c:pt idx="133">
                  <c:v>0</c:v>
                </c:pt>
                <c:pt idx="134">
                  <c:v>0</c:v>
                </c:pt>
                <c:pt idx="135">
                  <c:v>0</c:v>
                </c:pt>
                <c:pt idx="136">
                  <c:v>1</c:v>
                </c:pt>
                <c:pt idx="137">
                  <c:v>0</c:v>
                </c:pt>
                <c:pt idx="138">
                  <c:v>0</c:v>
                </c:pt>
                <c:pt idx="139">
                  <c:v>0</c:v>
                </c:pt>
                <c:pt idx="140">
                  <c:v>0</c:v>
                </c:pt>
                <c:pt idx="141">
                  <c:v>0</c:v>
                </c:pt>
                <c:pt idx="142">
                  <c:v>0</c:v>
                </c:pt>
                <c:pt idx="143">
                  <c:v>0</c:v>
                </c:pt>
                <c:pt idx="144">
                  <c:v>0</c:v>
                </c:pt>
                <c:pt idx="145">
                  <c:v>0</c:v>
                </c:pt>
                <c:pt idx="146">
                  <c:v>0</c:v>
                </c:pt>
                <c:pt idx="147">
                  <c:v>1</c:v>
                </c:pt>
                <c:pt idx="148">
                  <c:v>0</c:v>
                </c:pt>
                <c:pt idx="149">
                  <c:v>1</c:v>
                </c:pt>
                <c:pt idx="150">
                  <c:v>0</c:v>
                </c:pt>
                <c:pt idx="151">
                  <c:v>0</c:v>
                </c:pt>
                <c:pt idx="152">
                  <c:v>0</c:v>
                </c:pt>
                <c:pt idx="153">
                  <c:v>0</c:v>
                </c:pt>
                <c:pt idx="154">
                  <c:v>2</c:v>
                </c:pt>
                <c:pt idx="155">
                  <c:v>0</c:v>
                </c:pt>
                <c:pt idx="156">
                  <c:v>1</c:v>
                </c:pt>
                <c:pt idx="157">
                  <c:v>0</c:v>
                </c:pt>
                <c:pt idx="158">
                  <c:v>0</c:v>
                </c:pt>
                <c:pt idx="159">
                  <c:v>0</c:v>
                </c:pt>
                <c:pt idx="160">
                  <c:v>0</c:v>
                </c:pt>
                <c:pt idx="161">
                  <c:v>0</c:v>
                </c:pt>
                <c:pt idx="162">
                  <c:v>0</c:v>
                </c:pt>
                <c:pt idx="163">
                  <c:v>0</c:v>
                </c:pt>
                <c:pt idx="164">
                  <c:v>1</c:v>
                </c:pt>
                <c:pt idx="165">
                  <c:v>0</c:v>
                </c:pt>
                <c:pt idx="166">
                  <c:v>0</c:v>
                </c:pt>
                <c:pt idx="167">
                  <c:v>0</c:v>
                </c:pt>
                <c:pt idx="168">
                  <c:v>0</c:v>
                </c:pt>
                <c:pt idx="169">
                  <c:v>1</c:v>
                </c:pt>
                <c:pt idx="170">
                  <c:v>0</c:v>
                </c:pt>
                <c:pt idx="171">
                  <c:v>1</c:v>
                </c:pt>
                <c:pt idx="172">
                  <c:v>0</c:v>
                </c:pt>
                <c:pt idx="173">
                  <c:v>0</c:v>
                </c:pt>
                <c:pt idx="174">
                  <c:v>0</c:v>
                </c:pt>
                <c:pt idx="175">
                  <c:v>0</c:v>
                </c:pt>
                <c:pt idx="176">
                  <c:v>0</c:v>
                </c:pt>
                <c:pt idx="177">
                  <c:v>0</c:v>
                </c:pt>
                <c:pt idx="178">
                  <c:v>0</c:v>
                </c:pt>
                <c:pt idx="179">
                  <c:v>1</c:v>
                </c:pt>
                <c:pt idx="180">
                  <c:v>1</c:v>
                </c:pt>
                <c:pt idx="181">
                  <c:v>1</c:v>
                </c:pt>
                <c:pt idx="182">
                  <c:v>0</c:v>
                </c:pt>
                <c:pt idx="183">
                  <c:v>0</c:v>
                </c:pt>
                <c:pt idx="184">
                  <c:v>3</c:v>
                </c:pt>
                <c:pt idx="185">
                  <c:v>0</c:v>
                </c:pt>
                <c:pt idx="186">
                  <c:v>0</c:v>
                </c:pt>
                <c:pt idx="187">
                  <c:v>1</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1</c:v>
                </c:pt>
                <c:pt idx="207">
                  <c:v>0</c:v>
                </c:pt>
                <c:pt idx="208">
                  <c:v>1</c:v>
                </c:pt>
                <c:pt idx="209">
                  <c:v>0</c:v>
                </c:pt>
                <c:pt idx="210">
                  <c:v>0</c:v>
                </c:pt>
                <c:pt idx="211">
                  <c:v>0</c:v>
                </c:pt>
                <c:pt idx="212">
                  <c:v>0</c:v>
                </c:pt>
                <c:pt idx="213">
                  <c:v>0</c:v>
                </c:pt>
                <c:pt idx="214">
                  <c:v>0</c:v>
                </c:pt>
                <c:pt idx="215">
                  <c:v>1</c:v>
                </c:pt>
                <c:pt idx="216">
                  <c:v>0</c:v>
                </c:pt>
                <c:pt idx="217">
                  <c:v>0</c:v>
                </c:pt>
                <c:pt idx="218">
                  <c:v>0</c:v>
                </c:pt>
                <c:pt idx="219">
                  <c:v>0</c:v>
                </c:pt>
                <c:pt idx="220">
                  <c:v>2</c:v>
                </c:pt>
                <c:pt idx="221">
                  <c:v>0</c:v>
                </c:pt>
                <c:pt idx="222">
                  <c:v>1</c:v>
                </c:pt>
                <c:pt idx="223">
                  <c:v>0</c:v>
                </c:pt>
                <c:pt idx="224">
                  <c:v>0</c:v>
                </c:pt>
                <c:pt idx="225">
                  <c:v>1</c:v>
                </c:pt>
                <c:pt idx="226">
                  <c:v>0</c:v>
                </c:pt>
                <c:pt idx="227">
                  <c:v>0</c:v>
                </c:pt>
                <c:pt idx="228">
                  <c:v>1</c:v>
                </c:pt>
                <c:pt idx="229">
                  <c:v>2</c:v>
                </c:pt>
                <c:pt idx="230">
                  <c:v>1</c:v>
                </c:pt>
                <c:pt idx="231">
                  <c:v>0</c:v>
                </c:pt>
                <c:pt idx="232">
                  <c:v>1</c:v>
                </c:pt>
                <c:pt idx="233">
                  <c:v>2</c:v>
                </c:pt>
                <c:pt idx="234">
                  <c:v>0</c:v>
                </c:pt>
                <c:pt idx="235">
                  <c:v>0</c:v>
                </c:pt>
                <c:pt idx="236">
                  <c:v>0</c:v>
                </c:pt>
                <c:pt idx="237">
                  <c:v>0</c:v>
                </c:pt>
                <c:pt idx="238">
                  <c:v>8</c:v>
                </c:pt>
                <c:pt idx="239">
                  <c:v>7</c:v>
                </c:pt>
                <c:pt idx="240">
                  <c:v>3</c:v>
                </c:pt>
                <c:pt idx="241">
                  <c:v>1</c:v>
                </c:pt>
                <c:pt idx="242">
                  <c:v>1</c:v>
                </c:pt>
                <c:pt idx="243">
                  <c:v>3</c:v>
                </c:pt>
                <c:pt idx="244">
                  <c:v>3</c:v>
                </c:pt>
                <c:pt idx="245">
                  <c:v>2</c:v>
                </c:pt>
              </c:numCache>
            </c:numRef>
          </c:val>
          <c:smooth val="0"/>
          <c:extLst>
            <c:ext xmlns:c16="http://schemas.microsoft.com/office/drawing/2014/chart" uri="{C3380CC4-5D6E-409C-BE32-E72D297353CC}">
              <c16:uniqueId val="{0000000C-E934-4215-9012-42183805FCA6}"/>
            </c:ext>
          </c:extLst>
        </c:ser>
        <c:ser>
          <c:idx val="13"/>
          <c:order val="13"/>
          <c:tx>
            <c:strRef>
              <c:f>Sheet1!$O$1</c:f>
              <c:strCache>
                <c:ptCount val="1"/>
                <c:pt idx="0">
                  <c:v>014 Profile Views</c:v>
                </c:pt>
              </c:strCache>
            </c:strRef>
          </c:tx>
          <c:spPr>
            <a:ln w="28575" cap="rnd">
              <a:solidFill>
                <a:schemeClr val="accent2">
                  <a:lumMod val="80000"/>
                  <a:lumOff val="20000"/>
                </a:schemeClr>
              </a:solidFill>
              <a:round/>
            </a:ln>
            <a:effectLst/>
          </c:spPr>
          <c:marker>
            <c:symbol val="none"/>
          </c:marker>
          <c:cat>
            <c:numRef>
              <c:f>Sheet1!$A$2:$A$247</c:f>
              <c:numCache>
                <c:formatCode>m/d/yyyy</c:formatCode>
                <c:ptCount val="246"/>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pt idx="31">
                  <c:v>45505</c:v>
                </c:pt>
                <c:pt idx="32">
                  <c:v>45506</c:v>
                </c:pt>
                <c:pt idx="33">
                  <c:v>45507</c:v>
                </c:pt>
                <c:pt idx="34">
                  <c:v>45508</c:v>
                </c:pt>
                <c:pt idx="35">
                  <c:v>45509</c:v>
                </c:pt>
                <c:pt idx="36">
                  <c:v>45510</c:v>
                </c:pt>
                <c:pt idx="37">
                  <c:v>45511</c:v>
                </c:pt>
                <c:pt idx="38">
                  <c:v>45512</c:v>
                </c:pt>
                <c:pt idx="39">
                  <c:v>45513</c:v>
                </c:pt>
                <c:pt idx="40">
                  <c:v>45514</c:v>
                </c:pt>
                <c:pt idx="41">
                  <c:v>45515</c:v>
                </c:pt>
                <c:pt idx="42">
                  <c:v>45516</c:v>
                </c:pt>
                <c:pt idx="43">
                  <c:v>45517</c:v>
                </c:pt>
                <c:pt idx="44">
                  <c:v>45518</c:v>
                </c:pt>
                <c:pt idx="45">
                  <c:v>45519</c:v>
                </c:pt>
                <c:pt idx="46">
                  <c:v>45520</c:v>
                </c:pt>
                <c:pt idx="47">
                  <c:v>45521</c:v>
                </c:pt>
                <c:pt idx="48">
                  <c:v>45522</c:v>
                </c:pt>
                <c:pt idx="49">
                  <c:v>45523</c:v>
                </c:pt>
                <c:pt idx="50">
                  <c:v>45524</c:v>
                </c:pt>
                <c:pt idx="51">
                  <c:v>45525</c:v>
                </c:pt>
                <c:pt idx="52">
                  <c:v>45526</c:v>
                </c:pt>
                <c:pt idx="53">
                  <c:v>45527</c:v>
                </c:pt>
                <c:pt idx="54">
                  <c:v>45528</c:v>
                </c:pt>
                <c:pt idx="55">
                  <c:v>45529</c:v>
                </c:pt>
                <c:pt idx="56">
                  <c:v>45530</c:v>
                </c:pt>
                <c:pt idx="57">
                  <c:v>45531</c:v>
                </c:pt>
                <c:pt idx="58">
                  <c:v>45532</c:v>
                </c:pt>
                <c:pt idx="59">
                  <c:v>45533</c:v>
                </c:pt>
                <c:pt idx="60">
                  <c:v>45534</c:v>
                </c:pt>
                <c:pt idx="61">
                  <c:v>45535</c:v>
                </c:pt>
                <c:pt idx="62">
                  <c:v>45536</c:v>
                </c:pt>
                <c:pt idx="63">
                  <c:v>45537</c:v>
                </c:pt>
                <c:pt idx="64">
                  <c:v>45538</c:v>
                </c:pt>
                <c:pt idx="65">
                  <c:v>45539</c:v>
                </c:pt>
                <c:pt idx="66">
                  <c:v>45540</c:v>
                </c:pt>
                <c:pt idx="67">
                  <c:v>45541</c:v>
                </c:pt>
                <c:pt idx="68">
                  <c:v>45542</c:v>
                </c:pt>
                <c:pt idx="69">
                  <c:v>45543</c:v>
                </c:pt>
                <c:pt idx="70">
                  <c:v>45544</c:v>
                </c:pt>
                <c:pt idx="71">
                  <c:v>45545</c:v>
                </c:pt>
                <c:pt idx="72">
                  <c:v>45546</c:v>
                </c:pt>
                <c:pt idx="73">
                  <c:v>45547</c:v>
                </c:pt>
                <c:pt idx="74">
                  <c:v>45548</c:v>
                </c:pt>
                <c:pt idx="75">
                  <c:v>45549</c:v>
                </c:pt>
                <c:pt idx="76">
                  <c:v>45550</c:v>
                </c:pt>
                <c:pt idx="77">
                  <c:v>45551</c:v>
                </c:pt>
                <c:pt idx="78">
                  <c:v>45552</c:v>
                </c:pt>
                <c:pt idx="79">
                  <c:v>45553</c:v>
                </c:pt>
                <c:pt idx="80">
                  <c:v>45554</c:v>
                </c:pt>
                <c:pt idx="81">
                  <c:v>45555</c:v>
                </c:pt>
                <c:pt idx="82">
                  <c:v>45556</c:v>
                </c:pt>
                <c:pt idx="83">
                  <c:v>45557</c:v>
                </c:pt>
                <c:pt idx="84">
                  <c:v>45558</c:v>
                </c:pt>
                <c:pt idx="85">
                  <c:v>45559</c:v>
                </c:pt>
                <c:pt idx="86">
                  <c:v>45560</c:v>
                </c:pt>
                <c:pt idx="87">
                  <c:v>45561</c:v>
                </c:pt>
                <c:pt idx="88">
                  <c:v>45562</c:v>
                </c:pt>
                <c:pt idx="89">
                  <c:v>45563</c:v>
                </c:pt>
                <c:pt idx="90">
                  <c:v>45564</c:v>
                </c:pt>
                <c:pt idx="91">
                  <c:v>45565</c:v>
                </c:pt>
                <c:pt idx="92">
                  <c:v>45566</c:v>
                </c:pt>
                <c:pt idx="93">
                  <c:v>45567</c:v>
                </c:pt>
                <c:pt idx="94">
                  <c:v>45568</c:v>
                </c:pt>
                <c:pt idx="95">
                  <c:v>45569</c:v>
                </c:pt>
                <c:pt idx="96">
                  <c:v>45570</c:v>
                </c:pt>
                <c:pt idx="97">
                  <c:v>45571</c:v>
                </c:pt>
                <c:pt idx="98">
                  <c:v>45572</c:v>
                </c:pt>
                <c:pt idx="99">
                  <c:v>45573</c:v>
                </c:pt>
                <c:pt idx="100">
                  <c:v>45574</c:v>
                </c:pt>
                <c:pt idx="101">
                  <c:v>45575</c:v>
                </c:pt>
                <c:pt idx="102">
                  <c:v>45576</c:v>
                </c:pt>
                <c:pt idx="103">
                  <c:v>45577</c:v>
                </c:pt>
                <c:pt idx="104">
                  <c:v>45578</c:v>
                </c:pt>
                <c:pt idx="105">
                  <c:v>45579</c:v>
                </c:pt>
                <c:pt idx="106">
                  <c:v>45580</c:v>
                </c:pt>
                <c:pt idx="107">
                  <c:v>45581</c:v>
                </c:pt>
                <c:pt idx="108">
                  <c:v>45582</c:v>
                </c:pt>
                <c:pt idx="109">
                  <c:v>45583</c:v>
                </c:pt>
                <c:pt idx="110">
                  <c:v>45584</c:v>
                </c:pt>
                <c:pt idx="111">
                  <c:v>45585</c:v>
                </c:pt>
                <c:pt idx="112">
                  <c:v>45586</c:v>
                </c:pt>
                <c:pt idx="113">
                  <c:v>45587</c:v>
                </c:pt>
                <c:pt idx="114">
                  <c:v>45588</c:v>
                </c:pt>
                <c:pt idx="115">
                  <c:v>45589</c:v>
                </c:pt>
                <c:pt idx="116">
                  <c:v>45590</c:v>
                </c:pt>
                <c:pt idx="117">
                  <c:v>45591</c:v>
                </c:pt>
                <c:pt idx="118">
                  <c:v>45592</c:v>
                </c:pt>
                <c:pt idx="119">
                  <c:v>45593</c:v>
                </c:pt>
                <c:pt idx="120">
                  <c:v>45594</c:v>
                </c:pt>
                <c:pt idx="121">
                  <c:v>45595</c:v>
                </c:pt>
                <c:pt idx="122">
                  <c:v>45596</c:v>
                </c:pt>
                <c:pt idx="123">
                  <c:v>45474</c:v>
                </c:pt>
                <c:pt idx="124">
                  <c:v>45475</c:v>
                </c:pt>
                <c:pt idx="125">
                  <c:v>45476</c:v>
                </c:pt>
                <c:pt idx="126">
                  <c:v>45477</c:v>
                </c:pt>
                <c:pt idx="127">
                  <c:v>45478</c:v>
                </c:pt>
                <c:pt idx="128">
                  <c:v>45479</c:v>
                </c:pt>
                <c:pt idx="129">
                  <c:v>45480</c:v>
                </c:pt>
                <c:pt idx="130">
                  <c:v>45481</c:v>
                </c:pt>
                <c:pt idx="131">
                  <c:v>45482</c:v>
                </c:pt>
                <c:pt idx="132">
                  <c:v>45483</c:v>
                </c:pt>
                <c:pt idx="133">
                  <c:v>45484</c:v>
                </c:pt>
                <c:pt idx="134">
                  <c:v>45485</c:v>
                </c:pt>
                <c:pt idx="135">
                  <c:v>45486</c:v>
                </c:pt>
                <c:pt idx="136">
                  <c:v>45487</c:v>
                </c:pt>
                <c:pt idx="137">
                  <c:v>45488</c:v>
                </c:pt>
                <c:pt idx="138">
                  <c:v>45489</c:v>
                </c:pt>
                <c:pt idx="139">
                  <c:v>45490</c:v>
                </c:pt>
                <c:pt idx="140">
                  <c:v>45491</c:v>
                </c:pt>
                <c:pt idx="141">
                  <c:v>45492</c:v>
                </c:pt>
                <c:pt idx="142">
                  <c:v>45493</c:v>
                </c:pt>
                <c:pt idx="143">
                  <c:v>45494</c:v>
                </c:pt>
                <c:pt idx="144">
                  <c:v>45495</c:v>
                </c:pt>
                <c:pt idx="145">
                  <c:v>45496</c:v>
                </c:pt>
                <c:pt idx="146">
                  <c:v>45497</c:v>
                </c:pt>
                <c:pt idx="147">
                  <c:v>45498</c:v>
                </c:pt>
                <c:pt idx="148">
                  <c:v>45499</c:v>
                </c:pt>
                <c:pt idx="149">
                  <c:v>45500</c:v>
                </c:pt>
                <c:pt idx="150">
                  <c:v>45501</c:v>
                </c:pt>
                <c:pt idx="151">
                  <c:v>45502</c:v>
                </c:pt>
                <c:pt idx="152">
                  <c:v>45503</c:v>
                </c:pt>
                <c:pt idx="153">
                  <c:v>45504</c:v>
                </c:pt>
                <c:pt idx="154">
                  <c:v>45505</c:v>
                </c:pt>
                <c:pt idx="155">
                  <c:v>45506</c:v>
                </c:pt>
                <c:pt idx="156">
                  <c:v>45507</c:v>
                </c:pt>
                <c:pt idx="157">
                  <c:v>45508</c:v>
                </c:pt>
                <c:pt idx="158">
                  <c:v>45509</c:v>
                </c:pt>
                <c:pt idx="159">
                  <c:v>45510</c:v>
                </c:pt>
                <c:pt idx="160">
                  <c:v>45511</c:v>
                </c:pt>
                <c:pt idx="161">
                  <c:v>45512</c:v>
                </c:pt>
                <c:pt idx="162">
                  <c:v>45513</c:v>
                </c:pt>
                <c:pt idx="163">
                  <c:v>45514</c:v>
                </c:pt>
                <c:pt idx="164">
                  <c:v>45515</c:v>
                </c:pt>
                <c:pt idx="165">
                  <c:v>45516</c:v>
                </c:pt>
                <c:pt idx="166">
                  <c:v>45517</c:v>
                </c:pt>
                <c:pt idx="167">
                  <c:v>45518</c:v>
                </c:pt>
                <c:pt idx="168">
                  <c:v>45519</c:v>
                </c:pt>
                <c:pt idx="169">
                  <c:v>45520</c:v>
                </c:pt>
                <c:pt idx="170">
                  <c:v>45521</c:v>
                </c:pt>
                <c:pt idx="171">
                  <c:v>45522</c:v>
                </c:pt>
                <c:pt idx="172">
                  <c:v>45523</c:v>
                </c:pt>
                <c:pt idx="173">
                  <c:v>45524</c:v>
                </c:pt>
                <c:pt idx="174">
                  <c:v>45525</c:v>
                </c:pt>
                <c:pt idx="175">
                  <c:v>45526</c:v>
                </c:pt>
                <c:pt idx="176">
                  <c:v>45527</c:v>
                </c:pt>
                <c:pt idx="177">
                  <c:v>45528</c:v>
                </c:pt>
                <c:pt idx="178">
                  <c:v>45529</c:v>
                </c:pt>
                <c:pt idx="179">
                  <c:v>45530</c:v>
                </c:pt>
                <c:pt idx="180">
                  <c:v>45531</c:v>
                </c:pt>
                <c:pt idx="181">
                  <c:v>45532</c:v>
                </c:pt>
                <c:pt idx="182">
                  <c:v>45533</c:v>
                </c:pt>
                <c:pt idx="183">
                  <c:v>45534</c:v>
                </c:pt>
                <c:pt idx="184">
                  <c:v>45535</c:v>
                </c:pt>
                <c:pt idx="185">
                  <c:v>45536</c:v>
                </c:pt>
                <c:pt idx="186">
                  <c:v>45537</c:v>
                </c:pt>
                <c:pt idx="187">
                  <c:v>45538</c:v>
                </c:pt>
                <c:pt idx="188">
                  <c:v>45539</c:v>
                </c:pt>
                <c:pt idx="189">
                  <c:v>45540</c:v>
                </c:pt>
                <c:pt idx="190">
                  <c:v>45541</c:v>
                </c:pt>
                <c:pt idx="191">
                  <c:v>45542</c:v>
                </c:pt>
                <c:pt idx="192">
                  <c:v>45543</c:v>
                </c:pt>
                <c:pt idx="193">
                  <c:v>45544</c:v>
                </c:pt>
                <c:pt idx="194">
                  <c:v>45545</c:v>
                </c:pt>
                <c:pt idx="195">
                  <c:v>45546</c:v>
                </c:pt>
                <c:pt idx="196">
                  <c:v>45547</c:v>
                </c:pt>
                <c:pt idx="197">
                  <c:v>45548</c:v>
                </c:pt>
                <c:pt idx="198">
                  <c:v>45549</c:v>
                </c:pt>
                <c:pt idx="199">
                  <c:v>45550</c:v>
                </c:pt>
                <c:pt idx="200">
                  <c:v>45551</c:v>
                </c:pt>
                <c:pt idx="201">
                  <c:v>45552</c:v>
                </c:pt>
                <c:pt idx="202">
                  <c:v>45553</c:v>
                </c:pt>
                <c:pt idx="203">
                  <c:v>45554</c:v>
                </c:pt>
                <c:pt idx="204">
                  <c:v>45555</c:v>
                </c:pt>
                <c:pt idx="205">
                  <c:v>45556</c:v>
                </c:pt>
                <c:pt idx="206">
                  <c:v>45557</c:v>
                </c:pt>
                <c:pt idx="207">
                  <c:v>45558</c:v>
                </c:pt>
                <c:pt idx="208">
                  <c:v>45559</c:v>
                </c:pt>
                <c:pt idx="209">
                  <c:v>45560</c:v>
                </c:pt>
                <c:pt idx="210">
                  <c:v>45561</c:v>
                </c:pt>
                <c:pt idx="211">
                  <c:v>45562</c:v>
                </c:pt>
                <c:pt idx="212">
                  <c:v>45563</c:v>
                </c:pt>
                <c:pt idx="213">
                  <c:v>45564</c:v>
                </c:pt>
                <c:pt idx="214">
                  <c:v>45565</c:v>
                </c:pt>
                <c:pt idx="215">
                  <c:v>45566</c:v>
                </c:pt>
                <c:pt idx="216">
                  <c:v>45567</c:v>
                </c:pt>
                <c:pt idx="217">
                  <c:v>45568</c:v>
                </c:pt>
                <c:pt idx="218">
                  <c:v>45569</c:v>
                </c:pt>
                <c:pt idx="219">
                  <c:v>45570</c:v>
                </c:pt>
                <c:pt idx="220">
                  <c:v>45571</c:v>
                </c:pt>
                <c:pt idx="221">
                  <c:v>45572</c:v>
                </c:pt>
                <c:pt idx="222">
                  <c:v>45573</c:v>
                </c:pt>
                <c:pt idx="223">
                  <c:v>45574</c:v>
                </c:pt>
                <c:pt idx="224">
                  <c:v>45575</c:v>
                </c:pt>
                <c:pt idx="225">
                  <c:v>45576</c:v>
                </c:pt>
                <c:pt idx="226">
                  <c:v>45577</c:v>
                </c:pt>
                <c:pt idx="227">
                  <c:v>45578</c:v>
                </c:pt>
                <c:pt idx="228">
                  <c:v>45579</c:v>
                </c:pt>
                <c:pt idx="229">
                  <c:v>45580</c:v>
                </c:pt>
                <c:pt idx="230">
                  <c:v>45581</c:v>
                </c:pt>
                <c:pt idx="231">
                  <c:v>45582</c:v>
                </c:pt>
                <c:pt idx="232">
                  <c:v>45583</c:v>
                </c:pt>
                <c:pt idx="233">
                  <c:v>45584</c:v>
                </c:pt>
                <c:pt idx="234">
                  <c:v>45585</c:v>
                </c:pt>
                <c:pt idx="235">
                  <c:v>45586</c:v>
                </c:pt>
                <c:pt idx="236">
                  <c:v>45587</c:v>
                </c:pt>
                <c:pt idx="237">
                  <c:v>45588</c:v>
                </c:pt>
                <c:pt idx="238">
                  <c:v>45589</c:v>
                </c:pt>
                <c:pt idx="239">
                  <c:v>45590</c:v>
                </c:pt>
                <c:pt idx="240">
                  <c:v>45591</c:v>
                </c:pt>
                <c:pt idx="241">
                  <c:v>45592</c:v>
                </c:pt>
                <c:pt idx="242">
                  <c:v>45593</c:v>
                </c:pt>
                <c:pt idx="243">
                  <c:v>45594</c:v>
                </c:pt>
                <c:pt idx="244">
                  <c:v>45595</c:v>
                </c:pt>
                <c:pt idx="245">
                  <c:v>45596</c:v>
                </c:pt>
              </c:numCache>
            </c:numRef>
          </c:cat>
          <c:val>
            <c:numRef>
              <c:f>Sheet1!$O$2:$O$247</c:f>
              <c:numCache>
                <c:formatCode>General</c:formatCode>
                <c:ptCount val="2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94</c:v>
                </c:pt>
                <c:pt idx="124">
                  <c:v>79</c:v>
                </c:pt>
                <c:pt idx="125">
                  <c:v>79</c:v>
                </c:pt>
                <c:pt idx="126">
                  <c:v>95</c:v>
                </c:pt>
                <c:pt idx="127">
                  <c:v>160</c:v>
                </c:pt>
                <c:pt idx="128">
                  <c:v>151</c:v>
                </c:pt>
                <c:pt idx="129">
                  <c:v>94</c:v>
                </c:pt>
                <c:pt idx="130">
                  <c:v>90</c:v>
                </c:pt>
                <c:pt idx="131">
                  <c:v>94</c:v>
                </c:pt>
                <c:pt idx="132">
                  <c:v>86</c:v>
                </c:pt>
                <c:pt idx="133">
                  <c:v>97</c:v>
                </c:pt>
                <c:pt idx="134">
                  <c:v>358</c:v>
                </c:pt>
                <c:pt idx="135">
                  <c:v>585</c:v>
                </c:pt>
                <c:pt idx="136">
                  <c:v>107</c:v>
                </c:pt>
                <c:pt idx="137">
                  <c:v>63</c:v>
                </c:pt>
                <c:pt idx="138">
                  <c:v>71</c:v>
                </c:pt>
                <c:pt idx="139">
                  <c:v>115</c:v>
                </c:pt>
                <c:pt idx="140">
                  <c:v>112</c:v>
                </c:pt>
                <c:pt idx="141">
                  <c:v>115</c:v>
                </c:pt>
                <c:pt idx="142">
                  <c:v>132</c:v>
                </c:pt>
                <c:pt idx="143">
                  <c:v>82</c:v>
                </c:pt>
                <c:pt idx="144">
                  <c:v>61</c:v>
                </c:pt>
                <c:pt idx="145">
                  <c:v>73</c:v>
                </c:pt>
                <c:pt idx="146">
                  <c:v>201</c:v>
                </c:pt>
                <c:pt idx="147">
                  <c:v>101</c:v>
                </c:pt>
                <c:pt idx="148">
                  <c:v>98</c:v>
                </c:pt>
                <c:pt idx="149">
                  <c:v>99</c:v>
                </c:pt>
                <c:pt idx="150">
                  <c:v>70</c:v>
                </c:pt>
                <c:pt idx="151">
                  <c:v>85</c:v>
                </c:pt>
                <c:pt idx="152">
                  <c:v>83</c:v>
                </c:pt>
                <c:pt idx="153">
                  <c:v>81</c:v>
                </c:pt>
                <c:pt idx="154">
                  <c:v>78</c:v>
                </c:pt>
                <c:pt idx="155">
                  <c:v>112</c:v>
                </c:pt>
                <c:pt idx="156">
                  <c:v>119</c:v>
                </c:pt>
                <c:pt idx="157">
                  <c:v>92</c:v>
                </c:pt>
                <c:pt idx="158">
                  <c:v>76</c:v>
                </c:pt>
                <c:pt idx="159">
                  <c:v>107</c:v>
                </c:pt>
                <c:pt idx="160">
                  <c:v>107</c:v>
                </c:pt>
                <c:pt idx="161">
                  <c:v>127</c:v>
                </c:pt>
                <c:pt idx="162">
                  <c:v>101</c:v>
                </c:pt>
                <c:pt idx="163">
                  <c:v>110</c:v>
                </c:pt>
                <c:pt idx="164">
                  <c:v>91</c:v>
                </c:pt>
                <c:pt idx="165">
                  <c:v>59</c:v>
                </c:pt>
                <c:pt idx="166">
                  <c:v>69</c:v>
                </c:pt>
                <c:pt idx="167">
                  <c:v>67</c:v>
                </c:pt>
                <c:pt idx="168">
                  <c:v>75</c:v>
                </c:pt>
                <c:pt idx="169">
                  <c:v>92</c:v>
                </c:pt>
                <c:pt idx="170">
                  <c:v>94</c:v>
                </c:pt>
                <c:pt idx="171">
                  <c:v>86</c:v>
                </c:pt>
                <c:pt idx="172">
                  <c:v>55</c:v>
                </c:pt>
                <c:pt idx="173">
                  <c:v>81</c:v>
                </c:pt>
                <c:pt idx="174">
                  <c:v>82</c:v>
                </c:pt>
                <c:pt idx="175">
                  <c:v>60</c:v>
                </c:pt>
                <c:pt idx="176">
                  <c:v>105</c:v>
                </c:pt>
                <c:pt idx="177">
                  <c:v>79</c:v>
                </c:pt>
                <c:pt idx="178">
                  <c:v>80</c:v>
                </c:pt>
                <c:pt idx="179">
                  <c:v>108</c:v>
                </c:pt>
                <c:pt idx="180">
                  <c:v>81</c:v>
                </c:pt>
                <c:pt idx="181">
                  <c:v>84</c:v>
                </c:pt>
                <c:pt idx="182">
                  <c:v>62</c:v>
                </c:pt>
                <c:pt idx="183">
                  <c:v>130</c:v>
                </c:pt>
                <c:pt idx="184">
                  <c:v>134</c:v>
                </c:pt>
                <c:pt idx="185">
                  <c:v>75</c:v>
                </c:pt>
                <c:pt idx="186">
                  <c:v>39</c:v>
                </c:pt>
                <c:pt idx="187">
                  <c:v>42</c:v>
                </c:pt>
                <c:pt idx="188">
                  <c:v>27</c:v>
                </c:pt>
                <c:pt idx="189">
                  <c:v>33</c:v>
                </c:pt>
                <c:pt idx="190">
                  <c:v>63</c:v>
                </c:pt>
                <c:pt idx="191">
                  <c:v>89</c:v>
                </c:pt>
                <c:pt idx="192">
                  <c:v>50</c:v>
                </c:pt>
                <c:pt idx="193">
                  <c:v>38</c:v>
                </c:pt>
                <c:pt idx="194">
                  <c:v>41</c:v>
                </c:pt>
                <c:pt idx="195">
                  <c:v>45</c:v>
                </c:pt>
                <c:pt idx="196">
                  <c:v>31</c:v>
                </c:pt>
                <c:pt idx="197">
                  <c:v>53</c:v>
                </c:pt>
                <c:pt idx="198">
                  <c:v>50</c:v>
                </c:pt>
                <c:pt idx="199">
                  <c:v>44</c:v>
                </c:pt>
                <c:pt idx="200">
                  <c:v>35</c:v>
                </c:pt>
                <c:pt idx="201">
                  <c:v>33</c:v>
                </c:pt>
                <c:pt idx="202">
                  <c:v>67</c:v>
                </c:pt>
                <c:pt idx="203">
                  <c:v>39</c:v>
                </c:pt>
                <c:pt idx="204">
                  <c:v>87</c:v>
                </c:pt>
                <c:pt idx="205">
                  <c:v>77</c:v>
                </c:pt>
                <c:pt idx="206">
                  <c:v>55</c:v>
                </c:pt>
                <c:pt idx="207">
                  <c:v>26</c:v>
                </c:pt>
                <c:pt idx="208">
                  <c:v>35</c:v>
                </c:pt>
                <c:pt idx="209">
                  <c:v>112</c:v>
                </c:pt>
                <c:pt idx="210">
                  <c:v>59</c:v>
                </c:pt>
                <c:pt idx="211">
                  <c:v>83</c:v>
                </c:pt>
                <c:pt idx="212">
                  <c:v>112</c:v>
                </c:pt>
                <c:pt idx="213">
                  <c:v>55</c:v>
                </c:pt>
                <c:pt idx="214">
                  <c:v>90</c:v>
                </c:pt>
                <c:pt idx="215">
                  <c:v>65</c:v>
                </c:pt>
                <c:pt idx="216">
                  <c:v>72</c:v>
                </c:pt>
                <c:pt idx="217">
                  <c:v>74</c:v>
                </c:pt>
                <c:pt idx="218">
                  <c:v>89</c:v>
                </c:pt>
                <c:pt idx="219">
                  <c:v>108</c:v>
                </c:pt>
                <c:pt idx="220">
                  <c:v>95</c:v>
                </c:pt>
                <c:pt idx="221">
                  <c:v>76</c:v>
                </c:pt>
                <c:pt idx="222">
                  <c:v>85</c:v>
                </c:pt>
                <c:pt idx="223">
                  <c:v>82</c:v>
                </c:pt>
                <c:pt idx="224">
                  <c:v>66</c:v>
                </c:pt>
                <c:pt idx="225">
                  <c:v>90</c:v>
                </c:pt>
                <c:pt idx="226">
                  <c:v>100</c:v>
                </c:pt>
                <c:pt idx="227">
                  <c:v>88</c:v>
                </c:pt>
                <c:pt idx="228">
                  <c:v>85</c:v>
                </c:pt>
                <c:pt idx="229">
                  <c:v>185</c:v>
                </c:pt>
                <c:pt idx="230">
                  <c:v>122</c:v>
                </c:pt>
                <c:pt idx="231">
                  <c:v>111</c:v>
                </c:pt>
                <c:pt idx="232">
                  <c:v>221</c:v>
                </c:pt>
                <c:pt idx="233">
                  <c:v>209</c:v>
                </c:pt>
                <c:pt idx="234">
                  <c:v>194</c:v>
                </c:pt>
                <c:pt idx="235">
                  <c:v>164</c:v>
                </c:pt>
                <c:pt idx="236">
                  <c:v>345</c:v>
                </c:pt>
                <c:pt idx="237">
                  <c:v>437</c:v>
                </c:pt>
                <c:pt idx="238">
                  <c:v>645</c:v>
                </c:pt>
                <c:pt idx="239">
                  <c:v>962</c:v>
                </c:pt>
                <c:pt idx="240">
                  <c:v>610</c:v>
                </c:pt>
                <c:pt idx="241">
                  <c:v>292</c:v>
                </c:pt>
                <c:pt idx="242">
                  <c:v>164</c:v>
                </c:pt>
                <c:pt idx="243">
                  <c:v>185</c:v>
                </c:pt>
                <c:pt idx="244">
                  <c:v>182</c:v>
                </c:pt>
                <c:pt idx="245">
                  <c:v>235</c:v>
                </c:pt>
              </c:numCache>
            </c:numRef>
          </c:val>
          <c:smooth val="0"/>
          <c:extLst>
            <c:ext xmlns:c16="http://schemas.microsoft.com/office/drawing/2014/chart" uri="{C3380CC4-5D6E-409C-BE32-E72D297353CC}">
              <c16:uniqueId val="{0000000D-E934-4215-9012-42183805FCA6}"/>
            </c:ext>
          </c:extLst>
        </c:ser>
        <c:dLbls>
          <c:showLegendKey val="0"/>
          <c:showVal val="0"/>
          <c:showCatName val="0"/>
          <c:showSerName val="0"/>
          <c:showPercent val="0"/>
          <c:showBubbleSize val="0"/>
        </c:dLbls>
        <c:smooth val="0"/>
        <c:axId val="384511912"/>
        <c:axId val="384512896"/>
      </c:lineChart>
      <c:dateAx>
        <c:axId val="384511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12896"/>
        <c:crosses val="autoZero"/>
        <c:auto val="1"/>
        <c:lblOffset val="100"/>
        <c:baseTimeUnit val="days"/>
      </c:dateAx>
      <c:valAx>
        <c:axId val="38451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1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bonifaciohighstreet</c:v>
                </c:pt>
              </c:strCache>
            </c:strRef>
          </c:tx>
          <c:spPr>
            <a:ln w="28575" cap="rnd">
              <a:solidFill>
                <a:schemeClr val="accent1"/>
              </a:solidFill>
              <a:round/>
            </a:ln>
            <a:effectLst/>
          </c:spPr>
          <c:marker>
            <c:symbol val="none"/>
          </c:marker>
          <c:cat>
            <c:numRef>
              <c:f>Sheet1!$A$2:$A$124</c:f>
              <c:numCache>
                <c:formatCode>m/d/yyyy</c:formatCode>
                <c:ptCount val="123"/>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pt idx="31">
                  <c:v>45505</c:v>
                </c:pt>
                <c:pt idx="32">
                  <c:v>45506</c:v>
                </c:pt>
                <c:pt idx="33">
                  <c:v>45507</c:v>
                </c:pt>
                <c:pt idx="34">
                  <c:v>45508</c:v>
                </c:pt>
                <c:pt idx="35">
                  <c:v>45509</c:v>
                </c:pt>
                <c:pt idx="36">
                  <c:v>45510</c:v>
                </c:pt>
                <c:pt idx="37">
                  <c:v>45511</c:v>
                </c:pt>
                <c:pt idx="38">
                  <c:v>45512</c:v>
                </c:pt>
                <c:pt idx="39">
                  <c:v>45513</c:v>
                </c:pt>
                <c:pt idx="40">
                  <c:v>45514</c:v>
                </c:pt>
                <c:pt idx="41">
                  <c:v>45515</c:v>
                </c:pt>
                <c:pt idx="42">
                  <c:v>45516</c:v>
                </c:pt>
                <c:pt idx="43">
                  <c:v>45517</c:v>
                </c:pt>
                <c:pt idx="44">
                  <c:v>45518</c:v>
                </c:pt>
                <c:pt idx="45">
                  <c:v>45519</c:v>
                </c:pt>
                <c:pt idx="46">
                  <c:v>45520</c:v>
                </c:pt>
                <c:pt idx="47">
                  <c:v>45521</c:v>
                </c:pt>
                <c:pt idx="48">
                  <c:v>45522</c:v>
                </c:pt>
                <c:pt idx="49">
                  <c:v>45523</c:v>
                </c:pt>
                <c:pt idx="50">
                  <c:v>45524</c:v>
                </c:pt>
                <c:pt idx="51">
                  <c:v>45525</c:v>
                </c:pt>
                <c:pt idx="52">
                  <c:v>45526</c:v>
                </c:pt>
                <c:pt idx="53">
                  <c:v>45527</c:v>
                </c:pt>
                <c:pt idx="54">
                  <c:v>45528</c:v>
                </c:pt>
                <c:pt idx="55">
                  <c:v>45529</c:v>
                </c:pt>
                <c:pt idx="56">
                  <c:v>45530</c:v>
                </c:pt>
                <c:pt idx="57">
                  <c:v>45531</c:v>
                </c:pt>
                <c:pt idx="58">
                  <c:v>45532</c:v>
                </c:pt>
                <c:pt idx="59">
                  <c:v>45533</c:v>
                </c:pt>
                <c:pt idx="60">
                  <c:v>45534</c:v>
                </c:pt>
                <c:pt idx="61">
                  <c:v>45535</c:v>
                </c:pt>
                <c:pt idx="62">
                  <c:v>45536</c:v>
                </c:pt>
                <c:pt idx="63">
                  <c:v>45537</c:v>
                </c:pt>
                <c:pt idx="64">
                  <c:v>45538</c:v>
                </c:pt>
                <c:pt idx="65">
                  <c:v>45539</c:v>
                </c:pt>
                <c:pt idx="66">
                  <c:v>45540</c:v>
                </c:pt>
                <c:pt idx="67">
                  <c:v>45541</c:v>
                </c:pt>
                <c:pt idx="68">
                  <c:v>45542</c:v>
                </c:pt>
                <c:pt idx="69">
                  <c:v>45543</c:v>
                </c:pt>
                <c:pt idx="70">
                  <c:v>45544</c:v>
                </c:pt>
                <c:pt idx="71">
                  <c:v>45545</c:v>
                </c:pt>
                <c:pt idx="72">
                  <c:v>45546</c:v>
                </c:pt>
                <c:pt idx="73">
                  <c:v>45547</c:v>
                </c:pt>
                <c:pt idx="74">
                  <c:v>45548</c:v>
                </c:pt>
                <c:pt idx="75">
                  <c:v>45549</c:v>
                </c:pt>
                <c:pt idx="76">
                  <c:v>45550</c:v>
                </c:pt>
                <c:pt idx="77">
                  <c:v>45551</c:v>
                </c:pt>
                <c:pt idx="78">
                  <c:v>45552</c:v>
                </c:pt>
                <c:pt idx="79">
                  <c:v>45553</c:v>
                </c:pt>
                <c:pt idx="80">
                  <c:v>45554</c:v>
                </c:pt>
                <c:pt idx="81">
                  <c:v>45555</c:v>
                </c:pt>
                <c:pt idx="82">
                  <c:v>45556</c:v>
                </c:pt>
                <c:pt idx="83">
                  <c:v>45557</c:v>
                </c:pt>
                <c:pt idx="84">
                  <c:v>45558</c:v>
                </c:pt>
                <c:pt idx="85">
                  <c:v>45559</c:v>
                </c:pt>
                <c:pt idx="86">
                  <c:v>45560</c:v>
                </c:pt>
                <c:pt idx="87">
                  <c:v>45561</c:v>
                </c:pt>
                <c:pt idx="88">
                  <c:v>45562</c:v>
                </c:pt>
                <c:pt idx="89">
                  <c:v>45563</c:v>
                </c:pt>
                <c:pt idx="90">
                  <c:v>45564</c:v>
                </c:pt>
                <c:pt idx="91">
                  <c:v>45565</c:v>
                </c:pt>
                <c:pt idx="92">
                  <c:v>45566</c:v>
                </c:pt>
                <c:pt idx="93">
                  <c:v>45567</c:v>
                </c:pt>
                <c:pt idx="94">
                  <c:v>45568</c:v>
                </c:pt>
                <c:pt idx="95">
                  <c:v>45569</c:v>
                </c:pt>
                <c:pt idx="96">
                  <c:v>45570</c:v>
                </c:pt>
                <c:pt idx="97">
                  <c:v>45571</c:v>
                </c:pt>
                <c:pt idx="98">
                  <c:v>45572</c:v>
                </c:pt>
                <c:pt idx="99">
                  <c:v>45573</c:v>
                </c:pt>
                <c:pt idx="100">
                  <c:v>45574</c:v>
                </c:pt>
                <c:pt idx="101">
                  <c:v>45575</c:v>
                </c:pt>
                <c:pt idx="102">
                  <c:v>45576</c:v>
                </c:pt>
                <c:pt idx="103">
                  <c:v>45577</c:v>
                </c:pt>
                <c:pt idx="104">
                  <c:v>45578</c:v>
                </c:pt>
                <c:pt idx="105">
                  <c:v>45579</c:v>
                </c:pt>
                <c:pt idx="106">
                  <c:v>45580</c:v>
                </c:pt>
                <c:pt idx="107">
                  <c:v>45581</c:v>
                </c:pt>
                <c:pt idx="108">
                  <c:v>45582</c:v>
                </c:pt>
                <c:pt idx="109">
                  <c:v>45583</c:v>
                </c:pt>
                <c:pt idx="110">
                  <c:v>45584</c:v>
                </c:pt>
                <c:pt idx="111">
                  <c:v>45585</c:v>
                </c:pt>
                <c:pt idx="112">
                  <c:v>45586</c:v>
                </c:pt>
                <c:pt idx="113">
                  <c:v>45587</c:v>
                </c:pt>
                <c:pt idx="114">
                  <c:v>45588</c:v>
                </c:pt>
                <c:pt idx="115">
                  <c:v>45589</c:v>
                </c:pt>
                <c:pt idx="116">
                  <c:v>45590</c:v>
                </c:pt>
                <c:pt idx="117">
                  <c:v>45591</c:v>
                </c:pt>
                <c:pt idx="118">
                  <c:v>45592</c:v>
                </c:pt>
                <c:pt idx="119">
                  <c:v>45593</c:v>
                </c:pt>
                <c:pt idx="120">
                  <c:v>45594</c:v>
                </c:pt>
                <c:pt idx="121">
                  <c:v>45595</c:v>
                </c:pt>
                <c:pt idx="122">
                  <c:v>45596</c:v>
                </c:pt>
              </c:numCache>
            </c:numRef>
          </c:cat>
          <c:val>
            <c:numRef>
              <c:f>Sheet1!$B$2:$B$124</c:f>
              <c:numCache>
                <c:formatCode>General</c:formatCode>
                <c:ptCount val="123"/>
                <c:pt idx="0">
                  <c:v>0</c:v>
                </c:pt>
                <c:pt idx="1">
                  <c:v>0</c:v>
                </c:pt>
                <c:pt idx="2">
                  <c:v>0</c:v>
                </c:pt>
                <c:pt idx="3">
                  <c:v>0</c:v>
                </c:pt>
                <c:pt idx="4">
                  <c:v>0</c:v>
                </c:pt>
                <c:pt idx="5">
                  <c:v>0</c:v>
                </c:pt>
                <c:pt idx="6">
                  <c:v>0</c:v>
                </c:pt>
                <c:pt idx="7">
                  <c:v>0</c:v>
                </c:pt>
                <c:pt idx="8">
                  <c:v>0</c:v>
                </c:pt>
                <c:pt idx="9">
                  <c:v>0</c:v>
                </c:pt>
                <c:pt idx="10">
                  <c:v>0</c:v>
                </c:pt>
                <c:pt idx="11">
                  <c:v>0</c:v>
                </c:pt>
                <c:pt idx="12">
                  <c:v>1.6999999999999999E-3</c:v>
                </c:pt>
                <c:pt idx="13">
                  <c:v>0</c:v>
                </c:pt>
                <c:pt idx="14">
                  <c:v>0</c:v>
                </c:pt>
                <c:pt idx="15">
                  <c:v>0</c:v>
                </c:pt>
                <c:pt idx="16">
                  <c:v>0</c:v>
                </c:pt>
                <c:pt idx="17">
                  <c:v>0.3579</c:v>
                </c:pt>
                <c:pt idx="18">
                  <c:v>0</c:v>
                </c:pt>
                <c:pt idx="19">
                  <c:v>0</c:v>
                </c:pt>
                <c:pt idx="20">
                  <c:v>0</c:v>
                </c:pt>
                <c:pt idx="21">
                  <c:v>0</c:v>
                </c:pt>
                <c:pt idx="22">
                  <c:v>0</c:v>
                </c:pt>
                <c:pt idx="23">
                  <c:v>8.3000000000000001E-3</c:v>
                </c:pt>
                <c:pt idx="24">
                  <c:v>5.2999999999999999E-2</c:v>
                </c:pt>
                <c:pt idx="25">
                  <c:v>0</c:v>
                </c:pt>
                <c:pt idx="26">
                  <c:v>0</c:v>
                </c:pt>
                <c:pt idx="27">
                  <c:v>0</c:v>
                </c:pt>
                <c:pt idx="28">
                  <c:v>0</c:v>
                </c:pt>
                <c:pt idx="29">
                  <c:v>9.9000000000000008E-3</c:v>
                </c:pt>
                <c:pt idx="30">
                  <c:v>0</c:v>
                </c:pt>
                <c:pt idx="31">
                  <c:v>0</c:v>
                </c:pt>
                <c:pt idx="32">
                  <c:v>0</c:v>
                </c:pt>
                <c:pt idx="33">
                  <c:v>0</c:v>
                </c:pt>
                <c:pt idx="34">
                  <c:v>0</c:v>
                </c:pt>
                <c:pt idx="35">
                  <c:v>0</c:v>
                </c:pt>
                <c:pt idx="36">
                  <c:v>0.49270000000000003</c:v>
                </c:pt>
                <c:pt idx="37">
                  <c:v>5.0000000000000001E-3</c:v>
                </c:pt>
                <c:pt idx="38">
                  <c:v>0.40489999999999998</c:v>
                </c:pt>
                <c:pt idx="39">
                  <c:v>0.50219999999999998</c:v>
                </c:pt>
                <c:pt idx="40">
                  <c:v>0</c:v>
                </c:pt>
                <c:pt idx="41">
                  <c:v>0</c:v>
                </c:pt>
                <c:pt idx="42">
                  <c:v>0</c:v>
                </c:pt>
                <c:pt idx="43">
                  <c:v>0</c:v>
                </c:pt>
                <c:pt idx="44">
                  <c:v>0.19650000000000001</c:v>
                </c:pt>
                <c:pt idx="45">
                  <c:v>0</c:v>
                </c:pt>
                <c:pt idx="46">
                  <c:v>0</c:v>
                </c:pt>
                <c:pt idx="47">
                  <c:v>0</c:v>
                </c:pt>
                <c:pt idx="48">
                  <c:v>0</c:v>
                </c:pt>
                <c:pt idx="49">
                  <c:v>0</c:v>
                </c:pt>
                <c:pt idx="50">
                  <c:v>3.7999999999999999E-2</c:v>
                </c:pt>
                <c:pt idx="51">
                  <c:v>0</c:v>
                </c:pt>
                <c:pt idx="52">
                  <c:v>0</c:v>
                </c:pt>
                <c:pt idx="53">
                  <c:v>0</c:v>
                </c:pt>
                <c:pt idx="54">
                  <c:v>0</c:v>
                </c:pt>
                <c:pt idx="55">
                  <c:v>0</c:v>
                </c:pt>
                <c:pt idx="56">
                  <c:v>0.53290000000000004</c:v>
                </c:pt>
                <c:pt idx="57">
                  <c:v>0</c:v>
                </c:pt>
                <c:pt idx="58">
                  <c:v>0.21779999999999999</c:v>
                </c:pt>
                <c:pt idx="59">
                  <c:v>0</c:v>
                </c:pt>
                <c:pt idx="60">
                  <c:v>0</c:v>
                </c:pt>
                <c:pt idx="61">
                  <c:v>0</c:v>
                </c:pt>
                <c:pt idx="62">
                  <c:v>0</c:v>
                </c:pt>
                <c:pt idx="63">
                  <c:v>0</c:v>
                </c:pt>
                <c:pt idx="64">
                  <c:v>0</c:v>
                </c:pt>
                <c:pt idx="65">
                  <c:v>0</c:v>
                </c:pt>
                <c:pt idx="66">
                  <c:v>0</c:v>
                </c:pt>
                <c:pt idx="67">
                  <c:v>2.4799999999999999E-2</c:v>
                </c:pt>
                <c:pt idx="68">
                  <c:v>0</c:v>
                </c:pt>
                <c:pt idx="69">
                  <c:v>0</c:v>
                </c:pt>
                <c:pt idx="70">
                  <c:v>0</c:v>
                </c:pt>
                <c:pt idx="71">
                  <c:v>0</c:v>
                </c:pt>
                <c:pt idx="72">
                  <c:v>0</c:v>
                </c:pt>
                <c:pt idx="73">
                  <c:v>0</c:v>
                </c:pt>
                <c:pt idx="74">
                  <c:v>0</c:v>
                </c:pt>
                <c:pt idx="75">
                  <c:v>0</c:v>
                </c:pt>
                <c:pt idx="76">
                  <c:v>0</c:v>
                </c:pt>
                <c:pt idx="77">
                  <c:v>0</c:v>
                </c:pt>
                <c:pt idx="78">
                  <c:v>0</c:v>
                </c:pt>
                <c:pt idx="79">
                  <c:v>0</c:v>
                </c:pt>
                <c:pt idx="80">
                  <c:v>0</c:v>
                </c:pt>
                <c:pt idx="81">
                  <c:v>2.3099999999999999E-2</c:v>
                </c:pt>
                <c:pt idx="82">
                  <c:v>0</c:v>
                </c:pt>
                <c:pt idx="83">
                  <c:v>0</c:v>
                </c:pt>
                <c:pt idx="84">
                  <c:v>0</c:v>
                </c:pt>
                <c:pt idx="85">
                  <c:v>0</c:v>
                </c:pt>
                <c:pt idx="86">
                  <c:v>0.30359999999999998</c:v>
                </c:pt>
                <c:pt idx="87">
                  <c:v>0</c:v>
                </c:pt>
                <c:pt idx="88">
                  <c:v>0</c:v>
                </c:pt>
                <c:pt idx="89">
                  <c:v>0</c:v>
                </c:pt>
                <c:pt idx="90">
                  <c:v>0</c:v>
                </c:pt>
                <c:pt idx="91">
                  <c:v>0</c:v>
                </c:pt>
                <c:pt idx="92">
                  <c:v>8.2000000000000007E-3</c:v>
                </c:pt>
                <c:pt idx="93">
                  <c:v>1.6000000000000001E-3</c:v>
                </c:pt>
                <c:pt idx="94">
                  <c:v>0</c:v>
                </c:pt>
                <c:pt idx="95">
                  <c:v>0</c:v>
                </c:pt>
                <c:pt idx="96">
                  <c:v>0</c:v>
                </c:pt>
                <c:pt idx="97">
                  <c:v>0.63139999999999996</c:v>
                </c:pt>
                <c:pt idx="98">
                  <c:v>0</c:v>
                </c:pt>
                <c:pt idx="99">
                  <c:v>0</c:v>
                </c:pt>
                <c:pt idx="100">
                  <c:v>3.3E-3</c:v>
                </c:pt>
                <c:pt idx="101">
                  <c:v>0</c:v>
                </c:pt>
                <c:pt idx="102">
                  <c:v>0</c:v>
                </c:pt>
                <c:pt idx="103">
                  <c:v>0</c:v>
                </c:pt>
                <c:pt idx="104">
                  <c:v>0</c:v>
                </c:pt>
                <c:pt idx="105">
                  <c:v>0</c:v>
                </c:pt>
                <c:pt idx="106">
                  <c:v>1.15E-2</c:v>
                </c:pt>
                <c:pt idx="107">
                  <c:v>0</c:v>
                </c:pt>
                <c:pt idx="108">
                  <c:v>0</c:v>
                </c:pt>
                <c:pt idx="109">
                  <c:v>1.32E-2</c:v>
                </c:pt>
                <c:pt idx="110">
                  <c:v>0</c:v>
                </c:pt>
                <c:pt idx="111">
                  <c:v>3.3E-3</c:v>
                </c:pt>
                <c:pt idx="112">
                  <c:v>0</c:v>
                </c:pt>
                <c:pt idx="113">
                  <c:v>1.3100000000000001E-2</c:v>
                </c:pt>
                <c:pt idx="114">
                  <c:v>0</c:v>
                </c:pt>
                <c:pt idx="115">
                  <c:v>0</c:v>
                </c:pt>
                <c:pt idx="116">
                  <c:v>9.5699999999999993E-2</c:v>
                </c:pt>
                <c:pt idx="117">
                  <c:v>7.0300000000000001E-2</c:v>
                </c:pt>
                <c:pt idx="118">
                  <c:v>3.3E-3</c:v>
                </c:pt>
                <c:pt idx="119">
                  <c:v>0</c:v>
                </c:pt>
                <c:pt idx="120">
                  <c:v>0</c:v>
                </c:pt>
                <c:pt idx="121">
                  <c:v>0</c:v>
                </c:pt>
                <c:pt idx="122">
                  <c:v>0</c:v>
                </c:pt>
              </c:numCache>
            </c:numRef>
          </c:val>
          <c:smooth val="0"/>
          <c:extLst>
            <c:ext xmlns:c16="http://schemas.microsoft.com/office/drawing/2014/chart" uri="{C3380CC4-5D6E-409C-BE32-E72D297353CC}">
              <c16:uniqueId val="{00000000-4CE0-4036-9A0A-374D50697A49}"/>
            </c:ext>
          </c:extLst>
        </c:ser>
        <c:dLbls>
          <c:showLegendKey val="0"/>
          <c:showVal val="0"/>
          <c:showCatName val="0"/>
          <c:showSerName val="0"/>
          <c:showPercent val="0"/>
          <c:showBubbleSize val="0"/>
        </c:dLbls>
        <c:smooth val="0"/>
        <c:axId val="389529960"/>
        <c:axId val="389535536"/>
      </c:lineChart>
      <c:dateAx>
        <c:axId val="389529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35536"/>
        <c:crosses val="autoZero"/>
        <c:auto val="1"/>
        <c:lblOffset val="100"/>
        <c:baseTimeUnit val="days"/>
      </c:dateAx>
      <c:valAx>
        <c:axId val="38953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2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D77DE-FB17-40EE-A0FE-2BFF284374DC}"/>
              </a:ext>
            </a:extLst>
          </p:cNvPr>
          <p:cNvSpPr>
            <a:spLocks noGrp="1"/>
          </p:cNvSpPr>
          <p:nvPr>
            <p:ph type="ctrTitle"/>
          </p:nvPr>
        </p:nvSpPr>
        <p:spPr/>
        <p:txBody>
          <a:bodyPr/>
          <a:lstStyle/>
          <a:p>
            <a:r>
              <a:rPr lang="en-US"/>
              <a:t>Instagram</a:t>
            </a:r>
          </a:p>
        </p:txBody>
      </p:sp>
      <p:sp>
        <p:nvSpPr>
          <p:cNvPr id="3" name="Subtitle 2">
            <a:extLst>
              <a:ext uri="{FF2B5EF4-FFF2-40B4-BE49-F238E27FC236}">
                <a16:creationId xmlns:a16="http://schemas.microsoft.com/office/drawing/2014/main" id="{DDCDF635-C584-4D5C-BF69-0F4FD5C6FD91}"/>
              </a:ext>
            </a:extLst>
          </p:cNvPr>
          <p:cNvSpPr>
            <a:spLocks noGrp="1"/>
          </p:cNvSpPr>
          <p:nvPr>
            <p:ph type="subTitle" idx="1"/>
          </p:nvPr>
        </p:nvSpPr>
        <p:spPr/>
        <p:txBody>
          <a:bodyPr/>
          <a:lstStyle/>
          <a:p>
            <a:r>
              <a:rPr lang="en-US"/>
              <a:t>NuWorks Interactive Labs, Inc.</a:t>
            </a:r>
          </a:p>
        </p:txBody>
      </p:sp>
    </p:spTree>
    <p:extLst>
      <p:ext uri="{BB962C8B-B14F-4D97-AF65-F5344CB8AC3E}">
        <p14:creationId xmlns:p14="http://schemas.microsoft.com/office/powerpoint/2010/main" val="2480494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B428C-8A03-43FB-958F-C0C5EC2990BB}"/>
              </a:ext>
            </a:extLst>
          </p:cNvPr>
          <p:cNvSpPr>
            <a:spLocks noGrp="1"/>
          </p:cNvSpPr>
          <p:nvPr>
            <p:ph type="title"/>
          </p:nvPr>
        </p:nvSpPr>
        <p:spPr/>
        <p:txBody>
          <a:bodyPr/>
          <a:lstStyle/>
          <a:p>
            <a:r>
              <a:rPr lang="en-US"/>
              <a:t>Instagram Followers Total | bonifaciohighstreet</a:t>
            </a:r>
          </a:p>
        </p:txBody>
      </p:sp>
      <p:graphicFrame>
        <p:nvGraphicFramePr>
          <p:cNvPr id="6" name="Chart Placeholder 5">
            <a:extLst>
              <a:ext uri="{FF2B5EF4-FFF2-40B4-BE49-F238E27FC236}">
                <a16:creationId xmlns:a16="http://schemas.microsoft.com/office/drawing/2014/main" id="{0C260448-1EEC-4C17-9AE4-B1B6BA6C6847}"/>
              </a:ext>
            </a:extLst>
          </p:cNvPr>
          <p:cNvGraphicFramePr>
            <a:graphicFrameLocks noGrp="1"/>
          </p:cNvGraphicFramePr>
          <p:nvPr>
            <p:ph type="chart" sz="quarter" idx="13"/>
            <p:extLst>
              <p:ext uri="{D42A27DB-BD31-4B8C-83A1-F6EECF244321}">
                <p14:modId xmlns:p14="http://schemas.microsoft.com/office/powerpoint/2010/main" val="2185825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7B6748-A743-4D39-AE19-57C512912C17}"/>
              </a:ext>
            </a:extLst>
          </p:cNvPr>
          <p:cNvSpPr>
            <a:spLocks noGrp="1"/>
          </p:cNvSpPr>
          <p:nvPr>
            <p:ph type="body" sz="quarter" idx="14"/>
          </p:nvPr>
        </p:nvSpPr>
        <p:spPr/>
        <p:txBody>
          <a:bodyPr/>
          <a:lstStyle/>
          <a:p>
            <a:r>
              <a:rPr lang="en-US"/>
              <a:t>07/01/2024 - 10/31/2024</a:t>
            </a:r>
          </a:p>
        </p:txBody>
      </p:sp>
      <p:sp>
        <p:nvSpPr>
          <p:cNvPr id="5" name="Footer Placeholder 4">
            <a:extLst>
              <a:ext uri="{FF2B5EF4-FFF2-40B4-BE49-F238E27FC236}">
                <a16:creationId xmlns:a16="http://schemas.microsoft.com/office/drawing/2014/main" id="{E7542262-119F-485E-8A4C-EE93517148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3538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D518E-476A-4982-B5A8-EAE1242DB9A0}"/>
              </a:ext>
            </a:extLst>
          </p:cNvPr>
          <p:cNvSpPr>
            <a:spLocks noGrp="1"/>
          </p:cNvSpPr>
          <p:nvPr>
            <p:ph type="title"/>
          </p:nvPr>
        </p:nvSpPr>
        <p:spPr/>
        <p:txBody>
          <a:bodyPr/>
          <a:lstStyle/>
          <a:p>
            <a:r>
              <a:rPr lang="en-US"/>
              <a:t>Instagram [ IG ] Page Insights | bonifaciohighstreet</a:t>
            </a:r>
          </a:p>
        </p:txBody>
      </p:sp>
      <p:graphicFrame>
        <p:nvGraphicFramePr>
          <p:cNvPr id="6" name="Chart Placeholder 5">
            <a:extLst>
              <a:ext uri="{FF2B5EF4-FFF2-40B4-BE49-F238E27FC236}">
                <a16:creationId xmlns:a16="http://schemas.microsoft.com/office/drawing/2014/main" id="{7253B773-15CD-4512-8A72-53D9081ABD3F}"/>
              </a:ext>
            </a:extLst>
          </p:cNvPr>
          <p:cNvGraphicFramePr>
            <a:graphicFrameLocks noGrp="1"/>
          </p:cNvGraphicFramePr>
          <p:nvPr>
            <p:ph type="chart" sz="quarter" idx="13"/>
            <p:extLst>
              <p:ext uri="{D42A27DB-BD31-4B8C-83A1-F6EECF244321}">
                <p14:modId xmlns:p14="http://schemas.microsoft.com/office/powerpoint/2010/main" val="3194747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086EDD-7650-43A1-BF4C-A083CABE3823}"/>
              </a:ext>
            </a:extLst>
          </p:cNvPr>
          <p:cNvSpPr>
            <a:spLocks noGrp="1"/>
          </p:cNvSpPr>
          <p:nvPr>
            <p:ph type="body" sz="quarter" idx="14"/>
          </p:nvPr>
        </p:nvSpPr>
        <p:spPr/>
        <p:txBody>
          <a:bodyPr/>
          <a:lstStyle/>
          <a:p>
            <a:r>
              <a:rPr lang="en-US"/>
              <a:t>07/01/2024 - 10/31/2024</a:t>
            </a:r>
          </a:p>
        </p:txBody>
      </p:sp>
      <p:sp>
        <p:nvSpPr>
          <p:cNvPr id="5" name="Footer Placeholder 4">
            <a:extLst>
              <a:ext uri="{FF2B5EF4-FFF2-40B4-BE49-F238E27FC236}">
                <a16:creationId xmlns:a16="http://schemas.microsoft.com/office/drawing/2014/main" id="{2B3C6938-D8FA-48C4-B724-43FD24FEA5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5717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56677-2A9A-4A90-9D92-4E3F2465AB64}"/>
              </a:ext>
            </a:extLst>
          </p:cNvPr>
          <p:cNvSpPr>
            <a:spLocks noGrp="1"/>
          </p:cNvSpPr>
          <p:nvPr>
            <p:ph type="title"/>
          </p:nvPr>
        </p:nvSpPr>
        <p:spPr/>
        <p:txBody>
          <a:bodyPr/>
          <a:lstStyle/>
          <a:p>
            <a:r>
              <a:rPr lang="en-US"/>
              <a:t>Instagram Interaction Rate | bonifaciohighstreet</a:t>
            </a:r>
          </a:p>
        </p:txBody>
      </p:sp>
      <p:graphicFrame>
        <p:nvGraphicFramePr>
          <p:cNvPr id="6" name="Chart Placeholder 5">
            <a:extLst>
              <a:ext uri="{FF2B5EF4-FFF2-40B4-BE49-F238E27FC236}">
                <a16:creationId xmlns:a16="http://schemas.microsoft.com/office/drawing/2014/main" id="{17CA2A4B-5B30-48FE-8A4D-D8C5910B767A}"/>
              </a:ext>
            </a:extLst>
          </p:cNvPr>
          <p:cNvGraphicFramePr>
            <a:graphicFrameLocks noGrp="1"/>
          </p:cNvGraphicFramePr>
          <p:nvPr>
            <p:ph type="chart" sz="quarter" idx="13"/>
            <p:extLst>
              <p:ext uri="{D42A27DB-BD31-4B8C-83A1-F6EECF244321}">
                <p14:modId xmlns:p14="http://schemas.microsoft.com/office/powerpoint/2010/main" val="346415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4E01BF-6C36-49A2-872F-A41FC3D546D8}"/>
              </a:ext>
            </a:extLst>
          </p:cNvPr>
          <p:cNvSpPr>
            <a:spLocks noGrp="1"/>
          </p:cNvSpPr>
          <p:nvPr>
            <p:ph type="body" sz="quarter" idx="14"/>
          </p:nvPr>
        </p:nvSpPr>
        <p:spPr/>
        <p:txBody>
          <a:bodyPr/>
          <a:lstStyle/>
          <a:p>
            <a:r>
              <a:rPr lang="en-US"/>
              <a:t>07/01/2024 - 10/31/2024</a:t>
            </a:r>
          </a:p>
        </p:txBody>
      </p:sp>
      <p:sp>
        <p:nvSpPr>
          <p:cNvPr id="5" name="Footer Placeholder 4">
            <a:extLst>
              <a:ext uri="{FF2B5EF4-FFF2-40B4-BE49-F238E27FC236}">
                <a16:creationId xmlns:a16="http://schemas.microsoft.com/office/drawing/2014/main" id="{32405501-79D6-46B2-A63B-47C5B3F05A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0979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5278B-2D47-4A91-AEDF-02B5C45B469E}"/>
              </a:ext>
            </a:extLst>
          </p:cNvPr>
          <p:cNvSpPr>
            <a:spLocks noGrp="1"/>
          </p:cNvSpPr>
          <p:nvPr>
            <p:ph type="title"/>
          </p:nvPr>
        </p:nvSpPr>
        <p:spPr/>
        <p:txBody>
          <a:bodyPr/>
          <a:lstStyle/>
          <a:p>
            <a:r>
              <a:rPr lang="en-US"/>
              <a:t>Instagram Post Table (Own) v2 | bonifaciohighstreet - 1 of 18</a:t>
            </a:r>
          </a:p>
        </p:txBody>
      </p:sp>
      <p:graphicFrame>
        <p:nvGraphicFramePr>
          <p:cNvPr id="5" name="Table Placeholder 4">
            <a:extLst>
              <a:ext uri="{FF2B5EF4-FFF2-40B4-BE49-F238E27FC236}">
                <a16:creationId xmlns:a16="http://schemas.microsoft.com/office/drawing/2014/main" id="{BDC6C9AA-97D5-41DB-B33A-9EF398BC1407}"/>
              </a:ext>
            </a:extLst>
          </p:cNvPr>
          <p:cNvGraphicFramePr>
            <a:graphicFrameLocks noGrp="1"/>
          </p:cNvGraphicFramePr>
          <p:nvPr>
            <p:ph type="tbl" sz="quarter" idx="13"/>
            <p:extLst>
              <p:ext uri="{D42A27DB-BD31-4B8C-83A1-F6EECF244321}">
                <p14:modId xmlns:p14="http://schemas.microsoft.com/office/powerpoint/2010/main" val="487080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67018985"/>
                    </a:ext>
                  </a:extLst>
                </a:gridCol>
                <a:gridCol w="1152144">
                  <a:extLst>
                    <a:ext uri="{9D8B030D-6E8A-4147-A177-3AD203B41FA5}">
                      <a16:colId xmlns:a16="http://schemas.microsoft.com/office/drawing/2014/main" val="1436053468"/>
                    </a:ext>
                  </a:extLst>
                </a:gridCol>
                <a:gridCol w="576072">
                  <a:extLst>
                    <a:ext uri="{9D8B030D-6E8A-4147-A177-3AD203B41FA5}">
                      <a16:colId xmlns:a16="http://schemas.microsoft.com/office/drawing/2014/main" val="4282359949"/>
                    </a:ext>
                  </a:extLst>
                </a:gridCol>
                <a:gridCol w="1152144">
                  <a:extLst>
                    <a:ext uri="{9D8B030D-6E8A-4147-A177-3AD203B41FA5}">
                      <a16:colId xmlns:a16="http://schemas.microsoft.com/office/drawing/2014/main" val="2381752178"/>
                    </a:ext>
                  </a:extLst>
                </a:gridCol>
                <a:gridCol w="576072">
                  <a:extLst>
                    <a:ext uri="{9D8B030D-6E8A-4147-A177-3AD203B41FA5}">
                      <a16:colId xmlns:a16="http://schemas.microsoft.com/office/drawing/2014/main" val="2582394672"/>
                    </a:ext>
                  </a:extLst>
                </a:gridCol>
                <a:gridCol w="576072">
                  <a:extLst>
                    <a:ext uri="{9D8B030D-6E8A-4147-A177-3AD203B41FA5}">
                      <a16:colId xmlns:a16="http://schemas.microsoft.com/office/drawing/2014/main" val="468828199"/>
                    </a:ext>
                  </a:extLst>
                </a:gridCol>
                <a:gridCol w="576072">
                  <a:extLst>
                    <a:ext uri="{9D8B030D-6E8A-4147-A177-3AD203B41FA5}">
                      <a16:colId xmlns:a16="http://schemas.microsoft.com/office/drawing/2014/main" val="859030750"/>
                    </a:ext>
                  </a:extLst>
                </a:gridCol>
                <a:gridCol w="576072">
                  <a:extLst>
                    <a:ext uri="{9D8B030D-6E8A-4147-A177-3AD203B41FA5}">
                      <a16:colId xmlns:a16="http://schemas.microsoft.com/office/drawing/2014/main" val="4117280550"/>
                    </a:ext>
                  </a:extLst>
                </a:gridCol>
                <a:gridCol w="576072">
                  <a:extLst>
                    <a:ext uri="{9D8B030D-6E8A-4147-A177-3AD203B41FA5}">
                      <a16:colId xmlns:a16="http://schemas.microsoft.com/office/drawing/2014/main" val="3360962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30393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- 2024-10-31 13:35:05</a:t>
                      </a:r>
                      <a:r>
                        <a:rPr kumimoji="0" lang="en-US" sz="1000" b="0" i="0" u="none" strike="noStrike" kern="1200" cap="none" spc="0" normalizeH="0" baseline="0" noProof="0">
                          <a:ln>
                            <a:noFill/>
                          </a:ln>
                          <a:solidFill>
                            <a:prstClr val="black"/>
                          </a:solidFill>
                          <a:effectLst/>
                          <a:uLnTx/>
                          <a:uFillTx/>
                          <a:latin typeface="Calibri"/>
                          <a:ea typeface="+mn-ea"/>
                          <a:cs typeface="+mn-cs"/>
                        </a:rPr>
                        <a:t>
 👻✨ Happy Halloween from Highstreet! 🎃💀 Last weekend’s Boo Yah! event was a blast, from enchanting costumes to spine-tingling entertainment, thank you to everyone who joined in on the fun and made it a Halloween to remember. 🧛🧙
Swipe through for highlights of the Halloween festivities🍬
Have a safe and treat filled Halloween, and don’t forget to tag us in your memories from Boo Yah! 📸 #BHSBooYah #HighstreetHalloween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3250</a:t>
                      </a:r>
                    </a:p>
                  </a:txBody>
                  <a:tcPr/>
                </a:tc>
                <a:extLst>
                  <a:ext uri="{0D108BD9-81ED-4DB2-BD59-A6C34878D82A}">
                    <a16:rowId xmlns:a16="http://schemas.microsoft.com/office/drawing/2014/main" val="4278634508"/>
                  </a:ext>
                </a:extLst>
              </a:tr>
            </a:tbl>
          </a:graphicData>
        </a:graphic>
      </p:graphicFrame>
      <p:sp>
        <p:nvSpPr>
          <p:cNvPr id="4" name="Text Placeholder 3">
            <a:extLst>
              <a:ext uri="{FF2B5EF4-FFF2-40B4-BE49-F238E27FC236}">
                <a16:creationId xmlns:a16="http://schemas.microsoft.com/office/drawing/2014/main" id="{E126364E-BA15-4D02-B21D-C5FA60F0ED96}"/>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894894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869DF-89CB-45AB-98B0-D84B84D25BA3}"/>
              </a:ext>
            </a:extLst>
          </p:cNvPr>
          <p:cNvSpPr>
            <a:spLocks noGrp="1"/>
          </p:cNvSpPr>
          <p:nvPr>
            <p:ph type="title"/>
          </p:nvPr>
        </p:nvSpPr>
        <p:spPr/>
        <p:txBody>
          <a:bodyPr/>
          <a:lstStyle/>
          <a:p>
            <a:r>
              <a:rPr lang="en-US"/>
              <a:t>Instagram Post Table (Own) v2 | bonifaciohighstreet - 2 of 18</a:t>
            </a:r>
          </a:p>
        </p:txBody>
      </p:sp>
      <p:graphicFrame>
        <p:nvGraphicFramePr>
          <p:cNvPr id="5" name="Table Placeholder 4">
            <a:extLst>
              <a:ext uri="{FF2B5EF4-FFF2-40B4-BE49-F238E27FC236}">
                <a16:creationId xmlns:a16="http://schemas.microsoft.com/office/drawing/2014/main" id="{C1322CD8-B4E1-4D2E-A217-432E5E71A175}"/>
              </a:ext>
            </a:extLst>
          </p:cNvPr>
          <p:cNvGraphicFramePr>
            <a:graphicFrameLocks noGrp="1"/>
          </p:cNvGraphicFramePr>
          <p:nvPr>
            <p:ph type="tbl" sz="quarter" idx="13"/>
            <p:extLst>
              <p:ext uri="{D42A27DB-BD31-4B8C-83A1-F6EECF244321}">
                <p14:modId xmlns:p14="http://schemas.microsoft.com/office/powerpoint/2010/main" val="214984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24489628"/>
                    </a:ext>
                  </a:extLst>
                </a:gridCol>
                <a:gridCol w="1152144">
                  <a:extLst>
                    <a:ext uri="{9D8B030D-6E8A-4147-A177-3AD203B41FA5}">
                      <a16:colId xmlns:a16="http://schemas.microsoft.com/office/drawing/2014/main" val="221447037"/>
                    </a:ext>
                  </a:extLst>
                </a:gridCol>
                <a:gridCol w="576072">
                  <a:extLst>
                    <a:ext uri="{9D8B030D-6E8A-4147-A177-3AD203B41FA5}">
                      <a16:colId xmlns:a16="http://schemas.microsoft.com/office/drawing/2014/main" val="272439841"/>
                    </a:ext>
                  </a:extLst>
                </a:gridCol>
                <a:gridCol w="1152144">
                  <a:extLst>
                    <a:ext uri="{9D8B030D-6E8A-4147-A177-3AD203B41FA5}">
                      <a16:colId xmlns:a16="http://schemas.microsoft.com/office/drawing/2014/main" val="3476455216"/>
                    </a:ext>
                  </a:extLst>
                </a:gridCol>
                <a:gridCol w="576072">
                  <a:extLst>
                    <a:ext uri="{9D8B030D-6E8A-4147-A177-3AD203B41FA5}">
                      <a16:colId xmlns:a16="http://schemas.microsoft.com/office/drawing/2014/main" val="970270871"/>
                    </a:ext>
                  </a:extLst>
                </a:gridCol>
                <a:gridCol w="576072">
                  <a:extLst>
                    <a:ext uri="{9D8B030D-6E8A-4147-A177-3AD203B41FA5}">
                      <a16:colId xmlns:a16="http://schemas.microsoft.com/office/drawing/2014/main" val="3923329623"/>
                    </a:ext>
                  </a:extLst>
                </a:gridCol>
                <a:gridCol w="576072">
                  <a:extLst>
                    <a:ext uri="{9D8B030D-6E8A-4147-A177-3AD203B41FA5}">
                      <a16:colId xmlns:a16="http://schemas.microsoft.com/office/drawing/2014/main" val="3677289802"/>
                    </a:ext>
                  </a:extLst>
                </a:gridCol>
                <a:gridCol w="576072">
                  <a:extLst>
                    <a:ext uri="{9D8B030D-6E8A-4147-A177-3AD203B41FA5}">
                      <a16:colId xmlns:a16="http://schemas.microsoft.com/office/drawing/2014/main" val="3092713909"/>
                    </a:ext>
                  </a:extLst>
                </a:gridCol>
                <a:gridCol w="576072">
                  <a:extLst>
                    <a:ext uri="{9D8B030D-6E8A-4147-A177-3AD203B41FA5}">
                      <a16:colId xmlns:a16="http://schemas.microsoft.com/office/drawing/2014/main" val="263779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1096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- 2024-10-29 18:47:30</a:t>
                      </a:r>
                      <a:r>
                        <a:rPr kumimoji="0" lang="en-US" sz="1000" b="0" i="0" u="none" strike="noStrike" kern="1200" cap="none" spc="0" normalizeH="0" baseline="0" noProof="0">
                          <a:ln>
                            <a:noFill/>
                          </a:ln>
                          <a:solidFill>
                            <a:prstClr val="black"/>
                          </a:solidFill>
                          <a:effectLst/>
                          <a:uLnTx/>
                          <a:uFillTx/>
                          <a:latin typeface="Calibri"/>
                          <a:ea typeface="+mn-ea"/>
                          <a:cs typeface="+mn-cs"/>
                        </a:rPr>
                        <a:t>
 What a Pawrty! 🎉🐾
Come check out Mr. Paws, where you and your fur-riends can celebrate in style! (After a pamper session of course) 
Whether it’s a barkday bash, a playdate, or just a pawsome gathering, it’s pet-friendly space is designed for both humans and four-legged friends to enjoy together. 🐶🐱💖
Bring your best buds—both furry and not—and create memories worth wagging about! 🥳✨ #MrPaws #FurFriendlyEvents #BonifacioHighStreet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a:t>
                      </a:r>
                    </a:p>
                  </a:txBody>
                  <a:tcPr/>
                </a:tc>
                <a:extLst>
                  <a:ext uri="{0D108BD9-81ED-4DB2-BD59-A6C34878D82A}">
                    <a16:rowId xmlns:a16="http://schemas.microsoft.com/office/drawing/2014/main" val="2854948898"/>
                  </a:ext>
                </a:extLst>
              </a:tr>
            </a:tbl>
          </a:graphicData>
        </a:graphic>
      </p:graphicFrame>
      <p:sp>
        <p:nvSpPr>
          <p:cNvPr id="4" name="Text Placeholder 3">
            <a:extLst>
              <a:ext uri="{FF2B5EF4-FFF2-40B4-BE49-F238E27FC236}">
                <a16:creationId xmlns:a16="http://schemas.microsoft.com/office/drawing/2014/main" id="{F25B7888-8DBA-4604-B032-93962905A303}"/>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47949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D82EC-E19A-4E1A-9F4C-D8C4ED1D7124}"/>
              </a:ext>
            </a:extLst>
          </p:cNvPr>
          <p:cNvSpPr>
            <a:spLocks noGrp="1"/>
          </p:cNvSpPr>
          <p:nvPr>
            <p:ph type="title"/>
          </p:nvPr>
        </p:nvSpPr>
        <p:spPr/>
        <p:txBody>
          <a:bodyPr/>
          <a:lstStyle/>
          <a:p>
            <a:r>
              <a:rPr lang="en-US"/>
              <a:t>Instagram Post Table (Own) v2 | bonifaciohighstreet - 3 of 18</a:t>
            </a:r>
          </a:p>
        </p:txBody>
      </p:sp>
      <p:graphicFrame>
        <p:nvGraphicFramePr>
          <p:cNvPr id="5" name="Table Placeholder 4">
            <a:extLst>
              <a:ext uri="{FF2B5EF4-FFF2-40B4-BE49-F238E27FC236}">
                <a16:creationId xmlns:a16="http://schemas.microsoft.com/office/drawing/2014/main" id="{CC509456-5A5E-4171-B1EA-0E94409189FD}"/>
              </a:ext>
            </a:extLst>
          </p:cNvPr>
          <p:cNvGraphicFramePr>
            <a:graphicFrameLocks noGrp="1"/>
          </p:cNvGraphicFramePr>
          <p:nvPr>
            <p:ph type="tbl" sz="quarter" idx="13"/>
            <p:extLst>
              <p:ext uri="{D42A27DB-BD31-4B8C-83A1-F6EECF244321}">
                <p14:modId xmlns:p14="http://schemas.microsoft.com/office/powerpoint/2010/main" val="591682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60262659"/>
                    </a:ext>
                  </a:extLst>
                </a:gridCol>
                <a:gridCol w="1152144">
                  <a:extLst>
                    <a:ext uri="{9D8B030D-6E8A-4147-A177-3AD203B41FA5}">
                      <a16:colId xmlns:a16="http://schemas.microsoft.com/office/drawing/2014/main" val="494197449"/>
                    </a:ext>
                  </a:extLst>
                </a:gridCol>
                <a:gridCol w="576072">
                  <a:extLst>
                    <a:ext uri="{9D8B030D-6E8A-4147-A177-3AD203B41FA5}">
                      <a16:colId xmlns:a16="http://schemas.microsoft.com/office/drawing/2014/main" val="694647658"/>
                    </a:ext>
                  </a:extLst>
                </a:gridCol>
                <a:gridCol w="1152144">
                  <a:extLst>
                    <a:ext uri="{9D8B030D-6E8A-4147-A177-3AD203B41FA5}">
                      <a16:colId xmlns:a16="http://schemas.microsoft.com/office/drawing/2014/main" val="2493909778"/>
                    </a:ext>
                  </a:extLst>
                </a:gridCol>
                <a:gridCol w="576072">
                  <a:extLst>
                    <a:ext uri="{9D8B030D-6E8A-4147-A177-3AD203B41FA5}">
                      <a16:colId xmlns:a16="http://schemas.microsoft.com/office/drawing/2014/main" val="723253662"/>
                    </a:ext>
                  </a:extLst>
                </a:gridCol>
                <a:gridCol w="576072">
                  <a:extLst>
                    <a:ext uri="{9D8B030D-6E8A-4147-A177-3AD203B41FA5}">
                      <a16:colId xmlns:a16="http://schemas.microsoft.com/office/drawing/2014/main" val="1130850540"/>
                    </a:ext>
                  </a:extLst>
                </a:gridCol>
                <a:gridCol w="576072">
                  <a:extLst>
                    <a:ext uri="{9D8B030D-6E8A-4147-A177-3AD203B41FA5}">
                      <a16:colId xmlns:a16="http://schemas.microsoft.com/office/drawing/2014/main" val="1005126775"/>
                    </a:ext>
                  </a:extLst>
                </a:gridCol>
                <a:gridCol w="576072">
                  <a:extLst>
                    <a:ext uri="{9D8B030D-6E8A-4147-A177-3AD203B41FA5}">
                      <a16:colId xmlns:a16="http://schemas.microsoft.com/office/drawing/2014/main" val="596029646"/>
                    </a:ext>
                  </a:extLst>
                </a:gridCol>
                <a:gridCol w="576072">
                  <a:extLst>
                    <a:ext uri="{9D8B030D-6E8A-4147-A177-3AD203B41FA5}">
                      <a16:colId xmlns:a16="http://schemas.microsoft.com/office/drawing/2014/main" val="2331944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97142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- 2024-10-29 11:40:14</a:t>
                      </a:r>
                      <a:r>
                        <a:rPr kumimoji="0" lang="en-US" sz="1000" b="0" i="0" u="none" strike="noStrike" kern="1200" cap="none" spc="0" normalizeH="0" baseline="0" noProof="0">
                          <a:ln>
                            <a:noFill/>
                          </a:ln>
                          <a:solidFill>
                            <a:prstClr val="black"/>
                          </a:solidFill>
                          <a:effectLst/>
                          <a:uLnTx/>
                          <a:uFillTx/>
                          <a:latin typeface="Calibri"/>
                          <a:ea typeface="+mn-ea"/>
                          <a:cs typeface="+mn-cs"/>
                        </a:rPr>
                        <a:t>
 📅 Special Mall Hours 📅
Bonifacio Highstreet will remain open to serve you, please take note of these adjusted mall hours in observance of All Saints’ Day and All Souls’ Day
🕛 November 1 (Friday): 12 NN - 11 PM
🕚 November 2 (Saturday): 11 AM - 11 PM
#BonifacioHighStreet #HolidayHours #AllSaintsDay #AllSoulsDay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4869</a:t>
                      </a:r>
                    </a:p>
                  </a:txBody>
                  <a:tcPr/>
                </a:tc>
                <a:extLst>
                  <a:ext uri="{0D108BD9-81ED-4DB2-BD59-A6C34878D82A}">
                    <a16:rowId xmlns:a16="http://schemas.microsoft.com/office/drawing/2014/main" val="903616442"/>
                  </a:ext>
                </a:extLst>
              </a:tr>
            </a:tbl>
          </a:graphicData>
        </a:graphic>
      </p:graphicFrame>
      <p:sp>
        <p:nvSpPr>
          <p:cNvPr id="4" name="Text Placeholder 3">
            <a:extLst>
              <a:ext uri="{FF2B5EF4-FFF2-40B4-BE49-F238E27FC236}">
                <a16:creationId xmlns:a16="http://schemas.microsoft.com/office/drawing/2014/main" id="{F55B4EA9-D6F9-4822-BF6D-C9BD349CCC0B}"/>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2532915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09FB6-9D06-47A3-B690-E0975E5BE873}"/>
              </a:ext>
            </a:extLst>
          </p:cNvPr>
          <p:cNvSpPr>
            <a:spLocks noGrp="1"/>
          </p:cNvSpPr>
          <p:nvPr>
            <p:ph type="title"/>
          </p:nvPr>
        </p:nvSpPr>
        <p:spPr/>
        <p:txBody>
          <a:bodyPr/>
          <a:lstStyle/>
          <a:p>
            <a:r>
              <a:rPr lang="en-US"/>
              <a:t>Instagram Post Table (Own) v2 | bonifaciohighstreet - 4 of 18</a:t>
            </a:r>
          </a:p>
        </p:txBody>
      </p:sp>
      <p:graphicFrame>
        <p:nvGraphicFramePr>
          <p:cNvPr id="5" name="Table Placeholder 4">
            <a:extLst>
              <a:ext uri="{FF2B5EF4-FFF2-40B4-BE49-F238E27FC236}">
                <a16:creationId xmlns:a16="http://schemas.microsoft.com/office/drawing/2014/main" id="{77C67FF3-E09F-4225-A140-E13982260D2C}"/>
              </a:ext>
            </a:extLst>
          </p:cNvPr>
          <p:cNvGraphicFramePr>
            <a:graphicFrameLocks noGrp="1"/>
          </p:cNvGraphicFramePr>
          <p:nvPr>
            <p:ph type="tbl" sz="quarter" idx="13"/>
            <p:extLst>
              <p:ext uri="{D42A27DB-BD31-4B8C-83A1-F6EECF244321}">
                <p14:modId xmlns:p14="http://schemas.microsoft.com/office/powerpoint/2010/main" val="2803366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55302430"/>
                    </a:ext>
                  </a:extLst>
                </a:gridCol>
                <a:gridCol w="1152144">
                  <a:extLst>
                    <a:ext uri="{9D8B030D-6E8A-4147-A177-3AD203B41FA5}">
                      <a16:colId xmlns:a16="http://schemas.microsoft.com/office/drawing/2014/main" val="3469013139"/>
                    </a:ext>
                  </a:extLst>
                </a:gridCol>
                <a:gridCol w="576072">
                  <a:extLst>
                    <a:ext uri="{9D8B030D-6E8A-4147-A177-3AD203B41FA5}">
                      <a16:colId xmlns:a16="http://schemas.microsoft.com/office/drawing/2014/main" val="304866246"/>
                    </a:ext>
                  </a:extLst>
                </a:gridCol>
                <a:gridCol w="1152144">
                  <a:extLst>
                    <a:ext uri="{9D8B030D-6E8A-4147-A177-3AD203B41FA5}">
                      <a16:colId xmlns:a16="http://schemas.microsoft.com/office/drawing/2014/main" val="1495060436"/>
                    </a:ext>
                  </a:extLst>
                </a:gridCol>
                <a:gridCol w="576072">
                  <a:extLst>
                    <a:ext uri="{9D8B030D-6E8A-4147-A177-3AD203B41FA5}">
                      <a16:colId xmlns:a16="http://schemas.microsoft.com/office/drawing/2014/main" val="2107640221"/>
                    </a:ext>
                  </a:extLst>
                </a:gridCol>
                <a:gridCol w="576072">
                  <a:extLst>
                    <a:ext uri="{9D8B030D-6E8A-4147-A177-3AD203B41FA5}">
                      <a16:colId xmlns:a16="http://schemas.microsoft.com/office/drawing/2014/main" val="1801457971"/>
                    </a:ext>
                  </a:extLst>
                </a:gridCol>
                <a:gridCol w="576072">
                  <a:extLst>
                    <a:ext uri="{9D8B030D-6E8A-4147-A177-3AD203B41FA5}">
                      <a16:colId xmlns:a16="http://schemas.microsoft.com/office/drawing/2014/main" val="3949340836"/>
                    </a:ext>
                  </a:extLst>
                </a:gridCol>
                <a:gridCol w="576072">
                  <a:extLst>
                    <a:ext uri="{9D8B030D-6E8A-4147-A177-3AD203B41FA5}">
                      <a16:colId xmlns:a16="http://schemas.microsoft.com/office/drawing/2014/main" val="1609737632"/>
                    </a:ext>
                  </a:extLst>
                </a:gridCol>
                <a:gridCol w="576072">
                  <a:extLst>
                    <a:ext uri="{9D8B030D-6E8A-4147-A177-3AD203B41FA5}">
                      <a16:colId xmlns:a16="http://schemas.microsoft.com/office/drawing/2014/main" val="2619702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27744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- 2024-10-27 15:31:57</a:t>
                      </a:r>
                      <a:r>
                        <a:rPr kumimoji="0" lang="en-US" sz="1000" b="0" i="0" u="none" strike="noStrike" kern="1200" cap="none" spc="0" normalizeH="0" baseline="0" noProof="0">
                          <a:ln>
                            <a:noFill/>
                          </a:ln>
                          <a:solidFill>
                            <a:prstClr val="black"/>
                          </a:solidFill>
                          <a:effectLst/>
                          <a:uLnTx/>
                          <a:uFillTx/>
                          <a:latin typeface="Calibri"/>
                          <a:ea typeface="+mn-ea"/>
                          <a:cs typeface="+mn-cs"/>
                        </a:rPr>
                        <a:t>
 🎃 Boo Yah! Halloween at Bonifacio High Street was spooktacular! 👻 From fang-tastic costumes to thrilling activities, we had a hauntingly good time with all of you! 
Thank you to everyone who joined us for the tricks, treats, and participated in the Halloween fun! 🧛‍♀️🍬
#BooYahAtBHS #HighstreetHalloween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5496</a:t>
                      </a:r>
                    </a:p>
                  </a:txBody>
                  <a:tcPr/>
                </a:tc>
                <a:extLst>
                  <a:ext uri="{0D108BD9-81ED-4DB2-BD59-A6C34878D82A}">
                    <a16:rowId xmlns:a16="http://schemas.microsoft.com/office/drawing/2014/main" val="1952497179"/>
                  </a:ext>
                </a:extLst>
              </a:tr>
            </a:tbl>
          </a:graphicData>
        </a:graphic>
      </p:graphicFrame>
      <p:sp>
        <p:nvSpPr>
          <p:cNvPr id="4" name="Text Placeholder 3">
            <a:extLst>
              <a:ext uri="{FF2B5EF4-FFF2-40B4-BE49-F238E27FC236}">
                <a16:creationId xmlns:a16="http://schemas.microsoft.com/office/drawing/2014/main" id="{27C51E71-5C4C-4BDA-B93F-3251475B6DB9}"/>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1148907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39A9B-895E-45A1-A1A1-3EF93C1337BB}"/>
              </a:ext>
            </a:extLst>
          </p:cNvPr>
          <p:cNvSpPr>
            <a:spLocks noGrp="1"/>
          </p:cNvSpPr>
          <p:nvPr>
            <p:ph type="title"/>
          </p:nvPr>
        </p:nvSpPr>
        <p:spPr/>
        <p:txBody>
          <a:bodyPr/>
          <a:lstStyle/>
          <a:p>
            <a:r>
              <a:rPr lang="en-US"/>
              <a:t>Instagram Post Table (Own) v2 | bonifaciohighstreet - 5 of 18</a:t>
            </a:r>
          </a:p>
        </p:txBody>
      </p:sp>
      <p:graphicFrame>
        <p:nvGraphicFramePr>
          <p:cNvPr id="5" name="Table Placeholder 4">
            <a:extLst>
              <a:ext uri="{FF2B5EF4-FFF2-40B4-BE49-F238E27FC236}">
                <a16:creationId xmlns:a16="http://schemas.microsoft.com/office/drawing/2014/main" id="{37DA07FF-409A-421D-A820-B43118C4F34A}"/>
              </a:ext>
            </a:extLst>
          </p:cNvPr>
          <p:cNvGraphicFramePr>
            <a:graphicFrameLocks noGrp="1"/>
          </p:cNvGraphicFramePr>
          <p:nvPr>
            <p:ph type="tbl" sz="quarter" idx="13"/>
            <p:extLst>
              <p:ext uri="{D42A27DB-BD31-4B8C-83A1-F6EECF244321}">
                <p14:modId xmlns:p14="http://schemas.microsoft.com/office/powerpoint/2010/main" val="3675926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38780510"/>
                    </a:ext>
                  </a:extLst>
                </a:gridCol>
                <a:gridCol w="1152144">
                  <a:extLst>
                    <a:ext uri="{9D8B030D-6E8A-4147-A177-3AD203B41FA5}">
                      <a16:colId xmlns:a16="http://schemas.microsoft.com/office/drawing/2014/main" val="1430821337"/>
                    </a:ext>
                  </a:extLst>
                </a:gridCol>
                <a:gridCol w="576072">
                  <a:extLst>
                    <a:ext uri="{9D8B030D-6E8A-4147-A177-3AD203B41FA5}">
                      <a16:colId xmlns:a16="http://schemas.microsoft.com/office/drawing/2014/main" val="302531268"/>
                    </a:ext>
                  </a:extLst>
                </a:gridCol>
                <a:gridCol w="1152144">
                  <a:extLst>
                    <a:ext uri="{9D8B030D-6E8A-4147-A177-3AD203B41FA5}">
                      <a16:colId xmlns:a16="http://schemas.microsoft.com/office/drawing/2014/main" val="16740709"/>
                    </a:ext>
                  </a:extLst>
                </a:gridCol>
                <a:gridCol w="576072">
                  <a:extLst>
                    <a:ext uri="{9D8B030D-6E8A-4147-A177-3AD203B41FA5}">
                      <a16:colId xmlns:a16="http://schemas.microsoft.com/office/drawing/2014/main" val="162347529"/>
                    </a:ext>
                  </a:extLst>
                </a:gridCol>
                <a:gridCol w="576072">
                  <a:extLst>
                    <a:ext uri="{9D8B030D-6E8A-4147-A177-3AD203B41FA5}">
                      <a16:colId xmlns:a16="http://schemas.microsoft.com/office/drawing/2014/main" val="1166932179"/>
                    </a:ext>
                  </a:extLst>
                </a:gridCol>
                <a:gridCol w="576072">
                  <a:extLst>
                    <a:ext uri="{9D8B030D-6E8A-4147-A177-3AD203B41FA5}">
                      <a16:colId xmlns:a16="http://schemas.microsoft.com/office/drawing/2014/main" val="4263590075"/>
                    </a:ext>
                  </a:extLst>
                </a:gridCol>
                <a:gridCol w="576072">
                  <a:extLst>
                    <a:ext uri="{9D8B030D-6E8A-4147-A177-3AD203B41FA5}">
                      <a16:colId xmlns:a16="http://schemas.microsoft.com/office/drawing/2014/main" val="2172378997"/>
                    </a:ext>
                  </a:extLst>
                </a:gridCol>
                <a:gridCol w="576072">
                  <a:extLst>
                    <a:ext uri="{9D8B030D-6E8A-4147-A177-3AD203B41FA5}">
                      <a16:colId xmlns:a16="http://schemas.microsoft.com/office/drawing/2014/main" val="2845873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83719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- 2024-10-26 12:50:38</a:t>
                      </a:r>
                      <a:r>
                        <a:rPr kumimoji="0" lang="en-US" sz="1000" b="0" i="0" u="none" strike="noStrike" kern="1200" cap="none" spc="0" normalizeH="0" baseline="0" noProof="0">
                          <a:ln>
                            <a:noFill/>
                          </a:ln>
                          <a:solidFill>
                            <a:prstClr val="black"/>
                          </a:solidFill>
                          <a:effectLst/>
                          <a:uLnTx/>
                          <a:uFillTx/>
                          <a:latin typeface="Calibri"/>
                          <a:ea typeface="+mn-ea"/>
                          <a:cs typeface="+mn-cs"/>
                        </a:rPr>
                        <a:t>
 Today’s the day, Boo Yah! 👻
Attention little Trick or Treaters 🍭🍬🍫 - Swing by Bonifacio High Street today, October 26, and get ready for a delightful surprise! These merchants will be giving out some treats during their store hours, until supplies last:
Don’t forget that receipt validation for loot bag vouchers will continue at One Bonifacio concierge today from 3PM - 5PM. Once you receive your voucher, you may proceed directly to the redemption booth at our event venue. 
We’re excited to see you at the 📍Cinema Level of Central Square Mall, Bonifacio Highstreet at 4pm. 
Event is open to all! No pre-registration or tickets required
#BooYahAtBHS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3607</a:t>
                      </a:r>
                    </a:p>
                  </a:txBody>
                  <a:tcPr/>
                </a:tc>
                <a:extLst>
                  <a:ext uri="{0D108BD9-81ED-4DB2-BD59-A6C34878D82A}">
                    <a16:rowId xmlns:a16="http://schemas.microsoft.com/office/drawing/2014/main" val="1843784220"/>
                  </a:ext>
                </a:extLst>
              </a:tr>
            </a:tbl>
          </a:graphicData>
        </a:graphic>
      </p:graphicFrame>
      <p:sp>
        <p:nvSpPr>
          <p:cNvPr id="4" name="Text Placeholder 3">
            <a:extLst>
              <a:ext uri="{FF2B5EF4-FFF2-40B4-BE49-F238E27FC236}">
                <a16:creationId xmlns:a16="http://schemas.microsoft.com/office/drawing/2014/main" id="{09B1A894-BC01-4BCA-810D-B0CA050097D3}"/>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2038299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3FFC-1B41-4D20-AE2D-1078D0D5C1D6}"/>
              </a:ext>
            </a:extLst>
          </p:cNvPr>
          <p:cNvSpPr>
            <a:spLocks noGrp="1"/>
          </p:cNvSpPr>
          <p:nvPr>
            <p:ph type="title"/>
          </p:nvPr>
        </p:nvSpPr>
        <p:spPr/>
        <p:txBody>
          <a:bodyPr/>
          <a:lstStyle/>
          <a:p>
            <a:r>
              <a:rPr lang="en-US"/>
              <a:t>Instagram Post Table (Own) v2 | bonifaciohighstreet - 6 of 18</a:t>
            </a:r>
          </a:p>
        </p:txBody>
      </p:sp>
      <p:graphicFrame>
        <p:nvGraphicFramePr>
          <p:cNvPr id="5" name="Table Placeholder 4">
            <a:extLst>
              <a:ext uri="{FF2B5EF4-FFF2-40B4-BE49-F238E27FC236}">
                <a16:creationId xmlns:a16="http://schemas.microsoft.com/office/drawing/2014/main" id="{2B0B7D39-D2B2-4029-A028-C0B183157BA5}"/>
              </a:ext>
            </a:extLst>
          </p:cNvPr>
          <p:cNvGraphicFramePr>
            <a:graphicFrameLocks noGrp="1"/>
          </p:cNvGraphicFramePr>
          <p:nvPr>
            <p:ph type="tbl" sz="quarter" idx="13"/>
            <p:extLst>
              <p:ext uri="{D42A27DB-BD31-4B8C-83A1-F6EECF244321}">
                <p14:modId xmlns:p14="http://schemas.microsoft.com/office/powerpoint/2010/main" val="1297497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36793549"/>
                    </a:ext>
                  </a:extLst>
                </a:gridCol>
                <a:gridCol w="1152144">
                  <a:extLst>
                    <a:ext uri="{9D8B030D-6E8A-4147-A177-3AD203B41FA5}">
                      <a16:colId xmlns:a16="http://schemas.microsoft.com/office/drawing/2014/main" val="3602387999"/>
                    </a:ext>
                  </a:extLst>
                </a:gridCol>
                <a:gridCol w="576072">
                  <a:extLst>
                    <a:ext uri="{9D8B030D-6E8A-4147-A177-3AD203B41FA5}">
                      <a16:colId xmlns:a16="http://schemas.microsoft.com/office/drawing/2014/main" val="1627174068"/>
                    </a:ext>
                  </a:extLst>
                </a:gridCol>
                <a:gridCol w="1152144">
                  <a:extLst>
                    <a:ext uri="{9D8B030D-6E8A-4147-A177-3AD203B41FA5}">
                      <a16:colId xmlns:a16="http://schemas.microsoft.com/office/drawing/2014/main" val="3277853176"/>
                    </a:ext>
                  </a:extLst>
                </a:gridCol>
                <a:gridCol w="576072">
                  <a:extLst>
                    <a:ext uri="{9D8B030D-6E8A-4147-A177-3AD203B41FA5}">
                      <a16:colId xmlns:a16="http://schemas.microsoft.com/office/drawing/2014/main" val="2962890174"/>
                    </a:ext>
                  </a:extLst>
                </a:gridCol>
                <a:gridCol w="576072">
                  <a:extLst>
                    <a:ext uri="{9D8B030D-6E8A-4147-A177-3AD203B41FA5}">
                      <a16:colId xmlns:a16="http://schemas.microsoft.com/office/drawing/2014/main" val="1905187485"/>
                    </a:ext>
                  </a:extLst>
                </a:gridCol>
                <a:gridCol w="576072">
                  <a:extLst>
                    <a:ext uri="{9D8B030D-6E8A-4147-A177-3AD203B41FA5}">
                      <a16:colId xmlns:a16="http://schemas.microsoft.com/office/drawing/2014/main" val="230580001"/>
                    </a:ext>
                  </a:extLst>
                </a:gridCol>
                <a:gridCol w="576072">
                  <a:extLst>
                    <a:ext uri="{9D8B030D-6E8A-4147-A177-3AD203B41FA5}">
                      <a16:colId xmlns:a16="http://schemas.microsoft.com/office/drawing/2014/main" val="2575005682"/>
                    </a:ext>
                  </a:extLst>
                </a:gridCol>
                <a:gridCol w="576072">
                  <a:extLst>
                    <a:ext uri="{9D8B030D-6E8A-4147-A177-3AD203B41FA5}">
                      <a16:colId xmlns:a16="http://schemas.microsoft.com/office/drawing/2014/main" val="577293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47218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- 2024-10-25 11:58:47</a:t>
                      </a:r>
                      <a:r>
                        <a:rPr kumimoji="0" lang="en-US" sz="1000" b="0" i="0" u="none" strike="noStrike" kern="1200" cap="none" spc="0" normalizeH="0" baseline="0" noProof="0">
                          <a:ln>
                            <a:noFill/>
                          </a:ln>
                          <a:solidFill>
                            <a:prstClr val="black"/>
                          </a:solidFill>
                          <a:effectLst/>
                          <a:uLnTx/>
                          <a:uFillTx/>
                          <a:latin typeface="Calibri"/>
                          <a:ea typeface="+mn-ea"/>
                          <a:cs typeface="+mn-cs"/>
                        </a:rPr>
                        <a:t>
 🎃👻 How about a little Boo Yah Loot Bag Unboxing? Get a sneak peek at all the treats that await you inside our loot bag valued at ₱2,000! 🛍️✨
Present your two (2) accumulated original receipts from food and non-food Bonifacio Highstreet merchants at the One Bonifacio High Street Concierge from October 25-26 and claim your exclusive loot bag voucher! For full T&amp;Cs and mechanics, please refer to our pinned post. 
And don’t miss out on the Boo Yah Halloween event this Saturday, October 26th at the Cinema Level of Central Square. No pre-registration required, the event is open to all! It’s going to be an afternoon of colorful fun and activities! 🦄🌈☁️👾
#BooYahAtBHS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9076</a:t>
                      </a:r>
                    </a:p>
                  </a:txBody>
                  <a:tcPr/>
                </a:tc>
                <a:extLst>
                  <a:ext uri="{0D108BD9-81ED-4DB2-BD59-A6C34878D82A}">
                    <a16:rowId xmlns:a16="http://schemas.microsoft.com/office/drawing/2014/main" val="3467311374"/>
                  </a:ext>
                </a:extLst>
              </a:tr>
            </a:tbl>
          </a:graphicData>
        </a:graphic>
      </p:graphicFrame>
      <p:sp>
        <p:nvSpPr>
          <p:cNvPr id="4" name="Text Placeholder 3">
            <a:extLst>
              <a:ext uri="{FF2B5EF4-FFF2-40B4-BE49-F238E27FC236}">
                <a16:creationId xmlns:a16="http://schemas.microsoft.com/office/drawing/2014/main" id="{E45E84E7-BDC9-4FAC-9262-100A9BACADC9}"/>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2870856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1AF2D-34C6-4BFB-88A9-FC8B5F305728}"/>
              </a:ext>
            </a:extLst>
          </p:cNvPr>
          <p:cNvSpPr>
            <a:spLocks noGrp="1"/>
          </p:cNvSpPr>
          <p:nvPr>
            <p:ph type="title"/>
          </p:nvPr>
        </p:nvSpPr>
        <p:spPr/>
        <p:txBody>
          <a:bodyPr/>
          <a:lstStyle/>
          <a:p>
            <a:r>
              <a:rPr lang="en-US"/>
              <a:t>Instagram Post Table (Own) v2 | bonifaciohighstreet - 7 of 18</a:t>
            </a:r>
          </a:p>
        </p:txBody>
      </p:sp>
      <p:graphicFrame>
        <p:nvGraphicFramePr>
          <p:cNvPr id="5" name="Table Placeholder 4">
            <a:extLst>
              <a:ext uri="{FF2B5EF4-FFF2-40B4-BE49-F238E27FC236}">
                <a16:creationId xmlns:a16="http://schemas.microsoft.com/office/drawing/2014/main" id="{BA9715A1-2719-40CC-9836-85AF83322494}"/>
              </a:ext>
            </a:extLst>
          </p:cNvPr>
          <p:cNvGraphicFramePr>
            <a:graphicFrameLocks noGrp="1"/>
          </p:cNvGraphicFramePr>
          <p:nvPr>
            <p:ph type="tbl" sz="quarter" idx="13"/>
            <p:extLst>
              <p:ext uri="{D42A27DB-BD31-4B8C-83A1-F6EECF244321}">
                <p14:modId xmlns:p14="http://schemas.microsoft.com/office/powerpoint/2010/main" val="1978784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9178288"/>
                    </a:ext>
                  </a:extLst>
                </a:gridCol>
                <a:gridCol w="1152144">
                  <a:extLst>
                    <a:ext uri="{9D8B030D-6E8A-4147-A177-3AD203B41FA5}">
                      <a16:colId xmlns:a16="http://schemas.microsoft.com/office/drawing/2014/main" val="1048720981"/>
                    </a:ext>
                  </a:extLst>
                </a:gridCol>
                <a:gridCol w="576072">
                  <a:extLst>
                    <a:ext uri="{9D8B030D-6E8A-4147-A177-3AD203B41FA5}">
                      <a16:colId xmlns:a16="http://schemas.microsoft.com/office/drawing/2014/main" val="63940811"/>
                    </a:ext>
                  </a:extLst>
                </a:gridCol>
                <a:gridCol w="1152144">
                  <a:extLst>
                    <a:ext uri="{9D8B030D-6E8A-4147-A177-3AD203B41FA5}">
                      <a16:colId xmlns:a16="http://schemas.microsoft.com/office/drawing/2014/main" val="3767966415"/>
                    </a:ext>
                  </a:extLst>
                </a:gridCol>
                <a:gridCol w="576072">
                  <a:extLst>
                    <a:ext uri="{9D8B030D-6E8A-4147-A177-3AD203B41FA5}">
                      <a16:colId xmlns:a16="http://schemas.microsoft.com/office/drawing/2014/main" val="848417505"/>
                    </a:ext>
                  </a:extLst>
                </a:gridCol>
                <a:gridCol w="576072">
                  <a:extLst>
                    <a:ext uri="{9D8B030D-6E8A-4147-A177-3AD203B41FA5}">
                      <a16:colId xmlns:a16="http://schemas.microsoft.com/office/drawing/2014/main" val="1541780432"/>
                    </a:ext>
                  </a:extLst>
                </a:gridCol>
                <a:gridCol w="576072">
                  <a:extLst>
                    <a:ext uri="{9D8B030D-6E8A-4147-A177-3AD203B41FA5}">
                      <a16:colId xmlns:a16="http://schemas.microsoft.com/office/drawing/2014/main" val="1725223540"/>
                    </a:ext>
                  </a:extLst>
                </a:gridCol>
                <a:gridCol w="576072">
                  <a:extLst>
                    <a:ext uri="{9D8B030D-6E8A-4147-A177-3AD203B41FA5}">
                      <a16:colId xmlns:a16="http://schemas.microsoft.com/office/drawing/2014/main" val="338460483"/>
                    </a:ext>
                  </a:extLst>
                </a:gridCol>
                <a:gridCol w="576072">
                  <a:extLst>
                    <a:ext uri="{9D8B030D-6E8A-4147-A177-3AD203B41FA5}">
                      <a16:colId xmlns:a16="http://schemas.microsoft.com/office/drawing/2014/main" val="4023110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12937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- 2024-10-25 07:12:04</a:t>
                      </a:r>
                      <a:r>
                        <a:rPr kumimoji="0" lang="en-US" sz="1000" b="0" i="0" u="none" strike="noStrike" kern="1200" cap="none" spc="0" normalizeH="0" baseline="0" noProof="0">
                          <a:ln>
                            <a:noFill/>
                          </a:ln>
                          <a:solidFill>
                            <a:prstClr val="black"/>
                          </a:solidFill>
                          <a:effectLst/>
                          <a:uLnTx/>
                          <a:uFillTx/>
                          <a:latin typeface="Calibri"/>
                          <a:ea typeface="+mn-ea"/>
                          <a:cs typeface="+mn-cs"/>
                        </a:rPr>
                        <a:t>
 Did someone say goodies? No tricks here only treats, because everyone gets a chance to get our epic loot bag before our Boo Yah event this Saturday! It’s going to be filled with nostalgic fun 🛍️✨ Keep swiping for full details on how to redeem yours:</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It’s that easy! Don’t miss out on the spookiest (and sweetest) swag of the season! 👻🎃
P.S The event requires no pre-registration and is open to all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4068</a:t>
                      </a:r>
                    </a:p>
                  </a:txBody>
                  <a:tcPr/>
                </a:tc>
                <a:extLst>
                  <a:ext uri="{0D108BD9-81ED-4DB2-BD59-A6C34878D82A}">
                    <a16:rowId xmlns:a16="http://schemas.microsoft.com/office/drawing/2014/main" val="658508463"/>
                  </a:ext>
                </a:extLst>
              </a:tr>
            </a:tbl>
          </a:graphicData>
        </a:graphic>
      </p:graphicFrame>
      <p:sp>
        <p:nvSpPr>
          <p:cNvPr id="4" name="Text Placeholder 3">
            <a:extLst>
              <a:ext uri="{FF2B5EF4-FFF2-40B4-BE49-F238E27FC236}">
                <a16:creationId xmlns:a16="http://schemas.microsoft.com/office/drawing/2014/main" id="{293B3DA1-AC5E-4AE8-8A37-85A66B19CF81}"/>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1571382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D7CBE-6D4A-4125-8E6F-B34551895EB7}"/>
              </a:ext>
            </a:extLst>
          </p:cNvPr>
          <p:cNvSpPr>
            <a:spLocks noGrp="1"/>
          </p:cNvSpPr>
          <p:nvPr>
            <p:ph type="title"/>
          </p:nvPr>
        </p:nvSpPr>
        <p:spPr/>
        <p:txBody>
          <a:bodyPr/>
          <a:lstStyle/>
          <a:p>
            <a:r>
              <a:rPr lang="en-US"/>
              <a:t>Instagram Post Table (Own) v2 | bonifaciohighstreet - 8 of 18</a:t>
            </a:r>
          </a:p>
        </p:txBody>
      </p:sp>
      <p:graphicFrame>
        <p:nvGraphicFramePr>
          <p:cNvPr id="5" name="Table Placeholder 4">
            <a:extLst>
              <a:ext uri="{FF2B5EF4-FFF2-40B4-BE49-F238E27FC236}">
                <a16:creationId xmlns:a16="http://schemas.microsoft.com/office/drawing/2014/main" id="{AD6835B1-0CC2-4532-AD20-9A1E13A0D44E}"/>
              </a:ext>
            </a:extLst>
          </p:cNvPr>
          <p:cNvGraphicFramePr>
            <a:graphicFrameLocks noGrp="1"/>
          </p:cNvGraphicFramePr>
          <p:nvPr>
            <p:ph type="tbl" sz="quarter" idx="13"/>
            <p:extLst>
              <p:ext uri="{D42A27DB-BD31-4B8C-83A1-F6EECF244321}">
                <p14:modId xmlns:p14="http://schemas.microsoft.com/office/powerpoint/2010/main" val="2250132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43256859"/>
                    </a:ext>
                  </a:extLst>
                </a:gridCol>
                <a:gridCol w="1152144">
                  <a:extLst>
                    <a:ext uri="{9D8B030D-6E8A-4147-A177-3AD203B41FA5}">
                      <a16:colId xmlns:a16="http://schemas.microsoft.com/office/drawing/2014/main" val="705542001"/>
                    </a:ext>
                  </a:extLst>
                </a:gridCol>
                <a:gridCol w="576072">
                  <a:extLst>
                    <a:ext uri="{9D8B030D-6E8A-4147-A177-3AD203B41FA5}">
                      <a16:colId xmlns:a16="http://schemas.microsoft.com/office/drawing/2014/main" val="3831698177"/>
                    </a:ext>
                  </a:extLst>
                </a:gridCol>
                <a:gridCol w="1152144">
                  <a:extLst>
                    <a:ext uri="{9D8B030D-6E8A-4147-A177-3AD203B41FA5}">
                      <a16:colId xmlns:a16="http://schemas.microsoft.com/office/drawing/2014/main" val="260274067"/>
                    </a:ext>
                  </a:extLst>
                </a:gridCol>
                <a:gridCol w="576072">
                  <a:extLst>
                    <a:ext uri="{9D8B030D-6E8A-4147-A177-3AD203B41FA5}">
                      <a16:colId xmlns:a16="http://schemas.microsoft.com/office/drawing/2014/main" val="364977416"/>
                    </a:ext>
                  </a:extLst>
                </a:gridCol>
                <a:gridCol w="576072">
                  <a:extLst>
                    <a:ext uri="{9D8B030D-6E8A-4147-A177-3AD203B41FA5}">
                      <a16:colId xmlns:a16="http://schemas.microsoft.com/office/drawing/2014/main" val="816841369"/>
                    </a:ext>
                  </a:extLst>
                </a:gridCol>
                <a:gridCol w="576072">
                  <a:extLst>
                    <a:ext uri="{9D8B030D-6E8A-4147-A177-3AD203B41FA5}">
                      <a16:colId xmlns:a16="http://schemas.microsoft.com/office/drawing/2014/main" val="4195015986"/>
                    </a:ext>
                  </a:extLst>
                </a:gridCol>
                <a:gridCol w="576072">
                  <a:extLst>
                    <a:ext uri="{9D8B030D-6E8A-4147-A177-3AD203B41FA5}">
                      <a16:colId xmlns:a16="http://schemas.microsoft.com/office/drawing/2014/main" val="3868415083"/>
                    </a:ext>
                  </a:extLst>
                </a:gridCol>
                <a:gridCol w="576072">
                  <a:extLst>
                    <a:ext uri="{9D8B030D-6E8A-4147-A177-3AD203B41FA5}">
                      <a16:colId xmlns:a16="http://schemas.microsoft.com/office/drawing/2014/main" val="403940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25964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- 2024-10-22 18:54:08</a:t>
                      </a:r>
                      <a:r>
                        <a:rPr kumimoji="0" lang="en-US" sz="1000" b="0" i="0" u="none" strike="noStrike" kern="1200" cap="none" spc="0" normalizeH="0" baseline="0" noProof="0">
                          <a:ln>
                            <a:noFill/>
                          </a:ln>
                          <a:solidFill>
                            <a:prstClr val="black"/>
                          </a:solidFill>
                          <a:effectLst/>
                          <a:uLnTx/>
                          <a:uFillTx/>
                          <a:latin typeface="Calibri"/>
                          <a:ea typeface="+mn-ea"/>
                          <a:cs typeface="+mn-cs"/>
                        </a:rPr>
                        <a:t>
 ENTRIES CLOSED 🎃👻 BOO YAH! This Halloween, we’re bringing colorful fun-filled, blast from the past nostalgia, with an epic Y2K throwback! Get your best costumes ready for our Costume Contest for a chance to be one of three lucky winners  to win up to PHP 10,000 in assorted gift certificates!
Keep swiping for full contest mechanics on how to join. It’s time to get spooky, stylish, and nostalgic! 
We know you’re excited about our loot bags, so keep those eyes peeled for our redemption mechanics soon! 👀 #BooYahAtBHS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a:t>
                      </a:r>
                    </a:p>
                  </a:txBody>
                  <a:tcPr/>
                </a:tc>
                <a:extLst>
                  <a:ext uri="{0D108BD9-81ED-4DB2-BD59-A6C34878D82A}">
                    <a16:rowId xmlns:a16="http://schemas.microsoft.com/office/drawing/2014/main" val="1293438912"/>
                  </a:ext>
                </a:extLst>
              </a:tr>
            </a:tbl>
          </a:graphicData>
        </a:graphic>
      </p:graphicFrame>
      <p:sp>
        <p:nvSpPr>
          <p:cNvPr id="4" name="Text Placeholder 3">
            <a:extLst>
              <a:ext uri="{FF2B5EF4-FFF2-40B4-BE49-F238E27FC236}">
                <a16:creationId xmlns:a16="http://schemas.microsoft.com/office/drawing/2014/main" id="{68CC429F-B69D-4FE2-A0BF-85E89C7F2130}"/>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1102494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4C2A4-7377-421F-B694-7B583F92B4A7}"/>
              </a:ext>
            </a:extLst>
          </p:cNvPr>
          <p:cNvSpPr>
            <a:spLocks noGrp="1"/>
          </p:cNvSpPr>
          <p:nvPr>
            <p:ph type="title"/>
          </p:nvPr>
        </p:nvSpPr>
        <p:spPr/>
        <p:txBody>
          <a:bodyPr/>
          <a:lstStyle/>
          <a:p>
            <a:r>
              <a:rPr lang="en-US"/>
              <a:t>Instagram Post Table (Own) v2 | bonifaciohighstreet - 9 of 18</a:t>
            </a:r>
          </a:p>
        </p:txBody>
      </p:sp>
      <p:graphicFrame>
        <p:nvGraphicFramePr>
          <p:cNvPr id="5" name="Table Placeholder 4">
            <a:extLst>
              <a:ext uri="{FF2B5EF4-FFF2-40B4-BE49-F238E27FC236}">
                <a16:creationId xmlns:a16="http://schemas.microsoft.com/office/drawing/2014/main" id="{FF32418B-5FA9-4322-904F-3A191C0E70EF}"/>
              </a:ext>
            </a:extLst>
          </p:cNvPr>
          <p:cNvGraphicFramePr>
            <a:graphicFrameLocks noGrp="1"/>
          </p:cNvGraphicFramePr>
          <p:nvPr>
            <p:ph type="tbl" sz="quarter" idx="13"/>
            <p:extLst>
              <p:ext uri="{D42A27DB-BD31-4B8C-83A1-F6EECF244321}">
                <p14:modId xmlns:p14="http://schemas.microsoft.com/office/powerpoint/2010/main" val="3726193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24612754"/>
                    </a:ext>
                  </a:extLst>
                </a:gridCol>
                <a:gridCol w="1152144">
                  <a:extLst>
                    <a:ext uri="{9D8B030D-6E8A-4147-A177-3AD203B41FA5}">
                      <a16:colId xmlns:a16="http://schemas.microsoft.com/office/drawing/2014/main" val="3160768555"/>
                    </a:ext>
                  </a:extLst>
                </a:gridCol>
                <a:gridCol w="576072">
                  <a:extLst>
                    <a:ext uri="{9D8B030D-6E8A-4147-A177-3AD203B41FA5}">
                      <a16:colId xmlns:a16="http://schemas.microsoft.com/office/drawing/2014/main" val="3662936681"/>
                    </a:ext>
                  </a:extLst>
                </a:gridCol>
                <a:gridCol w="1152144">
                  <a:extLst>
                    <a:ext uri="{9D8B030D-6E8A-4147-A177-3AD203B41FA5}">
                      <a16:colId xmlns:a16="http://schemas.microsoft.com/office/drawing/2014/main" val="1777090525"/>
                    </a:ext>
                  </a:extLst>
                </a:gridCol>
                <a:gridCol w="576072">
                  <a:extLst>
                    <a:ext uri="{9D8B030D-6E8A-4147-A177-3AD203B41FA5}">
                      <a16:colId xmlns:a16="http://schemas.microsoft.com/office/drawing/2014/main" val="1690889086"/>
                    </a:ext>
                  </a:extLst>
                </a:gridCol>
                <a:gridCol w="576072">
                  <a:extLst>
                    <a:ext uri="{9D8B030D-6E8A-4147-A177-3AD203B41FA5}">
                      <a16:colId xmlns:a16="http://schemas.microsoft.com/office/drawing/2014/main" val="3545229808"/>
                    </a:ext>
                  </a:extLst>
                </a:gridCol>
                <a:gridCol w="576072">
                  <a:extLst>
                    <a:ext uri="{9D8B030D-6E8A-4147-A177-3AD203B41FA5}">
                      <a16:colId xmlns:a16="http://schemas.microsoft.com/office/drawing/2014/main" val="2138582275"/>
                    </a:ext>
                  </a:extLst>
                </a:gridCol>
                <a:gridCol w="576072">
                  <a:extLst>
                    <a:ext uri="{9D8B030D-6E8A-4147-A177-3AD203B41FA5}">
                      <a16:colId xmlns:a16="http://schemas.microsoft.com/office/drawing/2014/main" val="3302112803"/>
                    </a:ext>
                  </a:extLst>
                </a:gridCol>
                <a:gridCol w="576072">
                  <a:extLst>
                    <a:ext uri="{9D8B030D-6E8A-4147-A177-3AD203B41FA5}">
                      <a16:colId xmlns:a16="http://schemas.microsoft.com/office/drawing/2014/main" val="3544986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20699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- 2024-10-20 18:52:00</a:t>
                      </a:r>
                      <a:r>
                        <a:rPr kumimoji="0" lang="en-US" sz="1000" b="0" i="0" u="none" strike="noStrike" kern="1200" cap="none" spc="0" normalizeH="0" baseline="0" noProof="0">
                          <a:ln>
                            <a:noFill/>
                          </a:ln>
                          <a:solidFill>
                            <a:prstClr val="black"/>
                          </a:solidFill>
                          <a:effectLst/>
                          <a:uLnTx/>
                          <a:uFillTx/>
                          <a:latin typeface="Calibri"/>
                          <a:ea typeface="+mn-ea"/>
                          <a:cs typeface="+mn-cs"/>
                        </a:rPr>
                        <a:t>
 🥑harlan + holden has partnered with Lagrima to bring you exclusive avo treats, available until January 9, 2025. Indulge in this limited-time collaboration menu and savor every bite!
@harlanholden.coffee @lagrimanila 
📍28th St, 3rd Ave, Bonifacio 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6861</a:t>
                      </a:r>
                    </a:p>
                  </a:txBody>
                  <a:tcPr/>
                </a:tc>
                <a:extLst>
                  <a:ext uri="{0D108BD9-81ED-4DB2-BD59-A6C34878D82A}">
                    <a16:rowId xmlns:a16="http://schemas.microsoft.com/office/drawing/2014/main" val="85744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- 2024-10-18 17:28:10</a:t>
                      </a:r>
                      <a:r>
                        <a:rPr kumimoji="0" lang="en-US" sz="1000" b="0" i="0" u="none" strike="noStrike" kern="1200" cap="none" spc="0" normalizeH="0" baseline="0" noProof="0">
                          <a:ln>
                            <a:noFill/>
                          </a:ln>
                          <a:solidFill>
                            <a:prstClr val="black"/>
                          </a:solidFill>
                          <a:effectLst/>
                          <a:uLnTx/>
                          <a:uFillTx/>
                          <a:latin typeface="Calibri"/>
                          <a:ea typeface="+mn-ea"/>
                          <a:cs typeface="+mn-cs"/>
                        </a:rPr>
                        <a:t>
 Boo Yah! Our highly anticipated Halloween event is happening on October 26 at the BHS Ampitheatre. 👻 Get ready for a fun-filled program and keep an eye out for our exciting loot bag, packed with treats you won’t want to miss! 🍬🎁
Stay tuned for the redemption mechanics coming soon! (P.S. start saving those receipts 😉 IYKYK) 🕸️ #BooYahAtBHS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5190</a:t>
                      </a:r>
                    </a:p>
                  </a:txBody>
                  <a:tcPr/>
                </a:tc>
                <a:extLst>
                  <a:ext uri="{0D108BD9-81ED-4DB2-BD59-A6C34878D82A}">
                    <a16:rowId xmlns:a16="http://schemas.microsoft.com/office/drawing/2014/main" val="393977331"/>
                  </a:ext>
                </a:extLst>
              </a:tr>
            </a:tbl>
          </a:graphicData>
        </a:graphic>
      </p:graphicFrame>
      <p:sp>
        <p:nvSpPr>
          <p:cNvPr id="4" name="Text Placeholder 3">
            <a:extLst>
              <a:ext uri="{FF2B5EF4-FFF2-40B4-BE49-F238E27FC236}">
                <a16:creationId xmlns:a16="http://schemas.microsoft.com/office/drawing/2014/main" id="{E38C0301-9A60-4E8C-AB15-CCA9CF90F756}"/>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2705994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50AA7-0C41-4F2C-A62A-47A71291C931}"/>
              </a:ext>
            </a:extLst>
          </p:cNvPr>
          <p:cNvSpPr>
            <a:spLocks noGrp="1"/>
          </p:cNvSpPr>
          <p:nvPr>
            <p:ph type="title"/>
          </p:nvPr>
        </p:nvSpPr>
        <p:spPr/>
        <p:txBody>
          <a:bodyPr/>
          <a:lstStyle/>
          <a:p>
            <a:r>
              <a:rPr lang="en-US"/>
              <a:t>Instagram Post Table (Own) v2 | bonifaciohighstreet - 10 of 18</a:t>
            </a:r>
          </a:p>
        </p:txBody>
      </p:sp>
      <p:graphicFrame>
        <p:nvGraphicFramePr>
          <p:cNvPr id="5" name="Table Placeholder 4">
            <a:extLst>
              <a:ext uri="{FF2B5EF4-FFF2-40B4-BE49-F238E27FC236}">
                <a16:creationId xmlns:a16="http://schemas.microsoft.com/office/drawing/2014/main" id="{DDE286FD-4B24-43DC-8E5E-68A8C1878F71}"/>
              </a:ext>
            </a:extLst>
          </p:cNvPr>
          <p:cNvGraphicFramePr>
            <a:graphicFrameLocks noGrp="1"/>
          </p:cNvGraphicFramePr>
          <p:nvPr>
            <p:ph type="tbl" sz="quarter" idx="13"/>
            <p:extLst>
              <p:ext uri="{D42A27DB-BD31-4B8C-83A1-F6EECF244321}">
                <p14:modId xmlns:p14="http://schemas.microsoft.com/office/powerpoint/2010/main" val="2777894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87937761"/>
                    </a:ext>
                  </a:extLst>
                </a:gridCol>
                <a:gridCol w="1152144">
                  <a:extLst>
                    <a:ext uri="{9D8B030D-6E8A-4147-A177-3AD203B41FA5}">
                      <a16:colId xmlns:a16="http://schemas.microsoft.com/office/drawing/2014/main" val="3077383782"/>
                    </a:ext>
                  </a:extLst>
                </a:gridCol>
                <a:gridCol w="576072">
                  <a:extLst>
                    <a:ext uri="{9D8B030D-6E8A-4147-A177-3AD203B41FA5}">
                      <a16:colId xmlns:a16="http://schemas.microsoft.com/office/drawing/2014/main" val="562636304"/>
                    </a:ext>
                  </a:extLst>
                </a:gridCol>
                <a:gridCol w="1152144">
                  <a:extLst>
                    <a:ext uri="{9D8B030D-6E8A-4147-A177-3AD203B41FA5}">
                      <a16:colId xmlns:a16="http://schemas.microsoft.com/office/drawing/2014/main" val="2315105554"/>
                    </a:ext>
                  </a:extLst>
                </a:gridCol>
                <a:gridCol w="576072">
                  <a:extLst>
                    <a:ext uri="{9D8B030D-6E8A-4147-A177-3AD203B41FA5}">
                      <a16:colId xmlns:a16="http://schemas.microsoft.com/office/drawing/2014/main" val="1448559035"/>
                    </a:ext>
                  </a:extLst>
                </a:gridCol>
                <a:gridCol w="576072">
                  <a:extLst>
                    <a:ext uri="{9D8B030D-6E8A-4147-A177-3AD203B41FA5}">
                      <a16:colId xmlns:a16="http://schemas.microsoft.com/office/drawing/2014/main" val="291396815"/>
                    </a:ext>
                  </a:extLst>
                </a:gridCol>
                <a:gridCol w="576072">
                  <a:extLst>
                    <a:ext uri="{9D8B030D-6E8A-4147-A177-3AD203B41FA5}">
                      <a16:colId xmlns:a16="http://schemas.microsoft.com/office/drawing/2014/main" val="318546513"/>
                    </a:ext>
                  </a:extLst>
                </a:gridCol>
                <a:gridCol w="576072">
                  <a:extLst>
                    <a:ext uri="{9D8B030D-6E8A-4147-A177-3AD203B41FA5}">
                      <a16:colId xmlns:a16="http://schemas.microsoft.com/office/drawing/2014/main" val="1081993357"/>
                    </a:ext>
                  </a:extLst>
                </a:gridCol>
                <a:gridCol w="576072">
                  <a:extLst>
                    <a:ext uri="{9D8B030D-6E8A-4147-A177-3AD203B41FA5}">
                      <a16:colId xmlns:a16="http://schemas.microsoft.com/office/drawing/2014/main" val="705981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75213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- 2024-10-15 17:46:52</a:t>
                      </a:r>
                      <a:r>
                        <a:rPr kumimoji="0" lang="en-US" sz="1000" b="0" i="0" u="none" strike="noStrike" kern="1200" cap="none" spc="0" normalizeH="0" baseline="0" noProof="0">
                          <a:ln>
                            <a:noFill/>
                          </a:ln>
                          <a:solidFill>
                            <a:prstClr val="black"/>
                          </a:solidFill>
                          <a:effectLst/>
                          <a:uLnTx/>
                          <a:uFillTx/>
                          <a:latin typeface="Calibri"/>
                          <a:ea typeface="+mn-ea"/>
                          <a:cs typeface="+mn-cs"/>
                        </a:rPr>
                        <a:t>
 🗓️ Mark those calendars for our Boo-Yah! Halloween event happening on October 26 from 4-7 PM at the BHS Amphitheatre! 🎃 
There’s a lot of fun in store, including an EXTRA special loot bag you won’t want to miss! 🦄🕸️👻
Here’s a little trip down memory lane from Scare Street last year! We know you’re excited! Tune in for more details – you’re in for a treat! #BooYahAtBHS #SaveTheDate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8321</a:t>
                      </a:r>
                    </a:p>
                  </a:txBody>
                  <a:tcPr/>
                </a:tc>
                <a:extLst>
                  <a:ext uri="{0D108BD9-81ED-4DB2-BD59-A6C34878D82A}">
                    <a16:rowId xmlns:a16="http://schemas.microsoft.com/office/drawing/2014/main" val="64680964"/>
                  </a:ext>
                </a:extLst>
              </a:tr>
            </a:tbl>
          </a:graphicData>
        </a:graphic>
      </p:graphicFrame>
      <p:sp>
        <p:nvSpPr>
          <p:cNvPr id="4" name="Text Placeholder 3">
            <a:extLst>
              <a:ext uri="{FF2B5EF4-FFF2-40B4-BE49-F238E27FC236}">
                <a16:creationId xmlns:a16="http://schemas.microsoft.com/office/drawing/2014/main" id="{158074D4-066C-43E9-9262-8AD057C2E5CC}"/>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805303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F626E-BB95-4EF7-86E4-8A4176E5D62F}"/>
              </a:ext>
            </a:extLst>
          </p:cNvPr>
          <p:cNvSpPr>
            <a:spLocks noGrp="1"/>
          </p:cNvSpPr>
          <p:nvPr>
            <p:ph type="title"/>
          </p:nvPr>
        </p:nvSpPr>
        <p:spPr/>
        <p:txBody>
          <a:bodyPr/>
          <a:lstStyle/>
          <a:p>
            <a:r>
              <a:rPr lang="en-US"/>
              <a:t>Instagram Post Table (Own) v2 | bonifaciohighstreet - 11 of 18</a:t>
            </a:r>
          </a:p>
        </p:txBody>
      </p:sp>
      <p:graphicFrame>
        <p:nvGraphicFramePr>
          <p:cNvPr id="5" name="Table Placeholder 4">
            <a:extLst>
              <a:ext uri="{FF2B5EF4-FFF2-40B4-BE49-F238E27FC236}">
                <a16:creationId xmlns:a16="http://schemas.microsoft.com/office/drawing/2014/main" id="{AAA93877-9759-4BC1-8AE5-CAF82106AB44}"/>
              </a:ext>
            </a:extLst>
          </p:cNvPr>
          <p:cNvGraphicFramePr>
            <a:graphicFrameLocks noGrp="1"/>
          </p:cNvGraphicFramePr>
          <p:nvPr>
            <p:ph type="tbl" sz="quarter" idx="13"/>
            <p:extLst>
              <p:ext uri="{D42A27DB-BD31-4B8C-83A1-F6EECF244321}">
                <p14:modId xmlns:p14="http://schemas.microsoft.com/office/powerpoint/2010/main" val="3347065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63225211"/>
                    </a:ext>
                  </a:extLst>
                </a:gridCol>
                <a:gridCol w="1152144">
                  <a:extLst>
                    <a:ext uri="{9D8B030D-6E8A-4147-A177-3AD203B41FA5}">
                      <a16:colId xmlns:a16="http://schemas.microsoft.com/office/drawing/2014/main" val="106647518"/>
                    </a:ext>
                  </a:extLst>
                </a:gridCol>
                <a:gridCol w="576072">
                  <a:extLst>
                    <a:ext uri="{9D8B030D-6E8A-4147-A177-3AD203B41FA5}">
                      <a16:colId xmlns:a16="http://schemas.microsoft.com/office/drawing/2014/main" val="2212917253"/>
                    </a:ext>
                  </a:extLst>
                </a:gridCol>
                <a:gridCol w="1152144">
                  <a:extLst>
                    <a:ext uri="{9D8B030D-6E8A-4147-A177-3AD203B41FA5}">
                      <a16:colId xmlns:a16="http://schemas.microsoft.com/office/drawing/2014/main" val="3587209011"/>
                    </a:ext>
                  </a:extLst>
                </a:gridCol>
                <a:gridCol w="576072">
                  <a:extLst>
                    <a:ext uri="{9D8B030D-6E8A-4147-A177-3AD203B41FA5}">
                      <a16:colId xmlns:a16="http://schemas.microsoft.com/office/drawing/2014/main" val="227773571"/>
                    </a:ext>
                  </a:extLst>
                </a:gridCol>
                <a:gridCol w="576072">
                  <a:extLst>
                    <a:ext uri="{9D8B030D-6E8A-4147-A177-3AD203B41FA5}">
                      <a16:colId xmlns:a16="http://schemas.microsoft.com/office/drawing/2014/main" val="237448872"/>
                    </a:ext>
                  </a:extLst>
                </a:gridCol>
                <a:gridCol w="576072">
                  <a:extLst>
                    <a:ext uri="{9D8B030D-6E8A-4147-A177-3AD203B41FA5}">
                      <a16:colId xmlns:a16="http://schemas.microsoft.com/office/drawing/2014/main" val="2242226946"/>
                    </a:ext>
                  </a:extLst>
                </a:gridCol>
                <a:gridCol w="576072">
                  <a:extLst>
                    <a:ext uri="{9D8B030D-6E8A-4147-A177-3AD203B41FA5}">
                      <a16:colId xmlns:a16="http://schemas.microsoft.com/office/drawing/2014/main" val="2044966104"/>
                    </a:ext>
                  </a:extLst>
                </a:gridCol>
                <a:gridCol w="576072">
                  <a:extLst>
                    <a:ext uri="{9D8B030D-6E8A-4147-A177-3AD203B41FA5}">
                      <a16:colId xmlns:a16="http://schemas.microsoft.com/office/drawing/2014/main" val="356595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13798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- 2024-10-09 08:26:06</a:t>
                      </a:r>
                      <a:r>
                        <a:rPr kumimoji="0" lang="en-US" sz="1000" b="0" i="0" u="none" strike="noStrike" kern="1200" cap="none" spc="0" normalizeH="0" baseline="0" noProof="0">
                          <a:ln>
                            <a:noFill/>
                          </a:ln>
                          <a:solidFill>
                            <a:prstClr val="black"/>
                          </a:solidFill>
                          <a:effectLst/>
                          <a:uLnTx/>
                          <a:uFillTx/>
                          <a:latin typeface="Calibri"/>
                          <a:ea typeface="+mn-ea"/>
                          <a:cs typeface="+mn-cs"/>
                        </a:rPr>
                        <a:t>
 @kiwami.ph Japanese Master’s Kitchen doors officially re-open today, October 9- featuring the classic favorites and two new concepts!  Not sure what you planned to get for lunch? Take this as a sign 🍱🍜🍣🍚🍢
Bonifacio Highstreet, BGC
Mon-Thurs: 11am-2pm, 5pm-10pm
Fri-Sun: 11am-10pm
Hokkaido Soft Cream Take-out booth
Open daily: 11am-10pm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7361</a:t>
                      </a:r>
                    </a:p>
                  </a:txBody>
                  <a:tcPr/>
                </a:tc>
                <a:extLst>
                  <a:ext uri="{0D108BD9-81ED-4DB2-BD59-A6C34878D82A}">
                    <a16:rowId xmlns:a16="http://schemas.microsoft.com/office/drawing/2014/main" val="2301762051"/>
                  </a:ext>
                </a:extLst>
              </a:tr>
            </a:tbl>
          </a:graphicData>
        </a:graphic>
      </p:graphicFrame>
      <p:sp>
        <p:nvSpPr>
          <p:cNvPr id="4" name="Text Placeholder 3">
            <a:extLst>
              <a:ext uri="{FF2B5EF4-FFF2-40B4-BE49-F238E27FC236}">
                <a16:creationId xmlns:a16="http://schemas.microsoft.com/office/drawing/2014/main" id="{3BB04BEF-256D-462F-95F5-858950E62736}"/>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1016532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52AAA-FCE8-4978-B286-AA66D0AE7173}"/>
              </a:ext>
            </a:extLst>
          </p:cNvPr>
          <p:cNvSpPr>
            <a:spLocks noGrp="1"/>
          </p:cNvSpPr>
          <p:nvPr>
            <p:ph type="title"/>
          </p:nvPr>
        </p:nvSpPr>
        <p:spPr/>
        <p:txBody>
          <a:bodyPr/>
          <a:lstStyle/>
          <a:p>
            <a:r>
              <a:rPr lang="en-US"/>
              <a:t>Instagram Post Table (Own) v2 | bonifaciohighstreet - 12 of 18</a:t>
            </a:r>
          </a:p>
        </p:txBody>
      </p:sp>
      <p:graphicFrame>
        <p:nvGraphicFramePr>
          <p:cNvPr id="5" name="Table Placeholder 4">
            <a:extLst>
              <a:ext uri="{FF2B5EF4-FFF2-40B4-BE49-F238E27FC236}">
                <a16:creationId xmlns:a16="http://schemas.microsoft.com/office/drawing/2014/main" id="{DD6A4906-419D-4965-8D63-91532F7AE098}"/>
              </a:ext>
            </a:extLst>
          </p:cNvPr>
          <p:cNvGraphicFramePr>
            <a:graphicFrameLocks noGrp="1"/>
          </p:cNvGraphicFramePr>
          <p:nvPr>
            <p:ph type="tbl" sz="quarter" idx="13"/>
            <p:extLst>
              <p:ext uri="{D42A27DB-BD31-4B8C-83A1-F6EECF244321}">
                <p14:modId xmlns:p14="http://schemas.microsoft.com/office/powerpoint/2010/main" val="3078985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50848296"/>
                    </a:ext>
                  </a:extLst>
                </a:gridCol>
                <a:gridCol w="1152144">
                  <a:extLst>
                    <a:ext uri="{9D8B030D-6E8A-4147-A177-3AD203B41FA5}">
                      <a16:colId xmlns:a16="http://schemas.microsoft.com/office/drawing/2014/main" val="1126055827"/>
                    </a:ext>
                  </a:extLst>
                </a:gridCol>
                <a:gridCol w="576072">
                  <a:extLst>
                    <a:ext uri="{9D8B030D-6E8A-4147-A177-3AD203B41FA5}">
                      <a16:colId xmlns:a16="http://schemas.microsoft.com/office/drawing/2014/main" val="1690521734"/>
                    </a:ext>
                  </a:extLst>
                </a:gridCol>
                <a:gridCol w="1152144">
                  <a:extLst>
                    <a:ext uri="{9D8B030D-6E8A-4147-A177-3AD203B41FA5}">
                      <a16:colId xmlns:a16="http://schemas.microsoft.com/office/drawing/2014/main" val="360868982"/>
                    </a:ext>
                  </a:extLst>
                </a:gridCol>
                <a:gridCol w="576072">
                  <a:extLst>
                    <a:ext uri="{9D8B030D-6E8A-4147-A177-3AD203B41FA5}">
                      <a16:colId xmlns:a16="http://schemas.microsoft.com/office/drawing/2014/main" val="964764282"/>
                    </a:ext>
                  </a:extLst>
                </a:gridCol>
                <a:gridCol w="576072">
                  <a:extLst>
                    <a:ext uri="{9D8B030D-6E8A-4147-A177-3AD203B41FA5}">
                      <a16:colId xmlns:a16="http://schemas.microsoft.com/office/drawing/2014/main" val="1849616200"/>
                    </a:ext>
                  </a:extLst>
                </a:gridCol>
                <a:gridCol w="576072">
                  <a:extLst>
                    <a:ext uri="{9D8B030D-6E8A-4147-A177-3AD203B41FA5}">
                      <a16:colId xmlns:a16="http://schemas.microsoft.com/office/drawing/2014/main" val="712416196"/>
                    </a:ext>
                  </a:extLst>
                </a:gridCol>
                <a:gridCol w="576072">
                  <a:extLst>
                    <a:ext uri="{9D8B030D-6E8A-4147-A177-3AD203B41FA5}">
                      <a16:colId xmlns:a16="http://schemas.microsoft.com/office/drawing/2014/main" val="3517692991"/>
                    </a:ext>
                  </a:extLst>
                </a:gridCol>
                <a:gridCol w="576072">
                  <a:extLst>
                    <a:ext uri="{9D8B030D-6E8A-4147-A177-3AD203B41FA5}">
                      <a16:colId xmlns:a16="http://schemas.microsoft.com/office/drawing/2014/main" val="2374882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62596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- 2024-10-07 15:33:49</a:t>
                      </a:r>
                      <a:r>
                        <a:rPr kumimoji="0" lang="en-US" sz="1000" b="0" i="0" u="none" strike="noStrike" kern="1200" cap="none" spc="0" normalizeH="0" baseline="0" noProof="0">
                          <a:ln>
                            <a:noFill/>
                          </a:ln>
                          <a:solidFill>
                            <a:prstClr val="black"/>
                          </a:solidFill>
                          <a:effectLst/>
                          <a:uLnTx/>
                          <a:uFillTx/>
                          <a:latin typeface="Calibri"/>
                          <a:ea typeface="+mn-ea"/>
                          <a:cs typeface="+mn-cs"/>
                        </a:rPr>
                        <a:t>
 Calling all Fur Moms and Dads! 🐾🐱🐶 @mrpawsph is open at One Maridien High Street South, BGC! 
Premium care for your precious pawtners. Whether it’s for grooming, hotel boarding or daycare, you know your furbaby is in good paws 🫶🏻. #highstreetsouth #bgc #bonifaciohighstreet #mrpaws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2584</a:t>
                      </a:r>
                    </a:p>
                  </a:txBody>
                  <a:tcPr/>
                </a:tc>
                <a:extLst>
                  <a:ext uri="{0D108BD9-81ED-4DB2-BD59-A6C34878D82A}">
                    <a16:rowId xmlns:a16="http://schemas.microsoft.com/office/drawing/2014/main" val="52697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- 2024-10-06 11:18:15</a:t>
                      </a:r>
                      <a:r>
                        <a:rPr kumimoji="0" lang="en-US" sz="1000" b="0" i="0" u="none" strike="noStrike" kern="1200" cap="none" spc="0" normalizeH="0" baseline="0" noProof="0">
                          <a:ln>
                            <a:noFill/>
                          </a:ln>
                          <a:solidFill>
                            <a:prstClr val="black"/>
                          </a:solidFill>
                          <a:effectLst/>
                          <a:uLnTx/>
                          <a:uFillTx/>
                          <a:latin typeface="Calibri"/>
                          <a:ea typeface="+mn-ea"/>
                          <a:cs typeface="+mn-cs"/>
                        </a:rPr>
                        <a:t>
 #HighStreetWalks + Vibrant Weekend Energy⚡️#BGCLife 
Through the lens of @phdotnet, thank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12310</a:t>
                      </a:r>
                    </a:p>
                  </a:txBody>
                  <a:tcPr/>
                </a:tc>
                <a:extLst>
                  <a:ext uri="{0D108BD9-81ED-4DB2-BD59-A6C34878D82A}">
                    <a16:rowId xmlns:a16="http://schemas.microsoft.com/office/drawing/2014/main" val="2835813514"/>
                  </a:ext>
                </a:extLst>
              </a:tr>
            </a:tbl>
          </a:graphicData>
        </a:graphic>
      </p:graphicFrame>
      <p:sp>
        <p:nvSpPr>
          <p:cNvPr id="4" name="Text Placeholder 3">
            <a:extLst>
              <a:ext uri="{FF2B5EF4-FFF2-40B4-BE49-F238E27FC236}">
                <a16:creationId xmlns:a16="http://schemas.microsoft.com/office/drawing/2014/main" id="{1964B5D8-046A-49B8-84E6-A8D14F6A61E8}"/>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62749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14383-31AE-48EA-9A29-0C4EEA36AC19}"/>
              </a:ext>
            </a:extLst>
          </p:cNvPr>
          <p:cNvSpPr>
            <a:spLocks noGrp="1"/>
          </p:cNvSpPr>
          <p:nvPr>
            <p:ph type="title"/>
          </p:nvPr>
        </p:nvSpPr>
        <p:spPr/>
        <p:txBody>
          <a:bodyPr/>
          <a:lstStyle/>
          <a:p>
            <a:r>
              <a:rPr lang="en-US"/>
              <a:t>Instagram Post Table (Own) v2 | bonifaciohighstreet - 13 of 18</a:t>
            </a:r>
          </a:p>
        </p:txBody>
      </p:sp>
      <p:graphicFrame>
        <p:nvGraphicFramePr>
          <p:cNvPr id="5" name="Table Placeholder 4">
            <a:extLst>
              <a:ext uri="{FF2B5EF4-FFF2-40B4-BE49-F238E27FC236}">
                <a16:creationId xmlns:a16="http://schemas.microsoft.com/office/drawing/2014/main" id="{9A490AAB-45B2-4954-BCDB-C858DEC4F7DA}"/>
              </a:ext>
            </a:extLst>
          </p:cNvPr>
          <p:cNvGraphicFramePr>
            <a:graphicFrameLocks noGrp="1"/>
          </p:cNvGraphicFramePr>
          <p:nvPr>
            <p:ph type="tbl" sz="quarter" idx="13"/>
            <p:extLst>
              <p:ext uri="{D42A27DB-BD31-4B8C-83A1-F6EECF244321}">
                <p14:modId xmlns:p14="http://schemas.microsoft.com/office/powerpoint/2010/main" val="2017618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46771805"/>
                    </a:ext>
                  </a:extLst>
                </a:gridCol>
                <a:gridCol w="1152144">
                  <a:extLst>
                    <a:ext uri="{9D8B030D-6E8A-4147-A177-3AD203B41FA5}">
                      <a16:colId xmlns:a16="http://schemas.microsoft.com/office/drawing/2014/main" val="2216399107"/>
                    </a:ext>
                  </a:extLst>
                </a:gridCol>
                <a:gridCol w="576072">
                  <a:extLst>
                    <a:ext uri="{9D8B030D-6E8A-4147-A177-3AD203B41FA5}">
                      <a16:colId xmlns:a16="http://schemas.microsoft.com/office/drawing/2014/main" val="2128542787"/>
                    </a:ext>
                  </a:extLst>
                </a:gridCol>
                <a:gridCol w="1152144">
                  <a:extLst>
                    <a:ext uri="{9D8B030D-6E8A-4147-A177-3AD203B41FA5}">
                      <a16:colId xmlns:a16="http://schemas.microsoft.com/office/drawing/2014/main" val="1897023796"/>
                    </a:ext>
                  </a:extLst>
                </a:gridCol>
                <a:gridCol w="576072">
                  <a:extLst>
                    <a:ext uri="{9D8B030D-6E8A-4147-A177-3AD203B41FA5}">
                      <a16:colId xmlns:a16="http://schemas.microsoft.com/office/drawing/2014/main" val="2718384646"/>
                    </a:ext>
                  </a:extLst>
                </a:gridCol>
                <a:gridCol w="576072">
                  <a:extLst>
                    <a:ext uri="{9D8B030D-6E8A-4147-A177-3AD203B41FA5}">
                      <a16:colId xmlns:a16="http://schemas.microsoft.com/office/drawing/2014/main" val="196523557"/>
                    </a:ext>
                  </a:extLst>
                </a:gridCol>
                <a:gridCol w="576072">
                  <a:extLst>
                    <a:ext uri="{9D8B030D-6E8A-4147-A177-3AD203B41FA5}">
                      <a16:colId xmlns:a16="http://schemas.microsoft.com/office/drawing/2014/main" val="16888532"/>
                    </a:ext>
                  </a:extLst>
                </a:gridCol>
                <a:gridCol w="576072">
                  <a:extLst>
                    <a:ext uri="{9D8B030D-6E8A-4147-A177-3AD203B41FA5}">
                      <a16:colId xmlns:a16="http://schemas.microsoft.com/office/drawing/2014/main" val="4247144668"/>
                    </a:ext>
                  </a:extLst>
                </a:gridCol>
                <a:gridCol w="576072">
                  <a:extLst>
                    <a:ext uri="{9D8B030D-6E8A-4147-A177-3AD203B41FA5}">
                      <a16:colId xmlns:a16="http://schemas.microsoft.com/office/drawing/2014/main" val="2220093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870657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- 2024-10-02 15:05:19</a:t>
                      </a:r>
                      <a:r>
                        <a:rPr kumimoji="0" lang="en-US" sz="1000" b="0" i="0" u="none" strike="noStrike" kern="1200" cap="none" spc="0" normalizeH="0" baseline="0" noProof="0">
                          <a:ln>
                            <a:noFill/>
                          </a:ln>
                          <a:solidFill>
                            <a:prstClr val="black"/>
                          </a:solidFill>
                          <a:effectLst/>
                          <a:uLnTx/>
                          <a:uFillTx/>
                          <a:latin typeface="Calibri"/>
                          <a:ea typeface="+mn-ea"/>
                          <a:cs typeface="+mn-cs"/>
                        </a:rPr>
                        <a:t>
 For the moments you need to just chill out 🧊. Head on over to @tigersugarphilippines High Street and pick up one (or two 🤭) of their Swirlies. 🍦Their delicious soft serve sweet treats are bound to hit the spot, now available in new fruity flavors! 🥭🍓Go on, treat yourself!
#BonifacioHighstreet #TigerSugarPH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2447</a:t>
                      </a:r>
                    </a:p>
                  </a:txBody>
                  <a:tcPr/>
                </a:tc>
                <a:extLst>
                  <a:ext uri="{0D108BD9-81ED-4DB2-BD59-A6C34878D82A}">
                    <a16:rowId xmlns:a16="http://schemas.microsoft.com/office/drawing/2014/main" val="2713434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- 2024-10-01 08:00:00</a:t>
                      </a:r>
                      <a:r>
                        <a:rPr kumimoji="0" lang="en-US" sz="1000" b="0" i="0" u="none" strike="noStrike" kern="1200" cap="none" spc="0" normalizeH="0" baseline="0" noProof="0">
                          <a:ln>
                            <a:noFill/>
                          </a:ln>
                          <a:solidFill>
                            <a:prstClr val="black"/>
                          </a:solidFill>
                          <a:effectLst/>
                          <a:uLnTx/>
                          <a:uFillTx/>
                          <a:latin typeface="Calibri"/>
                          <a:ea typeface="+mn-ea"/>
                          <a:cs typeface="+mn-cs"/>
                        </a:rPr>
                        <a:t>
 ☕️ Celebrate International Coffee Day at Bonifacio High Street!  Discover the rich flavors and unique blends from our amazing coffee merchants. Whether you’re a fan of bold espressos or smooth lattes, there’s something for every coffee lover. Join us and elevate your coffee experience this October 1st!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30392</a:t>
                      </a:r>
                    </a:p>
                  </a:txBody>
                  <a:tcPr/>
                </a:tc>
                <a:extLst>
                  <a:ext uri="{0D108BD9-81ED-4DB2-BD59-A6C34878D82A}">
                    <a16:rowId xmlns:a16="http://schemas.microsoft.com/office/drawing/2014/main" val="751027110"/>
                  </a:ext>
                </a:extLst>
              </a:tr>
            </a:tbl>
          </a:graphicData>
        </a:graphic>
      </p:graphicFrame>
      <p:sp>
        <p:nvSpPr>
          <p:cNvPr id="4" name="Text Placeholder 3">
            <a:extLst>
              <a:ext uri="{FF2B5EF4-FFF2-40B4-BE49-F238E27FC236}">
                <a16:creationId xmlns:a16="http://schemas.microsoft.com/office/drawing/2014/main" id="{BC408C01-F9CA-4B8C-B946-C26275A8FC55}"/>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845650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76367-079B-4AE9-9EA5-1BFBD8FAD680}"/>
              </a:ext>
            </a:extLst>
          </p:cNvPr>
          <p:cNvSpPr>
            <a:spLocks noGrp="1"/>
          </p:cNvSpPr>
          <p:nvPr>
            <p:ph type="title"/>
          </p:nvPr>
        </p:nvSpPr>
        <p:spPr/>
        <p:txBody>
          <a:bodyPr/>
          <a:lstStyle/>
          <a:p>
            <a:r>
              <a:rPr lang="en-US"/>
              <a:t>Instagram Post Table (Own) v2 | bonifaciohighstreet - 14 of 18</a:t>
            </a:r>
          </a:p>
        </p:txBody>
      </p:sp>
      <p:graphicFrame>
        <p:nvGraphicFramePr>
          <p:cNvPr id="5" name="Table Placeholder 4">
            <a:extLst>
              <a:ext uri="{FF2B5EF4-FFF2-40B4-BE49-F238E27FC236}">
                <a16:creationId xmlns:a16="http://schemas.microsoft.com/office/drawing/2014/main" id="{1D6C23CD-1106-47E7-AD19-2AA701A6A0A7}"/>
              </a:ext>
            </a:extLst>
          </p:cNvPr>
          <p:cNvGraphicFramePr>
            <a:graphicFrameLocks noGrp="1"/>
          </p:cNvGraphicFramePr>
          <p:nvPr>
            <p:ph type="tbl" sz="quarter" idx="13"/>
            <p:extLst>
              <p:ext uri="{D42A27DB-BD31-4B8C-83A1-F6EECF244321}">
                <p14:modId xmlns:p14="http://schemas.microsoft.com/office/powerpoint/2010/main" val="931904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92060330"/>
                    </a:ext>
                  </a:extLst>
                </a:gridCol>
                <a:gridCol w="1152144">
                  <a:extLst>
                    <a:ext uri="{9D8B030D-6E8A-4147-A177-3AD203B41FA5}">
                      <a16:colId xmlns:a16="http://schemas.microsoft.com/office/drawing/2014/main" val="321909004"/>
                    </a:ext>
                  </a:extLst>
                </a:gridCol>
                <a:gridCol w="576072">
                  <a:extLst>
                    <a:ext uri="{9D8B030D-6E8A-4147-A177-3AD203B41FA5}">
                      <a16:colId xmlns:a16="http://schemas.microsoft.com/office/drawing/2014/main" val="4145769111"/>
                    </a:ext>
                  </a:extLst>
                </a:gridCol>
                <a:gridCol w="1152144">
                  <a:extLst>
                    <a:ext uri="{9D8B030D-6E8A-4147-A177-3AD203B41FA5}">
                      <a16:colId xmlns:a16="http://schemas.microsoft.com/office/drawing/2014/main" val="1968882581"/>
                    </a:ext>
                  </a:extLst>
                </a:gridCol>
                <a:gridCol w="576072">
                  <a:extLst>
                    <a:ext uri="{9D8B030D-6E8A-4147-A177-3AD203B41FA5}">
                      <a16:colId xmlns:a16="http://schemas.microsoft.com/office/drawing/2014/main" val="1407725115"/>
                    </a:ext>
                  </a:extLst>
                </a:gridCol>
                <a:gridCol w="576072">
                  <a:extLst>
                    <a:ext uri="{9D8B030D-6E8A-4147-A177-3AD203B41FA5}">
                      <a16:colId xmlns:a16="http://schemas.microsoft.com/office/drawing/2014/main" val="3149372361"/>
                    </a:ext>
                  </a:extLst>
                </a:gridCol>
                <a:gridCol w="576072">
                  <a:extLst>
                    <a:ext uri="{9D8B030D-6E8A-4147-A177-3AD203B41FA5}">
                      <a16:colId xmlns:a16="http://schemas.microsoft.com/office/drawing/2014/main" val="3118919457"/>
                    </a:ext>
                  </a:extLst>
                </a:gridCol>
                <a:gridCol w="576072">
                  <a:extLst>
                    <a:ext uri="{9D8B030D-6E8A-4147-A177-3AD203B41FA5}">
                      <a16:colId xmlns:a16="http://schemas.microsoft.com/office/drawing/2014/main" val="2590157831"/>
                    </a:ext>
                  </a:extLst>
                </a:gridCol>
                <a:gridCol w="576072">
                  <a:extLst>
                    <a:ext uri="{9D8B030D-6E8A-4147-A177-3AD203B41FA5}">
                      <a16:colId xmlns:a16="http://schemas.microsoft.com/office/drawing/2014/main" val="2564112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82690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- 2024-09-25 17:50:31</a:t>
                      </a:r>
                      <a:r>
                        <a:rPr kumimoji="0" lang="en-US" sz="1000" b="0" i="0" u="none" strike="noStrike" kern="1200" cap="none" spc="0" normalizeH="0" baseline="0" noProof="0">
                          <a:ln>
                            <a:noFill/>
                          </a:ln>
                          <a:solidFill>
                            <a:prstClr val="black"/>
                          </a:solidFill>
                          <a:effectLst/>
                          <a:uLnTx/>
                          <a:uFillTx/>
                          <a:latin typeface="Calibri"/>
                          <a:ea typeface="+mn-ea"/>
                          <a:cs typeface="+mn-cs"/>
                        </a:rPr>
                        <a:t>
 Gyu-don wanna miss out on this! 👀These bowls of goodness are right around the corner 🍜✨ Satisfy those cravings at Kodawari BGC.
📍 One Parkade, 7th Avenue, Bonifacio High Street
⏰ Open daily from 11AM to 11PM
See you there! 
🍣🍱 #KodawariBGC #BGCfood #FoodiePH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11494</a:t>
                      </a:r>
                    </a:p>
                  </a:txBody>
                  <a:tcPr/>
                </a:tc>
                <a:extLst>
                  <a:ext uri="{0D108BD9-81ED-4DB2-BD59-A6C34878D82A}">
                    <a16:rowId xmlns:a16="http://schemas.microsoft.com/office/drawing/2014/main" val="1664630669"/>
                  </a:ext>
                </a:extLst>
              </a:tr>
            </a:tbl>
          </a:graphicData>
        </a:graphic>
      </p:graphicFrame>
      <p:sp>
        <p:nvSpPr>
          <p:cNvPr id="4" name="Text Placeholder 3">
            <a:extLst>
              <a:ext uri="{FF2B5EF4-FFF2-40B4-BE49-F238E27FC236}">
                <a16:creationId xmlns:a16="http://schemas.microsoft.com/office/drawing/2014/main" id="{8964BF57-9F9F-430B-9FB1-2E9B9D2C6735}"/>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506533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38DCA-FFAD-44EE-811B-62849AC41FB4}"/>
              </a:ext>
            </a:extLst>
          </p:cNvPr>
          <p:cNvSpPr>
            <a:spLocks noGrp="1"/>
          </p:cNvSpPr>
          <p:nvPr>
            <p:ph type="title"/>
          </p:nvPr>
        </p:nvSpPr>
        <p:spPr/>
        <p:txBody>
          <a:bodyPr/>
          <a:lstStyle/>
          <a:p>
            <a:r>
              <a:rPr lang="en-US"/>
              <a:t>Instagram Post Table (Own) v2 | bonifaciohighstreet - 15 of 18</a:t>
            </a:r>
          </a:p>
        </p:txBody>
      </p:sp>
      <p:graphicFrame>
        <p:nvGraphicFramePr>
          <p:cNvPr id="5" name="Table Placeholder 4">
            <a:extLst>
              <a:ext uri="{FF2B5EF4-FFF2-40B4-BE49-F238E27FC236}">
                <a16:creationId xmlns:a16="http://schemas.microsoft.com/office/drawing/2014/main" id="{A34A64AC-7171-4C7A-BD03-CBF0FF20DCDA}"/>
              </a:ext>
            </a:extLst>
          </p:cNvPr>
          <p:cNvGraphicFramePr>
            <a:graphicFrameLocks noGrp="1"/>
          </p:cNvGraphicFramePr>
          <p:nvPr>
            <p:ph type="tbl" sz="quarter" idx="13"/>
            <p:extLst>
              <p:ext uri="{D42A27DB-BD31-4B8C-83A1-F6EECF244321}">
                <p14:modId xmlns:p14="http://schemas.microsoft.com/office/powerpoint/2010/main" val="3871728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35642710"/>
                    </a:ext>
                  </a:extLst>
                </a:gridCol>
                <a:gridCol w="1152144">
                  <a:extLst>
                    <a:ext uri="{9D8B030D-6E8A-4147-A177-3AD203B41FA5}">
                      <a16:colId xmlns:a16="http://schemas.microsoft.com/office/drawing/2014/main" val="2468292010"/>
                    </a:ext>
                  </a:extLst>
                </a:gridCol>
                <a:gridCol w="576072">
                  <a:extLst>
                    <a:ext uri="{9D8B030D-6E8A-4147-A177-3AD203B41FA5}">
                      <a16:colId xmlns:a16="http://schemas.microsoft.com/office/drawing/2014/main" val="919711852"/>
                    </a:ext>
                  </a:extLst>
                </a:gridCol>
                <a:gridCol w="1152144">
                  <a:extLst>
                    <a:ext uri="{9D8B030D-6E8A-4147-A177-3AD203B41FA5}">
                      <a16:colId xmlns:a16="http://schemas.microsoft.com/office/drawing/2014/main" val="245595943"/>
                    </a:ext>
                  </a:extLst>
                </a:gridCol>
                <a:gridCol w="576072">
                  <a:extLst>
                    <a:ext uri="{9D8B030D-6E8A-4147-A177-3AD203B41FA5}">
                      <a16:colId xmlns:a16="http://schemas.microsoft.com/office/drawing/2014/main" val="3249828991"/>
                    </a:ext>
                  </a:extLst>
                </a:gridCol>
                <a:gridCol w="576072">
                  <a:extLst>
                    <a:ext uri="{9D8B030D-6E8A-4147-A177-3AD203B41FA5}">
                      <a16:colId xmlns:a16="http://schemas.microsoft.com/office/drawing/2014/main" val="704821723"/>
                    </a:ext>
                  </a:extLst>
                </a:gridCol>
                <a:gridCol w="576072">
                  <a:extLst>
                    <a:ext uri="{9D8B030D-6E8A-4147-A177-3AD203B41FA5}">
                      <a16:colId xmlns:a16="http://schemas.microsoft.com/office/drawing/2014/main" val="459099121"/>
                    </a:ext>
                  </a:extLst>
                </a:gridCol>
                <a:gridCol w="576072">
                  <a:extLst>
                    <a:ext uri="{9D8B030D-6E8A-4147-A177-3AD203B41FA5}">
                      <a16:colId xmlns:a16="http://schemas.microsoft.com/office/drawing/2014/main" val="1136785524"/>
                    </a:ext>
                  </a:extLst>
                </a:gridCol>
                <a:gridCol w="576072">
                  <a:extLst>
                    <a:ext uri="{9D8B030D-6E8A-4147-A177-3AD203B41FA5}">
                      <a16:colId xmlns:a16="http://schemas.microsoft.com/office/drawing/2014/main" val="825426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24812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- 2024-09-20 17:20:19</a:t>
                      </a:r>
                      <a:r>
                        <a:rPr kumimoji="0" lang="en-US" sz="1000" b="0" i="0" u="none" strike="noStrike" kern="1200" cap="none" spc="0" normalizeH="0" baseline="0" noProof="0">
                          <a:ln>
                            <a:noFill/>
                          </a:ln>
                          <a:solidFill>
                            <a:prstClr val="black"/>
                          </a:solidFill>
                          <a:effectLst/>
                          <a:uLnTx/>
                          <a:uFillTx/>
                          <a:latin typeface="Calibri"/>
                          <a:ea typeface="+mn-ea"/>
                          <a:cs typeface="+mn-cs"/>
                        </a:rPr>
                        <a:t>
 🚨NEW KIEHL’S ON THE BLOCK! 🚨
Come visit Kiehl’s NEWEST branch at Bonifacio High Street! 🥼✨ Get a free skin consultation 🔍 and take home complimentary skincare samples. 😱 Plus, don’t miss our awesome LIMITED deals, promos and freebies with purchase! See you! 👋
📍Bonifacio High Street
⏰ Open from Sun-Mon 11AM-10PM, Tue- Sat 11AM-11PM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a:t>
                      </a:r>
                    </a:p>
                  </a:txBody>
                  <a:tcPr/>
                </a:tc>
                <a:extLst>
                  <a:ext uri="{0D108BD9-81ED-4DB2-BD59-A6C34878D82A}">
                    <a16:rowId xmlns:a16="http://schemas.microsoft.com/office/drawing/2014/main" val="2691310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- 2024-09-06 16:49:16</a:t>
                      </a:r>
                      <a:r>
                        <a:rPr kumimoji="0" lang="en-US" sz="1000" b="0" i="0" u="none" strike="noStrike" kern="1200" cap="none" spc="0" normalizeH="0" baseline="0" noProof="0">
                          <a:ln>
                            <a:noFill/>
                          </a:ln>
                          <a:solidFill>
                            <a:prstClr val="black"/>
                          </a:solidFill>
                          <a:effectLst/>
                          <a:uLnTx/>
                          <a:uFillTx/>
                          <a:latin typeface="Calibri"/>
                          <a:ea typeface="+mn-ea"/>
                          <a:cs typeface="+mn-cs"/>
                        </a:rPr>
                        <a:t>
 Let's celebrate the love, wisdom, and inspiration our grandparents endlessly bring into our lives. Let's shower them with the gratitude and affection they truly deserve—today and always!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a:t>
                      </a:r>
                    </a:p>
                  </a:txBody>
                  <a:tcPr/>
                </a:tc>
                <a:extLst>
                  <a:ext uri="{0D108BD9-81ED-4DB2-BD59-A6C34878D82A}">
                    <a16:rowId xmlns:a16="http://schemas.microsoft.com/office/drawing/2014/main" val="3626373631"/>
                  </a:ext>
                </a:extLst>
              </a:tr>
            </a:tbl>
          </a:graphicData>
        </a:graphic>
      </p:graphicFrame>
      <p:sp>
        <p:nvSpPr>
          <p:cNvPr id="4" name="Text Placeholder 3">
            <a:extLst>
              <a:ext uri="{FF2B5EF4-FFF2-40B4-BE49-F238E27FC236}">
                <a16:creationId xmlns:a16="http://schemas.microsoft.com/office/drawing/2014/main" id="{909FBDE8-B706-4CD5-B0D4-14721CAEDD1E}"/>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315297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D08F6-E2D5-4B63-9385-B063509283B3}"/>
              </a:ext>
            </a:extLst>
          </p:cNvPr>
          <p:cNvSpPr>
            <a:spLocks noGrp="1"/>
          </p:cNvSpPr>
          <p:nvPr>
            <p:ph type="title"/>
          </p:nvPr>
        </p:nvSpPr>
        <p:spPr/>
        <p:txBody>
          <a:bodyPr/>
          <a:lstStyle/>
          <a:p>
            <a:r>
              <a:rPr lang="en-US"/>
              <a:t>Instagram Post Table (Own) v2 | bonifaciohighstreet - 16 of 18</a:t>
            </a:r>
          </a:p>
        </p:txBody>
      </p:sp>
      <p:graphicFrame>
        <p:nvGraphicFramePr>
          <p:cNvPr id="5" name="Table Placeholder 4">
            <a:extLst>
              <a:ext uri="{FF2B5EF4-FFF2-40B4-BE49-F238E27FC236}">
                <a16:creationId xmlns:a16="http://schemas.microsoft.com/office/drawing/2014/main" id="{A6FAB0FA-93E1-4B88-A2F8-95D7168B4BAF}"/>
              </a:ext>
            </a:extLst>
          </p:cNvPr>
          <p:cNvGraphicFramePr>
            <a:graphicFrameLocks noGrp="1"/>
          </p:cNvGraphicFramePr>
          <p:nvPr>
            <p:ph type="tbl" sz="quarter" idx="13"/>
            <p:extLst>
              <p:ext uri="{D42A27DB-BD31-4B8C-83A1-F6EECF244321}">
                <p14:modId xmlns:p14="http://schemas.microsoft.com/office/powerpoint/2010/main" val="3970089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39869574"/>
                    </a:ext>
                  </a:extLst>
                </a:gridCol>
                <a:gridCol w="1152144">
                  <a:extLst>
                    <a:ext uri="{9D8B030D-6E8A-4147-A177-3AD203B41FA5}">
                      <a16:colId xmlns:a16="http://schemas.microsoft.com/office/drawing/2014/main" val="4050408416"/>
                    </a:ext>
                  </a:extLst>
                </a:gridCol>
                <a:gridCol w="576072">
                  <a:extLst>
                    <a:ext uri="{9D8B030D-6E8A-4147-A177-3AD203B41FA5}">
                      <a16:colId xmlns:a16="http://schemas.microsoft.com/office/drawing/2014/main" val="2028641887"/>
                    </a:ext>
                  </a:extLst>
                </a:gridCol>
                <a:gridCol w="1152144">
                  <a:extLst>
                    <a:ext uri="{9D8B030D-6E8A-4147-A177-3AD203B41FA5}">
                      <a16:colId xmlns:a16="http://schemas.microsoft.com/office/drawing/2014/main" val="2891981602"/>
                    </a:ext>
                  </a:extLst>
                </a:gridCol>
                <a:gridCol w="576072">
                  <a:extLst>
                    <a:ext uri="{9D8B030D-6E8A-4147-A177-3AD203B41FA5}">
                      <a16:colId xmlns:a16="http://schemas.microsoft.com/office/drawing/2014/main" val="595133020"/>
                    </a:ext>
                  </a:extLst>
                </a:gridCol>
                <a:gridCol w="576072">
                  <a:extLst>
                    <a:ext uri="{9D8B030D-6E8A-4147-A177-3AD203B41FA5}">
                      <a16:colId xmlns:a16="http://schemas.microsoft.com/office/drawing/2014/main" val="500796262"/>
                    </a:ext>
                  </a:extLst>
                </a:gridCol>
                <a:gridCol w="576072">
                  <a:extLst>
                    <a:ext uri="{9D8B030D-6E8A-4147-A177-3AD203B41FA5}">
                      <a16:colId xmlns:a16="http://schemas.microsoft.com/office/drawing/2014/main" val="2965833649"/>
                    </a:ext>
                  </a:extLst>
                </a:gridCol>
                <a:gridCol w="576072">
                  <a:extLst>
                    <a:ext uri="{9D8B030D-6E8A-4147-A177-3AD203B41FA5}">
                      <a16:colId xmlns:a16="http://schemas.microsoft.com/office/drawing/2014/main" val="911762354"/>
                    </a:ext>
                  </a:extLst>
                </a:gridCol>
                <a:gridCol w="576072">
                  <a:extLst>
                    <a:ext uri="{9D8B030D-6E8A-4147-A177-3AD203B41FA5}">
                      <a16:colId xmlns:a16="http://schemas.microsoft.com/office/drawing/2014/main" val="3468658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9548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- 2024-08-31 14:36:39</a:t>
                      </a:r>
                      <a:r>
                        <a:rPr kumimoji="0" lang="en-US" sz="1000" b="0" i="0" u="none" strike="noStrike" kern="1200" cap="none" spc="0" normalizeH="0" baseline="0" noProof="0">
                          <a:ln>
                            <a:noFill/>
                          </a:ln>
                          <a:solidFill>
                            <a:prstClr val="black"/>
                          </a:solidFill>
                          <a:effectLst/>
                          <a:uLnTx/>
                          <a:uFillTx/>
                          <a:latin typeface="Calibri"/>
                          <a:ea typeface="+mn-ea"/>
                          <a:cs typeface="+mn-cs"/>
                        </a:rPr>
                        <a:t>
 Came for the Gram, Stayed for the Vibe✨#BonifacioSouthStreet #BGCLife 
📸 @megastyleph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996</a:t>
                      </a:r>
                    </a:p>
                  </a:txBody>
                  <a:tcPr/>
                </a:tc>
                <a:extLst>
                  <a:ext uri="{0D108BD9-81ED-4DB2-BD59-A6C34878D82A}">
                    <a16:rowId xmlns:a16="http://schemas.microsoft.com/office/drawing/2014/main" val="1033788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- 2024-08-28 08:51:21</a:t>
                      </a:r>
                      <a:r>
                        <a:rPr kumimoji="0" lang="en-US" sz="1000" b="0" i="0" u="none" strike="noStrike" kern="1200" cap="none" spc="0" normalizeH="0" baseline="0" noProof="0">
                          <a:ln>
                            <a:noFill/>
                          </a:ln>
                          <a:solidFill>
                            <a:prstClr val="black"/>
                          </a:solidFill>
                          <a:effectLst/>
                          <a:uLnTx/>
                          <a:uFillTx/>
                          <a:latin typeface="Calibri"/>
                          <a:ea typeface="+mn-ea"/>
                          <a:cs typeface="+mn-cs"/>
                        </a:rPr>
                        <a:t>
 Very Cutesy✨Things✨Only✨ Shutup and take my money @flyingtigerph ❤️👽
📍B5, Bonifacio High 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5587</a:t>
                      </a:r>
                    </a:p>
                  </a:txBody>
                  <a:tcPr/>
                </a:tc>
                <a:extLst>
                  <a:ext uri="{0D108BD9-81ED-4DB2-BD59-A6C34878D82A}">
                    <a16:rowId xmlns:a16="http://schemas.microsoft.com/office/drawing/2014/main" val="2105335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- 2024-08-26 13:54:03</a:t>
                      </a:r>
                      <a:r>
                        <a:rPr kumimoji="0" lang="en-US" sz="1000" b="0" i="0" u="none" strike="noStrike" kern="1200" cap="none" spc="0" normalizeH="0" baseline="0" noProof="0">
                          <a:ln>
                            <a:noFill/>
                          </a:ln>
                          <a:solidFill>
                            <a:prstClr val="black"/>
                          </a:solidFill>
                          <a:effectLst/>
                          <a:uLnTx/>
                          <a:uFillTx/>
                          <a:latin typeface="Calibri"/>
                          <a:ea typeface="+mn-ea"/>
                          <a:cs typeface="+mn-cs"/>
                        </a:rPr>
                        <a:t>
 T̶i̶n̶d̶e̶r̶/̶B̶u̶m̶b̶l̶e̶ ❌ Run Clubs, major green flag! ✅ Here’s to the OG running community, now on our 7th year: the BGC Adidas Runners MNL @adidasrunners @adidasph, every Tues &amp; Thurs at the @bonifaciohighstreet amphitheater. LFG!!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11462</a:t>
                      </a:r>
                    </a:p>
                  </a:txBody>
                  <a:tcPr/>
                </a:tc>
                <a:extLst>
                  <a:ext uri="{0D108BD9-81ED-4DB2-BD59-A6C34878D82A}">
                    <a16:rowId xmlns:a16="http://schemas.microsoft.com/office/drawing/2014/main" val="1120034537"/>
                  </a:ext>
                </a:extLst>
              </a:tr>
            </a:tbl>
          </a:graphicData>
        </a:graphic>
      </p:graphicFrame>
      <p:sp>
        <p:nvSpPr>
          <p:cNvPr id="4" name="Text Placeholder 3">
            <a:extLst>
              <a:ext uri="{FF2B5EF4-FFF2-40B4-BE49-F238E27FC236}">
                <a16:creationId xmlns:a16="http://schemas.microsoft.com/office/drawing/2014/main" id="{E02C7480-3985-4CA7-86D8-8FC854A79DF8}"/>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013306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B7CA6-C3E2-479A-AC7C-ACEEC7339DA6}"/>
              </a:ext>
            </a:extLst>
          </p:cNvPr>
          <p:cNvSpPr>
            <a:spLocks noGrp="1"/>
          </p:cNvSpPr>
          <p:nvPr>
            <p:ph type="title"/>
          </p:nvPr>
        </p:nvSpPr>
        <p:spPr/>
        <p:txBody>
          <a:bodyPr/>
          <a:lstStyle/>
          <a:p>
            <a:r>
              <a:rPr lang="en-US"/>
              <a:t>Instagram Post Table (Own) v2 | bonifaciohighstreet - 17 of 18</a:t>
            </a:r>
          </a:p>
        </p:txBody>
      </p:sp>
      <p:graphicFrame>
        <p:nvGraphicFramePr>
          <p:cNvPr id="5" name="Table Placeholder 4">
            <a:extLst>
              <a:ext uri="{FF2B5EF4-FFF2-40B4-BE49-F238E27FC236}">
                <a16:creationId xmlns:a16="http://schemas.microsoft.com/office/drawing/2014/main" id="{9CD1BE16-0DF0-4E04-AE54-E20031F51A24}"/>
              </a:ext>
            </a:extLst>
          </p:cNvPr>
          <p:cNvGraphicFramePr>
            <a:graphicFrameLocks noGrp="1"/>
          </p:cNvGraphicFramePr>
          <p:nvPr>
            <p:ph type="tbl" sz="quarter" idx="13"/>
            <p:extLst>
              <p:ext uri="{D42A27DB-BD31-4B8C-83A1-F6EECF244321}">
                <p14:modId xmlns:p14="http://schemas.microsoft.com/office/powerpoint/2010/main" val="1893940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32730687"/>
                    </a:ext>
                  </a:extLst>
                </a:gridCol>
                <a:gridCol w="1152144">
                  <a:extLst>
                    <a:ext uri="{9D8B030D-6E8A-4147-A177-3AD203B41FA5}">
                      <a16:colId xmlns:a16="http://schemas.microsoft.com/office/drawing/2014/main" val="1873368827"/>
                    </a:ext>
                  </a:extLst>
                </a:gridCol>
                <a:gridCol w="576072">
                  <a:extLst>
                    <a:ext uri="{9D8B030D-6E8A-4147-A177-3AD203B41FA5}">
                      <a16:colId xmlns:a16="http://schemas.microsoft.com/office/drawing/2014/main" val="1466736560"/>
                    </a:ext>
                  </a:extLst>
                </a:gridCol>
                <a:gridCol w="1152144">
                  <a:extLst>
                    <a:ext uri="{9D8B030D-6E8A-4147-A177-3AD203B41FA5}">
                      <a16:colId xmlns:a16="http://schemas.microsoft.com/office/drawing/2014/main" val="498219405"/>
                    </a:ext>
                  </a:extLst>
                </a:gridCol>
                <a:gridCol w="576072">
                  <a:extLst>
                    <a:ext uri="{9D8B030D-6E8A-4147-A177-3AD203B41FA5}">
                      <a16:colId xmlns:a16="http://schemas.microsoft.com/office/drawing/2014/main" val="3995915537"/>
                    </a:ext>
                  </a:extLst>
                </a:gridCol>
                <a:gridCol w="576072">
                  <a:extLst>
                    <a:ext uri="{9D8B030D-6E8A-4147-A177-3AD203B41FA5}">
                      <a16:colId xmlns:a16="http://schemas.microsoft.com/office/drawing/2014/main" val="287528910"/>
                    </a:ext>
                  </a:extLst>
                </a:gridCol>
                <a:gridCol w="576072">
                  <a:extLst>
                    <a:ext uri="{9D8B030D-6E8A-4147-A177-3AD203B41FA5}">
                      <a16:colId xmlns:a16="http://schemas.microsoft.com/office/drawing/2014/main" val="3038554175"/>
                    </a:ext>
                  </a:extLst>
                </a:gridCol>
                <a:gridCol w="576072">
                  <a:extLst>
                    <a:ext uri="{9D8B030D-6E8A-4147-A177-3AD203B41FA5}">
                      <a16:colId xmlns:a16="http://schemas.microsoft.com/office/drawing/2014/main" val="2897363308"/>
                    </a:ext>
                  </a:extLst>
                </a:gridCol>
                <a:gridCol w="576072">
                  <a:extLst>
                    <a:ext uri="{9D8B030D-6E8A-4147-A177-3AD203B41FA5}">
                      <a16:colId xmlns:a16="http://schemas.microsoft.com/office/drawing/2014/main" val="1081341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67730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- 2024-08-20 11:47:24</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ultimate brunch extravaganza at Bonifacio South Street that you definitely don’t want to miss! Gather your favorite brunch buddies and indulge in the finest brunch offerings that will surely make your weekend special.
Join us this Saturday for a delightful feast of WANTUSAWA meals, accompanied by timeless music that will set the perfect ambiance.
Don’t miss out ! 🍳🎶 #BrunchGoals #BonifacioSouthStreet #BGCBrunch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2738</a:t>
                      </a:r>
                    </a:p>
                  </a:txBody>
                  <a:tcPr/>
                </a:tc>
                <a:extLst>
                  <a:ext uri="{0D108BD9-81ED-4DB2-BD59-A6C34878D82A}">
                    <a16:rowId xmlns:a16="http://schemas.microsoft.com/office/drawing/2014/main" val="3297037585"/>
                  </a:ext>
                </a:extLst>
              </a:tr>
            </a:tbl>
          </a:graphicData>
        </a:graphic>
      </p:graphicFrame>
      <p:sp>
        <p:nvSpPr>
          <p:cNvPr id="4" name="Text Placeholder 3">
            <a:extLst>
              <a:ext uri="{FF2B5EF4-FFF2-40B4-BE49-F238E27FC236}">
                <a16:creationId xmlns:a16="http://schemas.microsoft.com/office/drawing/2014/main" id="{69F94F8F-1879-41B7-9BBA-4BF4C1967EC3}"/>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14751185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2B148-8F0E-498C-A2E8-510B9E09C2E9}"/>
              </a:ext>
            </a:extLst>
          </p:cNvPr>
          <p:cNvSpPr>
            <a:spLocks noGrp="1"/>
          </p:cNvSpPr>
          <p:nvPr>
            <p:ph type="title"/>
          </p:nvPr>
        </p:nvSpPr>
        <p:spPr/>
        <p:txBody>
          <a:bodyPr/>
          <a:lstStyle/>
          <a:p>
            <a:r>
              <a:rPr lang="en-US"/>
              <a:t>Instagram Post Table (Own) v2 | bonifaciohighstreet - 18 of 18</a:t>
            </a:r>
          </a:p>
        </p:txBody>
      </p:sp>
      <p:graphicFrame>
        <p:nvGraphicFramePr>
          <p:cNvPr id="5" name="Table Placeholder 4">
            <a:extLst>
              <a:ext uri="{FF2B5EF4-FFF2-40B4-BE49-F238E27FC236}">
                <a16:creationId xmlns:a16="http://schemas.microsoft.com/office/drawing/2014/main" id="{27ED0F8B-0FE2-41C7-8DF7-01ADB34E4B14}"/>
              </a:ext>
            </a:extLst>
          </p:cNvPr>
          <p:cNvGraphicFramePr>
            <a:graphicFrameLocks noGrp="1"/>
          </p:cNvGraphicFramePr>
          <p:nvPr>
            <p:ph type="tbl" sz="quarter" idx="13"/>
            <p:extLst>
              <p:ext uri="{D42A27DB-BD31-4B8C-83A1-F6EECF244321}">
                <p14:modId xmlns:p14="http://schemas.microsoft.com/office/powerpoint/2010/main" val="2577963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21523303"/>
                    </a:ext>
                  </a:extLst>
                </a:gridCol>
                <a:gridCol w="1152144">
                  <a:extLst>
                    <a:ext uri="{9D8B030D-6E8A-4147-A177-3AD203B41FA5}">
                      <a16:colId xmlns:a16="http://schemas.microsoft.com/office/drawing/2014/main" val="2710698607"/>
                    </a:ext>
                  </a:extLst>
                </a:gridCol>
                <a:gridCol w="576072">
                  <a:extLst>
                    <a:ext uri="{9D8B030D-6E8A-4147-A177-3AD203B41FA5}">
                      <a16:colId xmlns:a16="http://schemas.microsoft.com/office/drawing/2014/main" val="1296046190"/>
                    </a:ext>
                  </a:extLst>
                </a:gridCol>
                <a:gridCol w="1152144">
                  <a:extLst>
                    <a:ext uri="{9D8B030D-6E8A-4147-A177-3AD203B41FA5}">
                      <a16:colId xmlns:a16="http://schemas.microsoft.com/office/drawing/2014/main" val="3102728236"/>
                    </a:ext>
                  </a:extLst>
                </a:gridCol>
                <a:gridCol w="576072">
                  <a:extLst>
                    <a:ext uri="{9D8B030D-6E8A-4147-A177-3AD203B41FA5}">
                      <a16:colId xmlns:a16="http://schemas.microsoft.com/office/drawing/2014/main" val="3228077277"/>
                    </a:ext>
                  </a:extLst>
                </a:gridCol>
                <a:gridCol w="576072">
                  <a:extLst>
                    <a:ext uri="{9D8B030D-6E8A-4147-A177-3AD203B41FA5}">
                      <a16:colId xmlns:a16="http://schemas.microsoft.com/office/drawing/2014/main" val="2720845916"/>
                    </a:ext>
                  </a:extLst>
                </a:gridCol>
                <a:gridCol w="576072">
                  <a:extLst>
                    <a:ext uri="{9D8B030D-6E8A-4147-A177-3AD203B41FA5}">
                      <a16:colId xmlns:a16="http://schemas.microsoft.com/office/drawing/2014/main" val="781116891"/>
                    </a:ext>
                  </a:extLst>
                </a:gridCol>
                <a:gridCol w="576072">
                  <a:extLst>
                    <a:ext uri="{9D8B030D-6E8A-4147-A177-3AD203B41FA5}">
                      <a16:colId xmlns:a16="http://schemas.microsoft.com/office/drawing/2014/main" val="2216248815"/>
                    </a:ext>
                  </a:extLst>
                </a:gridCol>
                <a:gridCol w="576072">
                  <a:extLst>
                    <a:ext uri="{9D8B030D-6E8A-4147-A177-3AD203B41FA5}">
                      <a16:colId xmlns:a16="http://schemas.microsoft.com/office/drawing/2014/main" val="3450033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11488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- 2024-08-16 16:35:39</a:t>
                      </a:r>
                      <a:r>
                        <a:rPr kumimoji="0" lang="en-US" sz="1000" b="0" i="0" u="none" strike="noStrike" kern="1200" cap="none" spc="0" normalizeH="0" baseline="0" noProof="0">
                          <a:ln>
                            <a:noFill/>
                          </a:ln>
                          <a:solidFill>
                            <a:prstClr val="black"/>
                          </a:solidFill>
                          <a:effectLst/>
                          <a:uLnTx/>
                          <a:uFillTx/>
                          <a:latin typeface="Calibri"/>
                          <a:ea typeface="+mn-ea"/>
                          <a:cs typeface="+mn-cs"/>
                        </a:rPr>
                        <a:t>
 🌞 Ready to elevate your weekend brunch game? Join us at Bonifacio High Street South every Saturday for a delicious mix of gourmet eats, signature drinks, and cool tunes! 🎶🍹
Kickstarting August 3, vibe to the beats of DJ Honey at Auro Café, with a new featured DJ’s every week.
See you every Saturday, 11 AM to 2 PM!
#BGCBrunch #HighStreetSouth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2634</a:t>
                      </a:r>
                    </a:p>
                  </a:txBody>
                  <a:tcPr/>
                </a:tc>
                <a:extLst>
                  <a:ext uri="{0D108BD9-81ED-4DB2-BD59-A6C34878D82A}">
                    <a16:rowId xmlns:a16="http://schemas.microsoft.com/office/drawing/2014/main" val="1720623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- 2024-08-14 10:07:39</a:t>
                      </a:r>
                      <a:r>
                        <a:rPr kumimoji="0" lang="en-US" sz="1000" b="0" i="0" u="none" strike="noStrike" kern="1200" cap="none" spc="0" normalizeH="0" baseline="0" noProof="0">
                          <a:ln>
                            <a:noFill/>
                          </a:ln>
                          <a:solidFill>
                            <a:prstClr val="black"/>
                          </a:solidFill>
                          <a:effectLst/>
                          <a:uLnTx/>
                          <a:uFillTx/>
                          <a:latin typeface="Calibri"/>
                          <a:ea typeface="+mn-ea"/>
                          <a:cs typeface="+mn-cs"/>
                        </a:rPr>
                        <a:t>
 You had me at #Brunch☀️🍳🍹Your new weekend habit at #BonifacioSouthStreet🥂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3913</a:t>
                      </a:r>
                    </a:p>
                  </a:txBody>
                  <a:tcPr/>
                </a:tc>
                <a:extLst>
                  <a:ext uri="{0D108BD9-81ED-4DB2-BD59-A6C34878D82A}">
                    <a16:rowId xmlns:a16="http://schemas.microsoft.com/office/drawing/2014/main" val="2847559811"/>
                  </a:ext>
                </a:extLst>
              </a:tr>
            </a:tbl>
          </a:graphicData>
        </a:graphic>
      </p:graphicFrame>
      <p:sp>
        <p:nvSpPr>
          <p:cNvPr id="4" name="Text Placeholder 3">
            <a:extLst>
              <a:ext uri="{FF2B5EF4-FFF2-40B4-BE49-F238E27FC236}">
                <a16:creationId xmlns:a16="http://schemas.microsoft.com/office/drawing/2014/main" id="{E9670107-0DB9-421A-9C88-88C7B8E02273}"/>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942618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A889E-6D13-4155-A030-DB44C753BCD2}"/>
              </a:ext>
            </a:extLst>
          </p:cNvPr>
          <p:cNvSpPr>
            <a:spLocks noGrp="1"/>
          </p:cNvSpPr>
          <p:nvPr>
            <p:ph type="title"/>
          </p:nvPr>
        </p:nvSpPr>
        <p:spPr/>
        <p:txBody>
          <a:bodyPr/>
          <a:lstStyle/>
          <a:p>
            <a:r>
              <a:rPr lang="en-US"/>
              <a:t>Instagram [ IG ] Posts Table | bonifaciohighstreet - 1 of 12</a:t>
            </a:r>
          </a:p>
        </p:txBody>
      </p:sp>
      <p:graphicFrame>
        <p:nvGraphicFramePr>
          <p:cNvPr id="5" name="Table Placeholder 4">
            <a:extLst>
              <a:ext uri="{FF2B5EF4-FFF2-40B4-BE49-F238E27FC236}">
                <a16:creationId xmlns:a16="http://schemas.microsoft.com/office/drawing/2014/main" id="{DE1041EE-62F9-4F91-A1C7-FA716931CBC3}"/>
              </a:ext>
            </a:extLst>
          </p:cNvPr>
          <p:cNvGraphicFramePr>
            <a:graphicFrameLocks noGrp="1"/>
          </p:cNvGraphicFramePr>
          <p:nvPr>
            <p:ph type="tbl" sz="quarter" idx="13"/>
            <p:extLst>
              <p:ext uri="{D42A27DB-BD31-4B8C-83A1-F6EECF244321}">
                <p14:modId xmlns:p14="http://schemas.microsoft.com/office/powerpoint/2010/main" val="504798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398990080"/>
                    </a:ext>
                  </a:extLst>
                </a:gridCol>
                <a:gridCol w="1069848">
                  <a:extLst>
                    <a:ext uri="{9D8B030D-6E8A-4147-A177-3AD203B41FA5}">
                      <a16:colId xmlns:a16="http://schemas.microsoft.com/office/drawing/2014/main" val="24213889"/>
                    </a:ext>
                  </a:extLst>
                </a:gridCol>
                <a:gridCol w="1069848">
                  <a:extLst>
                    <a:ext uri="{9D8B030D-6E8A-4147-A177-3AD203B41FA5}">
                      <a16:colId xmlns:a16="http://schemas.microsoft.com/office/drawing/2014/main" val="1320441025"/>
                    </a:ext>
                  </a:extLst>
                </a:gridCol>
                <a:gridCol w="1069848">
                  <a:extLst>
                    <a:ext uri="{9D8B030D-6E8A-4147-A177-3AD203B41FA5}">
                      <a16:colId xmlns:a16="http://schemas.microsoft.com/office/drawing/2014/main" val="4260638233"/>
                    </a:ext>
                  </a:extLst>
                </a:gridCol>
                <a:gridCol w="1069848">
                  <a:extLst>
                    <a:ext uri="{9D8B030D-6E8A-4147-A177-3AD203B41FA5}">
                      <a16:colId xmlns:a16="http://schemas.microsoft.com/office/drawing/2014/main" val="2225480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28608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- 2024-10-31 13:35:05</a:t>
                      </a:r>
                      <a:r>
                        <a:rPr kumimoji="0" lang="en-US" sz="1000" b="0" i="0" u="none" strike="noStrike" kern="1200" cap="none" spc="0" normalizeH="0" baseline="0" noProof="0">
                          <a:ln>
                            <a:noFill/>
                          </a:ln>
                          <a:solidFill>
                            <a:prstClr val="black"/>
                          </a:solidFill>
                          <a:effectLst/>
                          <a:uLnTx/>
                          <a:uFillTx/>
                          <a:latin typeface="Calibri"/>
                          <a:ea typeface="+mn-ea"/>
                          <a:cs typeface="+mn-cs"/>
                        </a:rPr>
                        <a:t>
 👻✨ Happy Halloween from Highstreet! 🎃💀 Last weekend’s Boo Yah! event was a blast, from enchanting costumes to spine-tingling entertainment, thank you to everyone who joined in on the fun and made it a Halloween to remember. 🧛🧙
Swipe through for highlights of the Halloween festivities🍬
Have a safe and treat filled Halloween, and don’t forget to tag us in your memories from Boo Yah! 📸 #BHSBooYah #HighstreetHalloween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46570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- 2024-10-29 18:47:30</a:t>
                      </a:r>
                      <a:r>
                        <a:rPr kumimoji="0" lang="en-US" sz="1000" b="0" i="0" u="none" strike="noStrike" kern="1200" cap="none" spc="0" normalizeH="0" baseline="0" noProof="0">
                          <a:ln>
                            <a:noFill/>
                          </a:ln>
                          <a:solidFill>
                            <a:prstClr val="black"/>
                          </a:solidFill>
                          <a:effectLst/>
                          <a:uLnTx/>
                          <a:uFillTx/>
                          <a:latin typeface="Calibri"/>
                          <a:ea typeface="+mn-ea"/>
                          <a:cs typeface="+mn-cs"/>
                        </a:rPr>
                        <a:t>
 What a Pawrty! 🎉🐾
Come check out Mr. Paws, where you and your fur-riends can celebrate in style! (After a pamper session of course) 
Whether it’s a barkday bash, a playdate, or just a pawsome gathering, it’s pet-friendly space is designed for both humans and four-legged friends to enjoy together. 🐶🐱💖
Bring your best buds—both furry and not—and create memories worth wagging about! 🥳✨ #MrPaws #FurFriendlyEvents #BonifacioHighStreet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043732244"/>
                  </a:ext>
                </a:extLst>
              </a:tr>
            </a:tbl>
          </a:graphicData>
        </a:graphic>
      </p:graphicFrame>
      <p:sp>
        <p:nvSpPr>
          <p:cNvPr id="4" name="Text Placeholder 3">
            <a:extLst>
              <a:ext uri="{FF2B5EF4-FFF2-40B4-BE49-F238E27FC236}">
                <a16:creationId xmlns:a16="http://schemas.microsoft.com/office/drawing/2014/main" id="{14D03DEC-FB8F-4D07-BC2D-AF4D943B45B2}"/>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610239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04E18-2198-429A-A875-6D4E5C94C5EE}"/>
              </a:ext>
            </a:extLst>
          </p:cNvPr>
          <p:cNvSpPr>
            <a:spLocks noGrp="1"/>
          </p:cNvSpPr>
          <p:nvPr>
            <p:ph type="title"/>
          </p:nvPr>
        </p:nvSpPr>
        <p:spPr/>
        <p:txBody>
          <a:bodyPr/>
          <a:lstStyle/>
          <a:p>
            <a:r>
              <a:rPr lang="en-US"/>
              <a:t>Instagram [ IG ] Posts Table | bonifaciohighstreet - 2 of 12</a:t>
            </a:r>
          </a:p>
        </p:txBody>
      </p:sp>
      <p:graphicFrame>
        <p:nvGraphicFramePr>
          <p:cNvPr id="5" name="Table Placeholder 4">
            <a:extLst>
              <a:ext uri="{FF2B5EF4-FFF2-40B4-BE49-F238E27FC236}">
                <a16:creationId xmlns:a16="http://schemas.microsoft.com/office/drawing/2014/main" id="{9852D5D4-A4CD-4F69-93AA-2D0A23A4DA81}"/>
              </a:ext>
            </a:extLst>
          </p:cNvPr>
          <p:cNvGraphicFramePr>
            <a:graphicFrameLocks noGrp="1"/>
          </p:cNvGraphicFramePr>
          <p:nvPr>
            <p:ph type="tbl" sz="quarter" idx="13"/>
            <p:extLst>
              <p:ext uri="{D42A27DB-BD31-4B8C-83A1-F6EECF244321}">
                <p14:modId xmlns:p14="http://schemas.microsoft.com/office/powerpoint/2010/main" val="4288035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928868970"/>
                    </a:ext>
                  </a:extLst>
                </a:gridCol>
                <a:gridCol w="1069848">
                  <a:extLst>
                    <a:ext uri="{9D8B030D-6E8A-4147-A177-3AD203B41FA5}">
                      <a16:colId xmlns:a16="http://schemas.microsoft.com/office/drawing/2014/main" val="680326837"/>
                    </a:ext>
                  </a:extLst>
                </a:gridCol>
                <a:gridCol w="1069848">
                  <a:extLst>
                    <a:ext uri="{9D8B030D-6E8A-4147-A177-3AD203B41FA5}">
                      <a16:colId xmlns:a16="http://schemas.microsoft.com/office/drawing/2014/main" val="3303881156"/>
                    </a:ext>
                  </a:extLst>
                </a:gridCol>
                <a:gridCol w="1069848">
                  <a:extLst>
                    <a:ext uri="{9D8B030D-6E8A-4147-A177-3AD203B41FA5}">
                      <a16:colId xmlns:a16="http://schemas.microsoft.com/office/drawing/2014/main" val="525895316"/>
                    </a:ext>
                  </a:extLst>
                </a:gridCol>
                <a:gridCol w="1069848">
                  <a:extLst>
                    <a:ext uri="{9D8B030D-6E8A-4147-A177-3AD203B41FA5}">
                      <a16:colId xmlns:a16="http://schemas.microsoft.com/office/drawing/2014/main" val="231851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56616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- 2024-10-29 11:40:14</a:t>
                      </a:r>
                      <a:r>
                        <a:rPr kumimoji="0" lang="en-US" sz="1000" b="0" i="0" u="none" strike="noStrike" kern="1200" cap="none" spc="0" normalizeH="0" baseline="0" noProof="0">
                          <a:ln>
                            <a:noFill/>
                          </a:ln>
                          <a:solidFill>
                            <a:prstClr val="black"/>
                          </a:solidFill>
                          <a:effectLst/>
                          <a:uLnTx/>
                          <a:uFillTx/>
                          <a:latin typeface="Calibri"/>
                          <a:ea typeface="+mn-ea"/>
                          <a:cs typeface="+mn-cs"/>
                        </a:rPr>
                        <a:t>
 📅 Special Mall Hours 📅
Bonifacio Highstreet will remain open to serve you, please take note of these adjusted mall hours in observance of All Saints’ Day and All Souls’ Day
🕛 November 1 (Friday): 12 NN - 11 PM
🕚 November 2 (Saturday): 11 AM - 11 PM
#BonifacioHighStreet #HolidayHours #AllSaintsDay #AllSoulsDay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123328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- 2024-10-27 15:31:57</a:t>
                      </a:r>
                      <a:r>
                        <a:rPr kumimoji="0" lang="en-US" sz="1000" b="0" i="0" u="none" strike="noStrike" kern="1200" cap="none" spc="0" normalizeH="0" baseline="0" noProof="0">
                          <a:ln>
                            <a:noFill/>
                          </a:ln>
                          <a:solidFill>
                            <a:prstClr val="black"/>
                          </a:solidFill>
                          <a:effectLst/>
                          <a:uLnTx/>
                          <a:uFillTx/>
                          <a:latin typeface="Calibri"/>
                          <a:ea typeface="+mn-ea"/>
                          <a:cs typeface="+mn-cs"/>
                        </a:rPr>
                        <a:t>
 🎃 Boo Yah! Halloween at Bonifacio High Street was spooktacular! 👻 From fang-tastic costumes to thrilling activities, we had a hauntingly good time with all of you! 
Thank you to everyone who joined us for the tricks, treats, and participated in the Halloween fun! 🧛‍♀️🍬
#BooYahAtBHS #HighstreetHalloween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81004575"/>
                  </a:ext>
                </a:extLst>
              </a:tr>
            </a:tbl>
          </a:graphicData>
        </a:graphic>
      </p:graphicFrame>
      <p:sp>
        <p:nvSpPr>
          <p:cNvPr id="4" name="Text Placeholder 3">
            <a:extLst>
              <a:ext uri="{FF2B5EF4-FFF2-40B4-BE49-F238E27FC236}">
                <a16:creationId xmlns:a16="http://schemas.microsoft.com/office/drawing/2014/main" id="{B1AD8561-89AA-46EF-A88C-FA666A488F9A}"/>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024258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8CE53-D4E2-43C2-BCD9-1878549AECE7}"/>
              </a:ext>
            </a:extLst>
          </p:cNvPr>
          <p:cNvSpPr>
            <a:spLocks noGrp="1"/>
          </p:cNvSpPr>
          <p:nvPr>
            <p:ph type="title"/>
          </p:nvPr>
        </p:nvSpPr>
        <p:spPr/>
        <p:txBody>
          <a:bodyPr/>
          <a:lstStyle/>
          <a:p>
            <a:r>
              <a:rPr lang="en-US"/>
              <a:t>Instagram [ IG ] Posts Table | bonifaciohighstreet - 3 of 12</a:t>
            </a:r>
          </a:p>
        </p:txBody>
      </p:sp>
      <p:graphicFrame>
        <p:nvGraphicFramePr>
          <p:cNvPr id="5" name="Table Placeholder 4">
            <a:extLst>
              <a:ext uri="{FF2B5EF4-FFF2-40B4-BE49-F238E27FC236}">
                <a16:creationId xmlns:a16="http://schemas.microsoft.com/office/drawing/2014/main" id="{5AA4F692-85FE-46FA-9486-E22E58BB5F3A}"/>
              </a:ext>
            </a:extLst>
          </p:cNvPr>
          <p:cNvGraphicFramePr>
            <a:graphicFrameLocks noGrp="1"/>
          </p:cNvGraphicFramePr>
          <p:nvPr>
            <p:ph type="tbl" sz="quarter" idx="13"/>
            <p:extLst>
              <p:ext uri="{D42A27DB-BD31-4B8C-83A1-F6EECF244321}">
                <p14:modId xmlns:p14="http://schemas.microsoft.com/office/powerpoint/2010/main" val="134645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616435734"/>
                    </a:ext>
                  </a:extLst>
                </a:gridCol>
                <a:gridCol w="1069848">
                  <a:extLst>
                    <a:ext uri="{9D8B030D-6E8A-4147-A177-3AD203B41FA5}">
                      <a16:colId xmlns:a16="http://schemas.microsoft.com/office/drawing/2014/main" val="92410733"/>
                    </a:ext>
                  </a:extLst>
                </a:gridCol>
                <a:gridCol w="1069848">
                  <a:extLst>
                    <a:ext uri="{9D8B030D-6E8A-4147-A177-3AD203B41FA5}">
                      <a16:colId xmlns:a16="http://schemas.microsoft.com/office/drawing/2014/main" val="3425118301"/>
                    </a:ext>
                  </a:extLst>
                </a:gridCol>
                <a:gridCol w="1069848">
                  <a:extLst>
                    <a:ext uri="{9D8B030D-6E8A-4147-A177-3AD203B41FA5}">
                      <a16:colId xmlns:a16="http://schemas.microsoft.com/office/drawing/2014/main" val="1663053729"/>
                    </a:ext>
                  </a:extLst>
                </a:gridCol>
                <a:gridCol w="1069848">
                  <a:extLst>
                    <a:ext uri="{9D8B030D-6E8A-4147-A177-3AD203B41FA5}">
                      <a16:colId xmlns:a16="http://schemas.microsoft.com/office/drawing/2014/main" val="3380770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03566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- 2024-10-26 12:50:38</a:t>
                      </a:r>
                      <a:r>
                        <a:rPr kumimoji="0" lang="en-US" sz="1000" b="0" i="0" u="none" strike="noStrike" kern="1200" cap="none" spc="0" normalizeH="0" baseline="0" noProof="0">
                          <a:ln>
                            <a:noFill/>
                          </a:ln>
                          <a:solidFill>
                            <a:prstClr val="black"/>
                          </a:solidFill>
                          <a:effectLst/>
                          <a:uLnTx/>
                          <a:uFillTx/>
                          <a:latin typeface="Calibri"/>
                          <a:ea typeface="+mn-ea"/>
                          <a:cs typeface="+mn-cs"/>
                        </a:rPr>
                        <a:t>
 Today’s the day, Boo Yah! 👻
Attention little Trick or Treaters 🍭🍬🍫 - Swing by Bonifacio High Street today, October 26, and get ready for a delightful surprise! These merchants will be giving out some treats during their store hours, until supplies last:
Don’t forget that receipt validation for loot bag vouchers will continue at One Bonifacio concierge today from 3PM - 5PM. Once you receive your voucher, you may proceed directly to the redemption booth at our event venue. 
We’re excited to see you at the 📍Cinema Level of Central Square Mall, Bonifacio Highstreet at 4pm. 
Event is open to all! No pre-registration or tickets required
#BooYahAtBHS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951954462"/>
                  </a:ext>
                </a:extLst>
              </a:tr>
            </a:tbl>
          </a:graphicData>
        </a:graphic>
      </p:graphicFrame>
      <p:sp>
        <p:nvSpPr>
          <p:cNvPr id="4" name="Text Placeholder 3">
            <a:extLst>
              <a:ext uri="{FF2B5EF4-FFF2-40B4-BE49-F238E27FC236}">
                <a16:creationId xmlns:a16="http://schemas.microsoft.com/office/drawing/2014/main" id="{6CCA6EB7-DFA2-4F10-BD65-9A9EDAA1C74F}"/>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162454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391EE-EFDF-425C-B7B8-D5B1EC19E661}"/>
              </a:ext>
            </a:extLst>
          </p:cNvPr>
          <p:cNvSpPr>
            <a:spLocks noGrp="1"/>
          </p:cNvSpPr>
          <p:nvPr>
            <p:ph type="title"/>
          </p:nvPr>
        </p:nvSpPr>
        <p:spPr/>
        <p:txBody>
          <a:bodyPr/>
          <a:lstStyle/>
          <a:p>
            <a:r>
              <a:rPr lang="en-US"/>
              <a:t>Instagram [ IG ] Posts Table | bonifaciohighstreet - 4 of 12</a:t>
            </a:r>
          </a:p>
        </p:txBody>
      </p:sp>
      <p:graphicFrame>
        <p:nvGraphicFramePr>
          <p:cNvPr id="5" name="Table Placeholder 4">
            <a:extLst>
              <a:ext uri="{FF2B5EF4-FFF2-40B4-BE49-F238E27FC236}">
                <a16:creationId xmlns:a16="http://schemas.microsoft.com/office/drawing/2014/main" id="{E1B8172F-4B25-4177-ACDB-77AF03DDD67E}"/>
              </a:ext>
            </a:extLst>
          </p:cNvPr>
          <p:cNvGraphicFramePr>
            <a:graphicFrameLocks noGrp="1"/>
          </p:cNvGraphicFramePr>
          <p:nvPr>
            <p:ph type="tbl" sz="quarter" idx="13"/>
            <p:extLst>
              <p:ext uri="{D42A27DB-BD31-4B8C-83A1-F6EECF244321}">
                <p14:modId xmlns:p14="http://schemas.microsoft.com/office/powerpoint/2010/main" val="887219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914679200"/>
                    </a:ext>
                  </a:extLst>
                </a:gridCol>
                <a:gridCol w="1069848">
                  <a:extLst>
                    <a:ext uri="{9D8B030D-6E8A-4147-A177-3AD203B41FA5}">
                      <a16:colId xmlns:a16="http://schemas.microsoft.com/office/drawing/2014/main" val="105045474"/>
                    </a:ext>
                  </a:extLst>
                </a:gridCol>
                <a:gridCol w="1069848">
                  <a:extLst>
                    <a:ext uri="{9D8B030D-6E8A-4147-A177-3AD203B41FA5}">
                      <a16:colId xmlns:a16="http://schemas.microsoft.com/office/drawing/2014/main" val="4129936422"/>
                    </a:ext>
                  </a:extLst>
                </a:gridCol>
                <a:gridCol w="1069848">
                  <a:extLst>
                    <a:ext uri="{9D8B030D-6E8A-4147-A177-3AD203B41FA5}">
                      <a16:colId xmlns:a16="http://schemas.microsoft.com/office/drawing/2014/main" val="1563159325"/>
                    </a:ext>
                  </a:extLst>
                </a:gridCol>
                <a:gridCol w="1069848">
                  <a:extLst>
                    <a:ext uri="{9D8B030D-6E8A-4147-A177-3AD203B41FA5}">
                      <a16:colId xmlns:a16="http://schemas.microsoft.com/office/drawing/2014/main" val="1814317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24492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- 2024-10-25 11:58:47</a:t>
                      </a:r>
                      <a:r>
                        <a:rPr kumimoji="0" lang="en-US" sz="1000" b="0" i="0" u="none" strike="noStrike" kern="1200" cap="none" spc="0" normalizeH="0" baseline="0" noProof="0">
                          <a:ln>
                            <a:noFill/>
                          </a:ln>
                          <a:solidFill>
                            <a:prstClr val="black"/>
                          </a:solidFill>
                          <a:effectLst/>
                          <a:uLnTx/>
                          <a:uFillTx/>
                          <a:latin typeface="Calibri"/>
                          <a:ea typeface="+mn-ea"/>
                          <a:cs typeface="+mn-cs"/>
                        </a:rPr>
                        <a:t>
 🎃👻 How about a little Boo Yah Loot Bag Unboxing? Get a sneak peek at all the treats that await you inside our loot bag valued at ₱2,000! 🛍️✨
Present your two (2) accumulated original receipts from food and non-food Bonifacio Highstreet merchants at the One Bonifacio High Street Concierge from October 25-26 and claim your exclusive loot bag voucher! For full T&amp;Cs and mechanics, please refer to our pinned post. 
And don’t miss out on the Boo Yah Halloween event this Saturday, October 26th at the Cinema Level of Central Square. No pre-registration required, the event is open to all! It’s going to be an afternoon of colorful fun and activities! 🦄🌈☁️👾
#BooYahAtBHS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61652429"/>
                  </a:ext>
                </a:extLst>
              </a:tr>
            </a:tbl>
          </a:graphicData>
        </a:graphic>
      </p:graphicFrame>
      <p:sp>
        <p:nvSpPr>
          <p:cNvPr id="4" name="Text Placeholder 3">
            <a:extLst>
              <a:ext uri="{FF2B5EF4-FFF2-40B4-BE49-F238E27FC236}">
                <a16:creationId xmlns:a16="http://schemas.microsoft.com/office/drawing/2014/main" id="{0F73E159-0546-43BC-A95B-3A832B4CED4C}"/>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1489545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E705A-1D78-4978-8476-BD05B0F9EC31}"/>
              </a:ext>
            </a:extLst>
          </p:cNvPr>
          <p:cNvSpPr>
            <a:spLocks noGrp="1"/>
          </p:cNvSpPr>
          <p:nvPr>
            <p:ph type="title"/>
          </p:nvPr>
        </p:nvSpPr>
        <p:spPr/>
        <p:txBody>
          <a:bodyPr/>
          <a:lstStyle/>
          <a:p>
            <a:r>
              <a:rPr lang="en-US"/>
              <a:t>Instagram [ IG ] Posts Table | bonifaciohighstreet - 5 of 12</a:t>
            </a:r>
          </a:p>
        </p:txBody>
      </p:sp>
      <p:graphicFrame>
        <p:nvGraphicFramePr>
          <p:cNvPr id="5" name="Table Placeholder 4">
            <a:extLst>
              <a:ext uri="{FF2B5EF4-FFF2-40B4-BE49-F238E27FC236}">
                <a16:creationId xmlns:a16="http://schemas.microsoft.com/office/drawing/2014/main" id="{2C08471F-3223-4095-9992-36CA03EFDA5E}"/>
              </a:ext>
            </a:extLst>
          </p:cNvPr>
          <p:cNvGraphicFramePr>
            <a:graphicFrameLocks noGrp="1"/>
          </p:cNvGraphicFramePr>
          <p:nvPr>
            <p:ph type="tbl" sz="quarter" idx="13"/>
            <p:extLst>
              <p:ext uri="{D42A27DB-BD31-4B8C-83A1-F6EECF244321}">
                <p14:modId xmlns:p14="http://schemas.microsoft.com/office/powerpoint/2010/main" val="3087192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395825752"/>
                    </a:ext>
                  </a:extLst>
                </a:gridCol>
                <a:gridCol w="1069848">
                  <a:extLst>
                    <a:ext uri="{9D8B030D-6E8A-4147-A177-3AD203B41FA5}">
                      <a16:colId xmlns:a16="http://schemas.microsoft.com/office/drawing/2014/main" val="3835710264"/>
                    </a:ext>
                  </a:extLst>
                </a:gridCol>
                <a:gridCol w="1069848">
                  <a:extLst>
                    <a:ext uri="{9D8B030D-6E8A-4147-A177-3AD203B41FA5}">
                      <a16:colId xmlns:a16="http://schemas.microsoft.com/office/drawing/2014/main" val="3054251807"/>
                    </a:ext>
                  </a:extLst>
                </a:gridCol>
                <a:gridCol w="1069848">
                  <a:extLst>
                    <a:ext uri="{9D8B030D-6E8A-4147-A177-3AD203B41FA5}">
                      <a16:colId xmlns:a16="http://schemas.microsoft.com/office/drawing/2014/main" val="2487249182"/>
                    </a:ext>
                  </a:extLst>
                </a:gridCol>
                <a:gridCol w="1069848">
                  <a:extLst>
                    <a:ext uri="{9D8B030D-6E8A-4147-A177-3AD203B41FA5}">
                      <a16:colId xmlns:a16="http://schemas.microsoft.com/office/drawing/2014/main" val="1115085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64499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- 2024-10-25 07:12:04</a:t>
                      </a:r>
                      <a:r>
                        <a:rPr kumimoji="0" lang="en-US" sz="1000" b="0" i="0" u="none" strike="noStrike" kern="1200" cap="none" spc="0" normalizeH="0" baseline="0" noProof="0">
                          <a:ln>
                            <a:noFill/>
                          </a:ln>
                          <a:solidFill>
                            <a:prstClr val="black"/>
                          </a:solidFill>
                          <a:effectLst/>
                          <a:uLnTx/>
                          <a:uFillTx/>
                          <a:latin typeface="Calibri"/>
                          <a:ea typeface="+mn-ea"/>
                          <a:cs typeface="+mn-cs"/>
                        </a:rPr>
                        <a:t>
 Did someone say goodies? No tricks here only treats, because everyone gets a chance to get our epic loot bag before our Boo Yah event this Saturday! It’s going to be filled with nostalgic fun 🛍️✨ Keep swiping for full details on how to redeem yours:</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It’s that easy! Don’t miss out on the spookiest (and sweetest) swag of the season! 👻🎃
P.S The event requires no pre-registration and is open to all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76943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- 2024-10-22 18:54:08</a:t>
                      </a:r>
                      <a:r>
                        <a:rPr kumimoji="0" lang="en-US" sz="1000" b="0" i="0" u="none" strike="noStrike" kern="1200" cap="none" spc="0" normalizeH="0" baseline="0" noProof="0">
                          <a:ln>
                            <a:noFill/>
                          </a:ln>
                          <a:solidFill>
                            <a:prstClr val="black"/>
                          </a:solidFill>
                          <a:effectLst/>
                          <a:uLnTx/>
                          <a:uFillTx/>
                          <a:latin typeface="Calibri"/>
                          <a:ea typeface="+mn-ea"/>
                          <a:cs typeface="+mn-cs"/>
                        </a:rPr>
                        <a:t>
 ENTRIES CLOSED 🎃👻 BOO YAH! This Halloween, we’re bringing colorful fun-filled, blast from the past nostalgia, with an epic Y2K throwback! Get your best costumes ready for our Costume Contest for a chance to be one of three lucky winners  to win up to PHP 10,000 in assorted gift certificates!
Keep swiping for full contest mechanics on how to join. It’s time to get spooky, stylish, and nostalgic! 
We know you’re excited about our loot bags, so keep those eyes peeled for our redemption mechanics soon! 👀 #BooYahAtBHS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879582931"/>
                  </a:ext>
                </a:extLst>
              </a:tr>
            </a:tbl>
          </a:graphicData>
        </a:graphic>
      </p:graphicFrame>
      <p:sp>
        <p:nvSpPr>
          <p:cNvPr id="4" name="Text Placeholder 3">
            <a:extLst>
              <a:ext uri="{FF2B5EF4-FFF2-40B4-BE49-F238E27FC236}">
                <a16:creationId xmlns:a16="http://schemas.microsoft.com/office/drawing/2014/main" id="{89E5721F-64B8-40A7-A449-EB1E53B2AC5B}"/>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4197984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D4D10-2FAA-468D-BF29-C627A81F133A}"/>
              </a:ext>
            </a:extLst>
          </p:cNvPr>
          <p:cNvSpPr>
            <a:spLocks noGrp="1"/>
          </p:cNvSpPr>
          <p:nvPr>
            <p:ph type="title"/>
          </p:nvPr>
        </p:nvSpPr>
        <p:spPr/>
        <p:txBody>
          <a:bodyPr/>
          <a:lstStyle/>
          <a:p>
            <a:r>
              <a:rPr lang="en-US"/>
              <a:t>Instagram [ IG ] Posts Table | bonifaciohighstreet - 6 of 12</a:t>
            </a:r>
          </a:p>
        </p:txBody>
      </p:sp>
      <p:graphicFrame>
        <p:nvGraphicFramePr>
          <p:cNvPr id="5" name="Table Placeholder 4">
            <a:extLst>
              <a:ext uri="{FF2B5EF4-FFF2-40B4-BE49-F238E27FC236}">
                <a16:creationId xmlns:a16="http://schemas.microsoft.com/office/drawing/2014/main" id="{5B76B4D5-2817-401D-9DDA-547177D90277}"/>
              </a:ext>
            </a:extLst>
          </p:cNvPr>
          <p:cNvGraphicFramePr>
            <a:graphicFrameLocks noGrp="1"/>
          </p:cNvGraphicFramePr>
          <p:nvPr>
            <p:ph type="tbl" sz="quarter" idx="13"/>
            <p:extLst>
              <p:ext uri="{D42A27DB-BD31-4B8C-83A1-F6EECF244321}">
                <p14:modId xmlns:p14="http://schemas.microsoft.com/office/powerpoint/2010/main" val="3569215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641534059"/>
                    </a:ext>
                  </a:extLst>
                </a:gridCol>
                <a:gridCol w="1069848">
                  <a:extLst>
                    <a:ext uri="{9D8B030D-6E8A-4147-A177-3AD203B41FA5}">
                      <a16:colId xmlns:a16="http://schemas.microsoft.com/office/drawing/2014/main" val="3997013176"/>
                    </a:ext>
                  </a:extLst>
                </a:gridCol>
                <a:gridCol w="1069848">
                  <a:extLst>
                    <a:ext uri="{9D8B030D-6E8A-4147-A177-3AD203B41FA5}">
                      <a16:colId xmlns:a16="http://schemas.microsoft.com/office/drawing/2014/main" val="1889045368"/>
                    </a:ext>
                  </a:extLst>
                </a:gridCol>
                <a:gridCol w="1069848">
                  <a:extLst>
                    <a:ext uri="{9D8B030D-6E8A-4147-A177-3AD203B41FA5}">
                      <a16:colId xmlns:a16="http://schemas.microsoft.com/office/drawing/2014/main" val="616945262"/>
                    </a:ext>
                  </a:extLst>
                </a:gridCol>
                <a:gridCol w="1069848">
                  <a:extLst>
                    <a:ext uri="{9D8B030D-6E8A-4147-A177-3AD203B41FA5}">
                      <a16:colId xmlns:a16="http://schemas.microsoft.com/office/drawing/2014/main" val="2581232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25077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- 2024-10-20 18:52:00</a:t>
                      </a:r>
                      <a:r>
                        <a:rPr kumimoji="0" lang="en-US" sz="1000" b="0" i="0" u="none" strike="noStrike" kern="1200" cap="none" spc="0" normalizeH="0" baseline="0" noProof="0">
                          <a:ln>
                            <a:noFill/>
                          </a:ln>
                          <a:solidFill>
                            <a:prstClr val="black"/>
                          </a:solidFill>
                          <a:effectLst/>
                          <a:uLnTx/>
                          <a:uFillTx/>
                          <a:latin typeface="Calibri"/>
                          <a:ea typeface="+mn-ea"/>
                          <a:cs typeface="+mn-cs"/>
                        </a:rPr>
                        <a:t>
 🥑harlan + holden has partnered with Lagrima to bring you exclusive avo treats, available until January 9, 2025. Indulge in this limited-time collaboration menu and savor every bite!
harlanholden.coffee lagrimanila 
📍28th St, 3rd Ave, Bonifacio 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31430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- 2024-10-18 17:28:10</a:t>
                      </a:r>
                      <a:r>
                        <a:rPr kumimoji="0" lang="en-US" sz="1000" b="0" i="0" u="none" strike="noStrike" kern="1200" cap="none" spc="0" normalizeH="0" baseline="0" noProof="0">
                          <a:ln>
                            <a:noFill/>
                          </a:ln>
                          <a:solidFill>
                            <a:prstClr val="black"/>
                          </a:solidFill>
                          <a:effectLst/>
                          <a:uLnTx/>
                          <a:uFillTx/>
                          <a:latin typeface="Calibri"/>
                          <a:ea typeface="+mn-ea"/>
                          <a:cs typeface="+mn-cs"/>
                        </a:rPr>
                        <a:t>
 Boo Yah! Our highly anticipated Halloween event is happening on October 26 at the BHS Ampitheatre. 👻 Get ready for a fun-filled program and keep an eye out for our exciting loot bag, packed with treats you won’t want to miss! 🍬🎁
Stay tuned for the redemption mechanics coming soon! (P.S. start saving those receipts 😉 IYKYK) 🕸️ #BooYahAtBHS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767906113"/>
                  </a:ext>
                </a:extLst>
              </a:tr>
            </a:tbl>
          </a:graphicData>
        </a:graphic>
      </p:graphicFrame>
      <p:sp>
        <p:nvSpPr>
          <p:cNvPr id="4" name="Text Placeholder 3">
            <a:extLst>
              <a:ext uri="{FF2B5EF4-FFF2-40B4-BE49-F238E27FC236}">
                <a16:creationId xmlns:a16="http://schemas.microsoft.com/office/drawing/2014/main" id="{9B578577-A43C-4A69-A546-4CE33DF884E7}"/>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24892411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AE2F2-C588-43C5-BAF3-884EC490568B}"/>
              </a:ext>
            </a:extLst>
          </p:cNvPr>
          <p:cNvSpPr>
            <a:spLocks noGrp="1"/>
          </p:cNvSpPr>
          <p:nvPr>
            <p:ph type="title"/>
          </p:nvPr>
        </p:nvSpPr>
        <p:spPr/>
        <p:txBody>
          <a:bodyPr/>
          <a:lstStyle/>
          <a:p>
            <a:r>
              <a:rPr lang="en-US"/>
              <a:t>Instagram [ IG ] Posts Table | bonifaciohighstreet - 7 of 12</a:t>
            </a:r>
          </a:p>
        </p:txBody>
      </p:sp>
      <p:graphicFrame>
        <p:nvGraphicFramePr>
          <p:cNvPr id="5" name="Table Placeholder 4">
            <a:extLst>
              <a:ext uri="{FF2B5EF4-FFF2-40B4-BE49-F238E27FC236}">
                <a16:creationId xmlns:a16="http://schemas.microsoft.com/office/drawing/2014/main" id="{16188DBE-15FE-404A-8B0A-B094030E0A27}"/>
              </a:ext>
            </a:extLst>
          </p:cNvPr>
          <p:cNvGraphicFramePr>
            <a:graphicFrameLocks noGrp="1"/>
          </p:cNvGraphicFramePr>
          <p:nvPr>
            <p:ph type="tbl" sz="quarter" idx="13"/>
            <p:extLst>
              <p:ext uri="{D42A27DB-BD31-4B8C-83A1-F6EECF244321}">
                <p14:modId xmlns:p14="http://schemas.microsoft.com/office/powerpoint/2010/main" val="3349502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311719602"/>
                    </a:ext>
                  </a:extLst>
                </a:gridCol>
                <a:gridCol w="1069848">
                  <a:extLst>
                    <a:ext uri="{9D8B030D-6E8A-4147-A177-3AD203B41FA5}">
                      <a16:colId xmlns:a16="http://schemas.microsoft.com/office/drawing/2014/main" val="2654594683"/>
                    </a:ext>
                  </a:extLst>
                </a:gridCol>
                <a:gridCol w="1069848">
                  <a:extLst>
                    <a:ext uri="{9D8B030D-6E8A-4147-A177-3AD203B41FA5}">
                      <a16:colId xmlns:a16="http://schemas.microsoft.com/office/drawing/2014/main" val="1505839897"/>
                    </a:ext>
                  </a:extLst>
                </a:gridCol>
                <a:gridCol w="1069848">
                  <a:extLst>
                    <a:ext uri="{9D8B030D-6E8A-4147-A177-3AD203B41FA5}">
                      <a16:colId xmlns:a16="http://schemas.microsoft.com/office/drawing/2014/main" val="1008107176"/>
                    </a:ext>
                  </a:extLst>
                </a:gridCol>
                <a:gridCol w="1069848">
                  <a:extLst>
                    <a:ext uri="{9D8B030D-6E8A-4147-A177-3AD203B41FA5}">
                      <a16:colId xmlns:a16="http://schemas.microsoft.com/office/drawing/2014/main" val="977709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64326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- 2024-10-15 17:46:52</a:t>
                      </a:r>
                      <a:r>
                        <a:rPr kumimoji="0" lang="en-US" sz="1000" b="0" i="0" u="none" strike="noStrike" kern="1200" cap="none" spc="0" normalizeH="0" baseline="0" noProof="0">
                          <a:ln>
                            <a:noFill/>
                          </a:ln>
                          <a:solidFill>
                            <a:prstClr val="black"/>
                          </a:solidFill>
                          <a:effectLst/>
                          <a:uLnTx/>
                          <a:uFillTx/>
                          <a:latin typeface="Calibri"/>
                          <a:ea typeface="+mn-ea"/>
                          <a:cs typeface="+mn-cs"/>
                        </a:rPr>
                        <a:t>
 🗓️ Mark those calendars for our Boo-Yah! Halloween event happening on October 26 from 4-7 PM at the BHS Amphitheatre! 🎃 
There’s a lot of fun in store, including an EXTRA special loot bag you won’t want to miss! 🦄🕸️👻
Here’s a little trip down memory lane from Scare Street last year! We know you’re excited! Tune in for more details – you’re in for a treat! #BooYahAtBHS #SaveTheDate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706664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- 2024-10-09 08:26:06</a:t>
                      </a:r>
                      <a:r>
                        <a:rPr kumimoji="0" lang="en-US" sz="1000" b="0" i="0" u="none" strike="noStrike" kern="1200" cap="none" spc="0" normalizeH="0" baseline="0" noProof="0">
                          <a:ln>
                            <a:noFill/>
                          </a:ln>
                          <a:solidFill>
                            <a:prstClr val="black"/>
                          </a:solidFill>
                          <a:effectLst/>
                          <a:uLnTx/>
                          <a:uFillTx/>
                          <a:latin typeface="Calibri"/>
                          <a:ea typeface="+mn-ea"/>
                          <a:cs typeface="+mn-cs"/>
                        </a:rPr>
                        <a:t>
 kiwami.ph Japanese Master’s Kitchen doors officially re-open today, October 9- featuring the classic favorites and two new concepts!  Not sure what you planned to get for lunch? Take this as a sign 🍱🍜🍣🍚🍢
Bonifacio Highstreet, BGC
Mon-Thurs: 11am-2pm, 5pm-10pm
Fri-Sun: 11am-10pm
Hokkaido Soft Cream Take-out booth
Open daily: 11am-10pm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293975827"/>
                  </a:ext>
                </a:extLst>
              </a:tr>
            </a:tbl>
          </a:graphicData>
        </a:graphic>
      </p:graphicFrame>
      <p:sp>
        <p:nvSpPr>
          <p:cNvPr id="4" name="Text Placeholder 3">
            <a:extLst>
              <a:ext uri="{FF2B5EF4-FFF2-40B4-BE49-F238E27FC236}">
                <a16:creationId xmlns:a16="http://schemas.microsoft.com/office/drawing/2014/main" id="{81DAB464-DF76-4A0D-89E3-13DFD7B15C69}"/>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13719676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EED5D-D650-43BC-A688-A7799496F403}"/>
              </a:ext>
            </a:extLst>
          </p:cNvPr>
          <p:cNvSpPr>
            <a:spLocks noGrp="1"/>
          </p:cNvSpPr>
          <p:nvPr>
            <p:ph type="title"/>
          </p:nvPr>
        </p:nvSpPr>
        <p:spPr/>
        <p:txBody>
          <a:bodyPr/>
          <a:lstStyle/>
          <a:p>
            <a:r>
              <a:rPr lang="en-US"/>
              <a:t>Instagram [ IG ] Posts Table | bonifaciohighstreet - 8 of 12</a:t>
            </a:r>
          </a:p>
        </p:txBody>
      </p:sp>
      <p:graphicFrame>
        <p:nvGraphicFramePr>
          <p:cNvPr id="5" name="Table Placeholder 4">
            <a:extLst>
              <a:ext uri="{FF2B5EF4-FFF2-40B4-BE49-F238E27FC236}">
                <a16:creationId xmlns:a16="http://schemas.microsoft.com/office/drawing/2014/main" id="{4A8625D4-400B-4F44-95F9-26622ED0323B}"/>
              </a:ext>
            </a:extLst>
          </p:cNvPr>
          <p:cNvGraphicFramePr>
            <a:graphicFrameLocks noGrp="1"/>
          </p:cNvGraphicFramePr>
          <p:nvPr>
            <p:ph type="tbl" sz="quarter" idx="13"/>
            <p:extLst>
              <p:ext uri="{D42A27DB-BD31-4B8C-83A1-F6EECF244321}">
                <p14:modId xmlns:p14="http://schemas.microsoft.com/office/powerpoint/2010/main" val="2073183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409331885"/>
                    </a:ext>
                  </a:extLst>
                </a:gridCol>
                <a:gridCol w="1069848">
                  <a:extLst>
                    <a:ext uri="{9D8B030D-6E8A-4147-A177-3AD203B41FA5}">
                      <a16:colId xmlns:a16="http://schemas.microsoft.com/office/drawing/2014/main" val="1214406585"/>
                    </a:ext>
                  </a:extLst>
                </a:gridCol>
                <a:gridCol w="1069848">
                  <a:extLst>
                    <a:ext uri="{9D8B030D-6E8A-4147-A177-3AD203B41FA5}">
                      <a16:colId xmlns:a16="http://schemas.microsoft.com/office/drawing/2014/main" val="3576110665"/>
                    </a:ext>
                  </a:extLst>
                </a:gridCol>
                <a:gridCol w="1069848">
                  <a:extLst>
                    <a:ext uri="{9D8B030D-6E8A-4147-A177-3AD203B41FA5}">
                      <a16:colId xmlns:a16="http://schemas.microsoft.com/office/drawing/2014/main" val="2143321638"/>
                    </a:ext>
                  </a:extLst>
                </a:gridCol>
                <a:gridCol w="1069848">
                  <a:extLst>
                    <a:ext uri="{9D8B030D-6E8A-4147-A177-3AD203B41FA5}">
                      <a16:colId xmlns:a16="http://schemas.microsoft.com/office/drawing/2014/main" val="1018548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7195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- 2024-10-07 15:33:49</a:t>
                      </a:r>
                      <a:r>
                        <a:rPr kumimoji="0" lang="en-US" sz="1000" b="0" i="0" u="none" strike="noStrike" kern="1200" cap="none" spc="0" normalizeH="0" baseline="0" noProof="0">
                          <a:ln>
                            <a:noFill/>
                          </a:ln>
                          <a:solidFill>
                            <a:prstClr val="black"/>
                          </a:solidFill>
                          <a:effectLst/>
                          <a:uLnTx/>
                          <a:uFillTx/>
                          <a:latin typeface="Calibri"/>
                          <a:ea typeface="+mn-ea"/>
                          <a:cs typeface="+mn-cs"/>
                        </a:rPr>
                        <a:t>
 Calling all Fur Moms and Dads! 🐾🐱🐶 mrpawsph is open at One Maridien High Street South, BGC! 
Premium care for your precious pawtners. Whether it’s for grooming, hotel boarding or daycare, you know your furbaby is in good paws 🫶🏻. #highstreetsouth #bgc #bonifaciohighstreet #mrpaws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63703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- 2024-10-06 11:18:15</a:t>
                      </a:r>
                      <a:r>
                        <a:rPr kumimoji="0" lang="en-US" sz="1000" b="0" i="0" u="none" strike="noStrike" kern="1200" cap="none" spc="0" normalizeH="0" baseline="0" noProof="0">
                          <a:ln>
                            <a:noFill/>
                          </a:ln>
                          <a:solidFill>
                            <a:prstClr val="black"/>
                          </a:solidFill>
                          <a:effectLst/>
                          <a:uLnTx/>
                          <a:uFillTx/>
                          <a:latin typeface="Calibri"/>
                          <a:ea typeface="+mn-ea"/>
                          <a:cs typeface="+mn-cs"/>
                        </a:rPr>
                        <a:t>
 #HighStreetWalks + Vibrant Weekend Energy⚡️#BGCLife 
Through the lens of phdotnet, thank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695351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- 2024-10-02 15:05:19</a:t>
                      </a:r>
                      <a:r>
                        <a:rPr kumimoji="0" lang="en-US" sz="1000" b="0" i="0" u="none" strike="noStrike" kern="1200" cap="none" spc="0" normalizeH="0" baseline="0" noProof="0">
                          <a:ln>
                            <a:noFill/>
                          </a:ln>
                          <a:solidFill>
                            <a:prstClr val="black"/>
                          </a:solidFill>
                          <a:effectLst/>
                          <a:uLnTx/>
                          <a:uFillTx/>
                          <a:latin typeface="Calibri"/>
                          <a:ea typeface="+mn-ea"/>
                          <a:cs typeface="+mn-cs"/>
                        </a:rPr>
                        <a:t>
 For the moments you need to just chill out 🧊. Head on over to tigersugarphilippines High Street and pick up one (or two 🤭) of their Swirlies. 🍦Their delicious soft serve sweet treats are bound to hit the spot, now available in new fruity flavors! 🥭🍓Go on, treat yourself!
#BonifacioHighstreet #TigerSugarPH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70413893"/>
                  </a:ext>
                </a:extLst>
              </a:tr>
            </a:tbl>
          </a:graphicData>
        </a:graphic>
      </p:graphicFrame>
      <p:sp>
        <p:nvSpPr>
          <p:cNvPr id="4" name="Text Placeholder 3">
            <a:extLst>
              <a:ext uri="{FF2B5EF4-FFF2-40B4-BE49-F238E27FC236}">
                <a16:creationId xmlns:a16="http://schemas.microsoft.com/office/drawing/2014/main" id="{133B39CE-CCAB-4CBF-B9DC-768ABCD74C58}"/>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6920481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23931-8579-4A29-A7F4-4B4BC1314EF2}"/>
              </a:ext>
            </a:extLst>
          </p:cNvPr>
          <p:cNvSpPr>
            <a:spLocks noGrp="1"/>
          </p:cNvSpPr>
          <p:nvPr>
            <p:ph type="title"/>
          </p:nvPr>
        </p:nvSpPr>
        <p:spPr/>
        <p:txBody>
          <a:bodyPr/>
          <a:lstStyle/>
          <a:p>
            <a:r>
              <a:rPr lang="en-US"/>
              <a:t>Instagram [ IG ] Posts Table | bonifaciohighstreet - 9 of 12</a:t>
            </a:r>
          </a:p>
        </p:txBody>
      </p:sp>
      <p:graphicFrame>
        <p:nvGraphicFramePr>
          <p:cNvPr id="5" name="Table Placeholder 4">
            <a:extLst>
              <a:ext uri="{FF2B5EF4-FFF2-40B4-BE49-F238E27FC236}">
                <a16:creationId xmlns:a16="http://schemas.microsoft.com/office/drawing/2014/main" id="{428DB588-8CA6-4BDD-A994-31CB84BB9EC9}"/>
              </a:ext>
            </a:extLst>
          </p:cNvPr>
          <p:cNvGraphicFramePr>
            <a:graphicFrameLocks noGrp="1"/>
          </p:cNvGraphicFramePr>
          <p:nvPr>
            <p:ph type="tbl" sz="quarter" idx="13"/>
            <p:extLst>
              <p:ext uri="{D42A27DB-BD31-4B8C-83A1-F6EECF244321}">
                <p14:modId xmlns:p14="http://schemas.microsoft.com/office/powerpoint/2010/main" val="3128681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775222715"/>
                    </a:ext>
                  </a:extLst>
                </a:gridCol>
                <a:gridCol w="1069848">
                  <a:extLst>
                    <a:ext uri="{9D8B030D-6E8A-4147-A177-3AD203B41FA5}">
                      <a16:colId xmlns:a16="http://schemas.microsoft.com/office/drawing/2014/main" val="1802082820"/>
                    </a:ext>
                  </a:extLst>
                </a:gridCol>
                <a:gridCol w="1069848">
                  <a:extLst>
                    <a:ext uri="{9D8B030D-6E8A-4147-A177-3AD203B41FA5}">
                      <a16:colId xmlns:a16="http://schemas.microsoft.com/office/drawing/2014/main" val="1528367502"/>
                    </a:ext>
                  </a:extLst>
                </a:gridCol>
                <a:gridCol w="1069848">
                  <a:extLst>
                    <a:ext uri="{9D8B030D-6E8A-4147-A177-3AD203B41FA5}">
                      <a16:colId xmlns:a16="http://schemas.microsoft.com/office/drawing/2014/main" val="2137516544"/>
                    </a:ext>
                  </a:extLst>
                </a:gridCol>
                <a:gridCol w="1069848">
                  <a:extLst>
                    <a:ext uri="{9D8B030D-6E8A-4147-A177-3AD203B41FA5}">
                      <a16:colId xmlns:a16="http://schemas.microsoft.com/office/drawing/2014/main" val="3531945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66186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- 2024-10-01 08:00:00</a:t>
                      </a:r>
                      <a:r>
                        <a:rPr kumimoji="0" lang="en-US" sz="1000" b="0" i="0" u="none" strike="noStrike" kern="1200" cap="none" spc="0" normalizeH="0" baseline="0" noProof="0">
                          <a:ln>
                            <a:noFill/>
                          </a:ln>
                          <a:solidFill>
                            <a:prstClr val="black"/>
                          </a:solidFill>
                          <a:effectLst/>
                          <a:uLnTx/>
                          <a:uFillTx/>
                          <a:latin typeface="Calibri"/>
                          <a:ea typeface="+mn-ea"/>
                          <a:cs typeface="+mn-cs"/>
                        </a:rPr>
                        <a:t>
 ☕️ Celebrate International Coffee Day at Bonifacio High Street!  Discover the rich flavors and unique blends from our amazing coffee merchants. Whether you’re a fan of bold espressos or smooth lattes, there’s something for every coffee lover. Join us and elevate your coffee experience this October 1st!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267228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- 2024-09-25 17:50:31</a:t>
                      </a:r>
                      <a:r>
                        <a:rPr kumimoji="0" lang="en-US" sz="1000" b="0" i="0" u="none" strike="noStrike" kern="1200" cap="none" spc="0" normalizeH="0" baseline="0" noProof="0">
                          <a:ln>
                            <a:noFill/>
                          </a:ln>
                          <a:solidFill>
                            <a:prstClr val="black"/>
                          </a:solidFill>
                          <a:effectLst/>
                          <a:uLnTx/>
                          <a:uFillTx/>
                          <a:latin typeface="Calibri"/>
                          <a:ea typeface="+mn-ea"/>
                          <a:cs typeface="+mn-cs"/>
                        </a:rPr>
                        <a:t>
 Gyu-don wanna miss out on this! 👀These bowls of goodness are right around the corner 🍜✨ Satisfy those cravings at Kodawari BGC.
📍 One Parkade, 7th Avenue, Bonifacio High Street
⏰ Open daily from 11AM to 11PM
See you there! 
🍣🍱 #KodawariBGC #BGCfood #FoodiePH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636629126"/>
                  </a:ext>
                </a:extLst>
              </a:tr>
            </a:tbl>
          </a:graphicData>
        </a:graphic>
      </p:graphicFrame>
      <p:sp>
        <p:nvSpPr>
          <p:cNvPr id="4" name="Text Placeholder 3">
            <a:extLst>
              <a:ext uri="{FF2B5EF4-FFF2-40B4-BE49-F238E27FC236}">
                <a16:creationId xmlns:a16="http://schemas.microsoft.com/office/drawing/2014/main" id="{0E4B72DE-ABEF-475B-AC55-36F4B8F8585C}"/>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25349493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D4EB5-9B32-4923-B1E2-FC84C7986F9E}"/>
              </a:ext>
            </a:extLst>
          </p:cNvPr>
          <p:cNvSpPr>
            <a:spLocks noGrp="1"/>
          </p:cNvSpPr>
          <p:nvPr>
            <p:ph type="title"/>
          </p:nvPr>
        </p:nvSpPr>
        <p:spPr/>
        <p:txBody>
          <a:bodyPr/>
          <a:lstStyle/>
          <a:p>
            <a:r>
              <a:rPr lang="en-US"/>
              <a:t>Instagram [ IG ] Posts Table | bonifaciohighstreet - 10 of 12</a:t>
            </a:r>
          </a:p>
        </p:txBody>
      </p:sp>
      <p:graphicFrame>
        <p:nvGraphicFramePr>
          <p:cNvPr id="5" name="Table Placeholder 4">
            <a:extLst>
              <a:ext uri="{FF2B5EF4-FFF2-40B4-BE49-F238E27FC236}">
                <a16:creationId xmlns:a16="http://schemas.microsoft.com/office/drawing/2014/main" id="{6E14A46F-7677-48DF-85D2-989CC5232B4B}"/>
              </a:ext>
            </a:extLst>
          </p:cNvPr>
          <p:cNvGraphicFramePr>
            <a:graphicFrameLocks noGrp="1"/>
          </p:cNvGraphicFramePr>
          <p:nvPr>
            <p:ph type="tbl" sz="quarter" idx="13"/>
            <p:extLst>
              <p:ext uri="{D42A27DB-BD31-4B8C-83A1-F6EECF244321}">
                <p14:modId xmlns:p14="http://schemas.microsoft.com/office/powerpoint/2010/main" val="2901044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989365883"/>
                    </a:ext>
                  </a:extLst>
                </a:gridCol>
                <a:gridCol w="1069848">
                  <a:extLst>
                    <a:ext uri="{9D8B030D-6E8A-4147-A177-3AD203B41FA5}">
                      <a16:colId xmlns:a16="http://schemas.microsoft.com/office/drawing/2014/main" val="2682388648"/>
                    </a:ext>
                  </a:extLst>
                </a:gridCol>
                <a:gridCol w="1069848">
                  <a:extLst>
                    <a:ext uri="{9D8B030D-6E8A-4147-A177-3AD203B41FA5}">
                      <a16:colId xmlns:a16="http://schemas.microsoft.com/office/drawing/2014/main" val="4152965522"/>
                    </a:ext>
                  </a:extLst>
                </a:gridCol>
                <a:gridCol w="1069848">
                  <a:extLst>
                    <a:ext uri="{9D8B030D-6E8A-4147-A177-3AD203B41FA5}">
                      <a16:colId xmlns:a16="http://schemas.microsoft.com/office/drawing/2014/main" val="2081782693"/>
                    </a:ext>
                  </a:extLst>
                </a:gridCol>
                <a:gridCol w="1069848">
                  <a:extLst>
                    <a:ext uri="{9D8B030D-6E8A-4147-A177-3AD203B41FA5}">
                      <a16:colId xmlns:a16="http://schemas.microsoft.com/office/drawing/2014/main" val="3996151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3763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- 2024-09-20 17:20:19</a:t>
                      </a:r>
                      <a:r>
                        <a:rPr kumimoji="0" lang="en-US" sz="1000" b="0" i="0" u="none" strike="noStrike" kern="1200" cap="none" spc="0" normalizeH="0" baseline="0" noProof="0">
                          <a:ln>
                            <a:noFill/>
                          </a:ln>
                          <a:solidFill>
                            <a:prstClr val="black"/>
                          </a:solidFill>
                          <a:effectLst/>
                          <a:uLnTx/>
                          <a:uFillTx/>
                          <a:latin typeface="Calibri"/>
                          <a:ea typeface="+mn-ea"/>
                          <a:cs typeface="+mn-cs"/>
                        </a:rPr>
                        <a:t>
 🚨NEW KIEHL’S ON THE BLOCK! 🚨
Come visit Kiehl’s NEWEST branch at Bonifacio High Street! 🥼✨ Get a free skin consultation 🔍 and take home complimentary skincare samples. 😱 Plus, don’t miss our awesome LIMITED deals, promos and freebies with purchase! See you! 👋
📍Bonifacio High Street
⏰ Open from Sun-Mon 11AM-10PM, Tue- Sat 11AM-11PM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49408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- 2024-09-06 16:49:16</a:t>
                      </a:r>
                      <a:r>
                        <a:rPr kumimoji="0" lang="en-US" sz="1000" b="0" i="0" u="none" strike="noStrike" kern="1200" cap="none" spc="0" normalizeH="0" baseline="0" noProof="0">
                          <a:ln>
                            <a:noFill/>
                          </a:ln>
                          <a:solidFill>
                            <a:prstClr val="black"/>
                          </a:solidFill>
                          <a:effectLst/>
                          <a:uLnTx/>
                          <a:uFillTx/>
                          <a:latin typeface="Calibri"/>
                          <a:ea typeface="+mn-ea"/>
                          <a:cs typeface="+mn-cs"/>
                        </a:rPr>
                        <a:t>
 Let's celebrate the love, wisdom, and inspiration our grandparents endlessly bring into our lives. Let's shower them with the gratitude and affection they truly deserve—today and always!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40221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- 2024-08-31 14:36:39</a:t>
                      </a:r>
                      <a:r>
                        <a:rPr kumimoji="0" lang="en-US" sz="1000" b="0" i="0" u="none" strike="noStrike" kern="1200" cap="none" spc="0" normalizeH="0" baseline="0" noProof="0">
                          <a:ln>
                            <a:noFill/>
                          </a:ln>
                          <a:solidFill>
                            <a:prstClr val="black"/>
                          </a:solidFill>
                          <a:effectLst/>
                          <a:uLnTx/>
                          <a:uFillTx/>
                          <a:latin typeface="Calibri"/>
                          <a:ea typeface="+mn-ea"/>
                          <a:cs typeface="+mn-cs"/>
                        </a:rPr>
                        <a:t>
 Came for the Gram, Stayed for the Vibe✨#BonifacioSouthStreet #BGCLife 
📸 megastyleph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207580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- 2024-08-28 08:51:21</a:t>
                      </a:r>
                      <a:r>
                        <a:rPr kumimoji="0" lang="en-US" sz="1000" b="0" i="0" u="none" strike="noStrike" kern="1200" cap="none" spc="0" normalizeH="0" baseline="0" noProof="0">
                          <a:ln>
                            <a:noFill/>
                          </a:ln>
                          <a:solidFill>
                            <a:prstClr val="black"/>
                          </a:solidFill>
                          <a:effectLst/>
                          <a:uLnTx/>
                          <a:uFillTx/>
                          <a:latin typeface="Calibri"/>
                          <a:ea typeface="+mn-ea"/>
                          <a:cs typeface="+mn-cs"/>
                        </a:rPr>
                        <a:t>
 Very Cutesy✨Things✨Only✨ Shutup and take my money flyingtigerph ❤️👽
📍B5, Bonifacio High 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185446447"/>
                  </a:ext>
                </a:extLst>
              </a:tr>
            </a:tbl>
          </a:graphicData>
        </a:graphic>
      </p:graphicFrame>
      <p:sp>
        <p:nvSpPr>
          <p:cNvPr id="4" name="Text Placeholder 3">
            <a:extLst>
              <a:ext uri="{FF2B5EF4-FFF2-40B4-BE49-F238E27FC236}">
                <a16:creationId xmlns:a16="http://schemas.microsoft.com/office/drawing/2014/main" id="{1496B719-B15A-4883-9F8B-7533E69C16C0}"/>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322174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030B8-EBF0-4F40-8D7F-D9FD42313691}"/>
              </a:ext>
            </a:extLst>
          </p:cNvPr>
          <p:cNvSpPr>
            <a:spLocks noGrp="1"/>
          </p:cNvSpPr>
          <p:nvPr>
            <p:ph type="title"/>
          </p:nvPr>
        </p:nvSpPr>
        <p:spPr/>
        <p:txBody>
          <a:bodyPr/>
          <a:lstStyle/>
          <a:p>
            <a:r>
              <a:rPr lang="en-US"/>
              <a:t>Instagram [ IG ] Posts Table | bonifaciohighstreet - 11 of 12</a:t>
            </a:r>
          </a:p>
        </p:txBody>
      </p:sp>
      <p:graphicFrame>
        <p:nvGraphicFramePr>
          <p:cNvPr id="5" name="Table Placeholder 4">
            <a:extLst>
              <a:ext uri="{FF2B5EF4-FFF2-40B4-BE49-F238E27FC236}">
                <a16:creationId xmlns:a16="http://schemas.microsoft.com/office/drawing/2014/main" id="{E09202E2-1A6A-41B5-97AE-B9C5F57A079E}"/>
              </a:ext>
            </a:extLst>
          </p:cNvPr>
          <p:cNvGraphicFramePr>
            <a:graphicFrameLocks noGrp="1"/>
          </p:cNvGraphicFramePr>
          <p:nvPr>
            <p:ph type="tbl" sz="quarter" idx="13"/>
            <p:extLst>
              <p:ext uri="{D42A27DB-BD31-4B8C-83A1-F6EECF244321}">
                <p14:modId xmlns:p14="http://schemas.microsoft.com/office/powerpoint/2010/main" val="1950836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626422834"/>
                    </a:ext>
                  </a:extLst>
                </a:gridCol>
                <a:gridCol w="1069848">
                  <a:extLst>
                    <a:ext uri="{9D8B030D-6E8A-4147-A177-3AD203B41FA5}">
                      <a16:colId xmlns:a16="http://schemas.microsoft.com/office/drawing/2014/main" val="222153292"/>
                    </a:ext>
                  </a:extLst>
                </a:gridCol>
                <a:gridCol w="1069848">
                  <a:extLst>
                    <a:ext uri="{9D8B030D-6E8A-4147-A177-3AD203B41FA5}">
                      <a16:colId xmlns:a16="http://schemas.microsoft.com/office/drawing/2014/main" val="1051982795"/>
                    </a:ext>
                  </a:extLst>
                </a:gridCol>
                <a:gridCol w="1069848">
                  <a:extLst>
                    <a:ext uri="{9D8B030D-6E8A-4147-A177-3AD203B41FA5}">
                      <a16:colId xmlns:a16="http://schemas.microsoft.com/office/drawing/2014/main" val="824450971"/>
                    </a:ext>
                  </a:extLst>
                </a:gridCol>
                <a:gridCol w="1069848">
                  <a:extLst>
                    <a:ext uri="{9D8B030D-6E8A-4147-A177-3AD203B41FA5}">
                      <a16:colId xmlns:a16="http://schemas.microsoft.com/office/drawing/2014/main" val="2022533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43471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- 2024-08-26 13:54:03</a:t>
                      </a:r>
                      <a:r>
                        <a:rPr kumimoji="0" lang="en-US" sz="1000" b="0" i="0" u="none" strike="noStrike" kern="1200" cap="none" spc="0" normalizeH="0" baseline="0" noProof="0">
                          <a:ln>
                            <a:noFill/>
                          </a:ln>
                          <a:solidFill>
                            <a:prstClr val="black"/>
                          </a:solidFill>
                          <a:effectLst/>
                          <a:uLnTx/>
                          <a:uFillTx/>
                          <a:latin typeface="Calibri"/>
                          <a:ea typeface="+mn-ea"/>
                          <a:cs typeface="+mn-cs"/>
                        </a:rPr>
                        <a:t>
 T̶i̶n̶d̶e̶r̶/̶B̶u̶m̶b̶l̶e̶ ❌ Run Clubs, major green flag! ✅ Here’s to the OG running community, now on our 7th year: the BGC Adidas Runners MNL adidasrunners adidasph, every Tues &amp; Thurs at the bonifaciohighstreet amphitheater. LFG!!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333045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- 2024-08-20 11:47:24</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ultimate brunch extravaganza at Bonifacio South Street that you definitely don’t want to miss! Gather your favorite brunch buddies and indulge in the finest brunch offerings that will surely make your weekend special.
Join us this Saturday for a delightful feast of WANTUSAWA meals, accompanied by timeless music that will set the perfect ambiance.
Don’t miss out ! 🍳🎶 #BrunchGoals #BonifacioSouthStreet #BGCBrunch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95854824"/>
                  </a:ext>
                </a:extLst>
              </a:tr>
            </a:tbl>
          </a:graphicData>
        </a:graphic>
      </p:graphicFrame>
      <p:sp>
        <p:nvSpPr>
          <p:cNvPr id="4" name="Text Placeholder 3">
            <a:extLst>
              <a:ext uri="{FF2B5EF4-FFF2-40B4-BE49-F238E27FC236}">
                <a16:creationId xmlns:a16="http://schemas.microsoft.com/office/drawing/2014/main" id="{837A4D61-8B56-4C19-89CD-A89DD55B903E}"/>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6682117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4A4DD-DB2C-4DB1-A7ED-2F499F760A8A}"/>
              </a:ext>
            </a:extLst>
          </p:cNvPr>
          <p:cNvSpPr>
            <a:spLocks noGrp="1"/>
          </p:cNvSpPr>
          <p:nvPr>
            <p:ph type="title"/>
          </p:nvPr>
        </p:nvSpPr>
        <p:spPr/>
        <p:txBody>
          <a:bodyPr/>
          <a:lstStyle/>
          <a:p>
            <a:r>
              <a:rPr lang="en-US"/>
              <a:t>Instagram [ IG ] Posts Table | bonifaciohighstreet - 12 of 12</a:t>
            </a:r>
          </a:p>
        </p:txBody>
      </p:sp>
      <p:graphicFrame>
        <p:nvGraphicFramePr>
          <p:cNvPr id="5" name="Table Placeholder 4">
            <a:extLst>
              <a:ext uri="{FF2B5EF4-FFF2-40B4-BE49-F238E27FC236}">
                <a16:creationId xmlns:a16="http://schemas.microsoft.com/office/drawing/2014/main" id="{CD89976D-2C2A-49AB-968E-B2B57ED2591B}"/>
              </a:ext>
            </a:extLst>
          </p:cNvPr>
          <p:cNvGraphicFramePr>
            <a:graphicFrameLocks noGrp="1"/>
          </p:cNvGraphicFramePr>
          <p:nvPr>
            <p:ph type="tbl" sz="quarter" idx="13"/>
            <p:extLst>
              <p:ext uri="{D42A27DB-BD31-4B8C-83A1-F6EECF244321}">
                <p14:modId xmlns:p14="http://schemas.microsoft.com/office/powerpoint/2010/main" val="712727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185699377"/>
                    </a:ext>
                  </a:extLst>
                </a:gridCol>
                <a:gridCol w="1069848">
                  <a:extLst>
                    <a:ext uri="{9D8B030D-6E8A-4147-A177-3AD203B41FA5}">
                      <a16:colId xmlns:a16="http://schemas.microsoft.com/office/drawing/2014/main" val="1270690433"/>
                    </a:ext>
                  </a:extLst>
                </a:gridCol>
                <a:gridCol w="1069848">
                  <a:extLst>
                    <a:ext uri="{9D8B030D-6E8A-4147-A177-3AD203B41FA5}">
                      <a16:colId xmlns:a16="http://schemas.microsoft.com/office/drawing/2014/main" val="2808095743"/>
                    </a:ext>
                  </a:extLst>
                </a:gridCol>
                <a:gridCol w="1069848">
                  <a:extLst>
                    <a:ext uri="{9D8B030D-6E8A-4147-A177-3AD203B41FA5}">
                      <a16:colId xmlns:a16="http://schemas.microsoft.com/office/drawing/2014/main" val="2209851300"/>
                    </a:ext>
                  </a:extLst>
                </a:gridCol>
                <a:gridCol w="1069848">
                  <a:extLst>
                    <a:ext uri="{9D8B030D-6E8A-4147-A177-3AD203B41FA5}">
                      <a16:colId xmlns:a16="http://schemas.microsoft.com/office/drawing/2014/main" val="4211969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5541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- 2024-08-16 16:35:39</a:t>
                      </a:r>
                      <a:r>
                        <a:rPr kumimoji="0" lang="en-US" sz="1000" b="0" i="0" u="none" strike="noStrike" kern="1200" cap="none" spc="0" normalizeH="0" baseline="0" noProof="0">
                          <a:ln>
                            <a:noFill/>
                          </a:ln>
                          <a:solidFill>
                            <a:prstClr val="black"/>
                          </a:solidFill>
                          <a:effectLst/>
                          <a:uLnTx/>
                          <a:uFillTx/>
                          <a:latin typeface="Calibri"/>
                          <a:ea typeface="+mn-ea"/>
                          <a:cs typeface="+mn-cs"/>
                        </a:rPr>
                        <a:t>
 🌞 Ready to elevate your weekend brunch game? Join us at Bonifacio High Street South every Saturday for a delicious mix of gourmet eats, signature drinks, and cool tunes! 🎶🍹
Kickstarting August 3, vibe to the beats of DJ Honey at Auro Café, with a new featured DJ’s every week.
See you every Saturday, 11 AM to 2 PM!
#BGCBrunch #HighStreetSouth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86125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- 2024-08-14 10:07:39</a:t>
                      </a:r>
                      <a:r>
                        <a:rPr kumimoji="0" lang="en-US" sz="1000" b="0" i="0" u="none" strike="noStrike" kern="1200" cap="none" spc="0" normalizeH="0" baseline="0" noProof="0">
                          <a:ln>
                            <a:noFill/>
                          </a:ln>
                          <a:solidFill>
                            <a:prstClr val="black"/>
                          </a:solidFill>
                          <a:effectLst/>
                          <a:uLnTx/>
                          <a:uFillTx/>
                          <a:latin typeface="Calibri"/>
                          <a:ea typeface="+mn-ea"/>
                          <a:cs typeface="+mn-cs"/>
                        </a:rPr>
                        <a:t>
 You had me at #Brunch☀️🍳🍹Your new weekend habit at #BonifacioSouthStreet🥂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43520374"/>
                  </a:ext>
                </a:extLst>
              </a:tr>
            </a:tbl>
          </a:graphicData>
        </a:graphic>
      </p:graphicFrame>
      <p:sp>
        <p:nvSpPr>
          <p:cNvPr id="4" name="Text Placeholder 3">
            <a:extLst>
              <a:ext uri="{FF2B5EF4-FFF2-40B4-BE49-F238E27FC236}">
                <a16:creationId xmlns:a16="http://schemas.microsoft.com/office/drawing/2014/main" id="{E970D3A9-EA1F-4351-B9FB-42B9EF22C23E}"/>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211671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6D0AD-334F-48A5-8EE4-A1585F7013AE}"/>
              </a:ext>
            </a:extLst>
          </p:cNvPr>
          <p:cNvSpPr>
            <a:spLocks noGrp="1"/>
          </p:cNvSpPr>
          <p:nvPr>
            <p:ph type="title"/>
          </p:nvPr>
        </p:nvSpPr>
        <p:spPr/>
        <p:txBody>
          <a:bodyPr/>
          <a:lstStyle/>
          <a:p>
            <a:r>
              <a:rPr lang="en-US"/>
              <a:t>Instagram [ IG ] Stories Table  | bonifaciohighstreet - 1 of 7</a:t>
            </a:r>
          </a:p>
        </p:txBody>
      </p:sp>
      <p:graphicFrame>
        <p:nvGraphicFramePr>
          <p:cNvPr id="5" name="Table Placeholder 4">
            <a:extLst>
              <a:ext uri="{FF2B5EF4-FFF2-40B4-BE49-F238E27FC236}">
                <a16:creationId xmlns:a16="http://schemas.microsoft.com/office/drawing/2014/main" id="{A827E2E3-492F-43DE-A950-E212411CEB56}"/>
              </a:ext>
            </a:extLst>
          </p:cNvPr>
          <p:cNvGraphicFramePr>
            <a:graphicFrameLocks noGrp="1"/>
          </p:cNvGraphicFramePr>
          <p:nvPr>
            <p:ph type="tbl" sz="quarter" idx="13"/>
            <p:extLst>
              <p:ext uri="{D42A27DB-BD31-4B8C-83A1-F6EECF244321}">
                <p14:modId xmlns:p14="http://schemas.microsoft.com/office/powerpoint/2010/main" val="1482875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57467549"/>
                    </a:ext>
                  </a:extLst>
                </a:gridCol>
                <a:gridCol w="1645920">
                  <a:extLst>
                    <a:ext uri="{9D8B030D-6E8A-4147-A177-3AD203B41FA5}">
                      <a16:colId xmlns:a16="http://schemas.microsoft.com/office/drawing/2014/main" val="3386250446"/>
                    </a:ext>
                  </a:extLst>
                </a:gridCol>
                <a:gridCol w="658368">
                  <a:extLst>
                    <a:ext uri="{9D8B030D-6E8A-4147-A177-3AD203B41FA5}">
                      <a16:colId xmlns:a16="http://schemas.microsoft.com/office/drawing/2014/main" val="3340984881"/>
                    </a:ext>
                  </a:extLst>
                </a:gridCol>
                <a:gridCol w="658368">
                  <a:extLst>
                    <a:ext uri="{9D8B030D-6E8A-4147-A177-3AD203B41FA5}">
                      <a16:colId xmlns:a16="http://schemas.microsoft.com/office/drawing/2014/main" val="250099614"/>
                    </a:ext>
                  </a:extLst>
                </a:gridCol>
                <a:gridCol w="658368">
                  <a:extLst>
                    <a:ext uri="{9D8B030D-6E8A-4147-A177-3AD203B41FA5}">
                      <a16:colId xmlns:a16="http://schemas.microsoft.com/office/drawing/2014/main" val="3518633696"/>
                    </a:ext>
                  </a:extLst>
                </a:gridCol>
                <a:gridCol w="658368">
                  <a:extLst>
                    <a:ext uri="{9D8B030D-6E8A-4147-A177-3AD203B41FA5}">
                      <a16:colId xmlns:a16="http://schemas.microsoft.com/office/drawing/2014/main" val="291035383"/>
                    </a:ext>
                  </a:extLst>
                </a:gridCol>
                <a:gridCol w="658368">
                  <a:extLst>
                    <a:ext uri="{9D8B030D-6E8A-4147-A177-3AD203B41FA5}">
                      <a16:colId xmlns:a16="http://schemas.microsoft.com/office/drawing/2014/main" val="2912870612"/>
                    </a:ext>
                  </a:extLst>
                </a:gridCol>
                <a:gridCol w="658368">
                  <a:extLst>
                    <a:ext uri="{9D8B030D-6E8A-4147-A177-3AD203B41FA5}">
                      <a16:colId xmlns:a16="http://schemas.microsoft.com/office/drawing/2014/main" val="521655697"/>
                    </a:ext>
                  </a:extLst>
                </a:gridCol>
                <a:gridCol w="658368">
                  <a:extLst>
                    <a:ext uri="{9D8B030D-6E8A-4147-A177-3AD203B41FA5}">
                      <a16:colId xmlns:a16="http://schemas.microsoft.com/office/drawing/2014/main" val="3260083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236203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bonifaciohighstreet - 2024-10-31 20:21:57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https://quintly-eu-image-storage.s3.amazonaws.com/29c1ea381082e4cfccec302bc98c4b95/90056fd2c64a9190d868c904bffaf3db.jpg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extLst>
                  <a:ext uri="{0D108BD9-81ED-4DB2-BD59-A6C34878D82A}">
                    <a16:rowId xmlns:a16="http://schemas.microsoft.com/office/drawing/2014/main" val="3507382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bonifaciohighstreet - 2024-10-31 17:56:18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https://quintly-eu-image-storage.s3.amazonaws.com/29c1ea381082e4cfccec302bc98c4b95/b4349a6cdd597f34cab296ee2e45ac5e.jpg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extLst>
                  <a:ext uri="{0D108BD9-81ED-4DB2-BD59-A6C34878D82A}">
                    <a16:rowId xmlns:a16="http://schemas.microsoft.com/office/drawing/2014/main" val="539871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bonifaciohighstreet - 2024-10-31 13:23:21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https://quintly-eu-image-storage.s3.amazonaws.com/29c1ea381082e4cfccec302bc98c4b95/52643f97dca58609488865b99d7a38b0.jpg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extLst>
                  <a:ext uri="{0D108BD9-81ED-4DB2-BD59-A6C34878D82A}">
                    <a16:rowId xmlns:a16="http://schemas.microsoft.com/office/drawing/2014/main" val="936414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bonifaciohighstreet - 2024-10-30 17:41:12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https://quintly-eu-image-storage.s3.amazonaws.com/29c1ea381082e4cfccec302bc98c4b95/45663f20e5ccb14901168ccfb193fecd.jpg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extLst>
                  <a:ext uri="{0D108BD9-81ED-4DB2-BD59-A6C34878D82A}">
                    <a16:rowId xmlns:a16="http://schemas.microsoft.com/office/drawing/2014/main" val="1543019954"/>
                  </a:ext>
                </a:extLst>
              </a:tr>
            </a:tbl>
          </a:graphicData>
        </a:graphic>
      </p:graphicFrame>
      <p:sp>
        <p:nvSpPr>
          <p:cNvPr id="4" name="Text Placeholder 3">
            <a:extLst>
              <a:ext uri="{FF2B5EF4-FFF2-40B4-BE49-F238E27FC236}">
                <a16:creationId xmlns:a16="http://schemas.microsoft.com/office/drawing/2014/main" id="{913A810B-CA92-4FBE-8F9E-0162D9332F79}"/>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8288336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C9D3-DAAD-471F-AFAC-6C1158114199}"/>
              </a:ext>
            </a:extLst>
          </p:cNvPr>
          <p:cNvSpPr>
            <a:spLocks noGrp="1"/>
          </p:cNvSpPr>
          <p:nvPr>
            <p:ph type="title"/>
          </p:nvPr>
        </p:nvSpPr>
        <p:spPr/>
        <p:txBody>
          <a:bodyPr/>
          <a:lstStyle/>
          <a:p>
            <a:r>
              <a:rPr lang="en-US"/>
              <a:t>Instagram [ IG ] Stories Table  | bonifaciohighstreet - 2 of 7</a:t>
            </a:r>
          </a:p>
        </p:txBody>
      </p:sp>
      <p:graphicFrame>
        <p:nvGraphicFramePr>
          <p:cNvPr id="5" name="Table Placeholder 4">
            <a:extLst>
              <a:ext uri="{FF2B5EF4-FFF2-40B4-BE49-F238E27FC236}">
                <a16:creationId xmlns:a16="http://schemas.microsoft.com/office/drawing/2014/main" id="{77607745-E592-4A8F-B00B-830B5BE5D82F}"/>
              </a:ext>
            </a:extLst>
          </p:cNvPr>
          <p:cNvGraphicFramePr>
            <a:graphicFrameLocks noGrp="1"/>
          </p:cNvGraphicFramePr>
          <p:nvPr>
            <p:ph type="tbl" sz="quarter" idx="13"/>
            <p:extLst>
              <p:ext uri="{D42A27DB-BD31-4B8C-83A1-F6EECF244321}">
                <p14:modId xmlns:p14="http://schemas.microsoft.com/office/powerpoint/2010/main" val="3676819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23634980"/>
                    </a:ext>
                  </a:extLst>
                </a:gridCol>
                <a:gridCol w="1645920">
                  <a:extLst>
                    <a:ext uri="{9D8B030D-6E8A-4147-A177-3AD203B41FA5}">
                      <a16:colId xmlns:a16="http://schemas.microsoft.com/office/drawing/2014/main" val="1891078212"/>
                    </a:ext>
                  </a:extLst>
                </a:gridCol>
                <a:gridCol w="658368">
                  <a:extLst>
                    <a:ext uri="{9D8B030D-6E8A-4147-A177-3AD203B41FA5}">
                      <a16:colId xmlns:a16="http://schemas.microsoft.com/office/drawing/2014/main" val="1756499631"/>
                    </a:ext>
                  </a:extLst>
                </a:gridCol>
                <a:gridCol w="658368">
                  <a:extLst>
                    <a:ext uri="{9D8B030D-6E8A-4147-A177-3AD203B41FA5}">
                      <a16:colId xmlns:a16="http://schemas.microsoft.com/office/drawing/2014/main" val="2402610504"/>
                    </a:ext>
                  </a:extLst>
                </a:gridCol>
                <a:gridCol w="658368">
                  <a:extLst>
                    <a:ext uri="{9D8B030D-6E8A-4147-A177-3AD203B41FA5}">
                      <a16:colId xmlns:a16="http://schemas.microsoft.com/office/drawing/2014/main" val="2399536411"/>
                    </a:ext>
                  </a:extLst>
                </a:gridCol>
                <a:gridCol w="658368">
                  <a:extLst>
                    <a:ext uri="{9D8B030D-6E8A-4147-A177-3AD203B41FA5}">
                      <a16:colId xmlns:a16="http://schemas.microsoft.com/office/drawing/2014/main" val="4095852450"/>
                    </a:ext>
                  </a:extLst>
                </a:gridCol>
                <a:gridCol w="658368">
                  <a:extLst>
                    <a:ext uri="{9D8B030D-6E8A-4147-A177-3AD203B41FA5}">
                      <a16:colId xmlns:a16="http://schemas.microsoft.com/office/drawing/2014/main" val="2210811030"/>
                    </a:ext>
                  </a:extLst>
                </a:gridCol>
                <a:gridCol w="658368">
                  <a:extLst>
                    <a:ext uri="{9D8B030D-6E8A-4147-A177-3AD203B41FA5}">
                      <a16:colId xmlns:a16="http://schemas.microsoft.com/office/drawing/2014/main" val="2736190459"/>
                    </a:ext>
                  </a:extLst>
                </a:gridCol>
                <a:gridCol w="658368">
                  <a:extLst>
                    <a:ext uri="{9D8B030D-6E8A-4147-A177-3AD203B41FA5}">
                      <a16:colId xmlns:a16="http://schemas.microsoft.com/office/drawing/2014/main" val="1756967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252012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- 2024-10-30 12:48:30</a:t>
                      </a:r>
                      <a:r>
                        <a:rPr kumimoji="0" lang="en-US" sz="1000" b="0" i="0" u="none" strike="noStrike" kern="1200" cap="none" spc="0" normalizeH="0" baseline="0" noProof="0">
                          <a:ln>
                            <a:noFill/>
                          </a:ln>
                          <a:solidFill>
                            <a:prstClr val="black"/>
                          </a:solidFill>
                          <a:effectLst/>
                          <a:uLnTx/>
                          <a:uFillTx/>
                          <a:latin typeface="Calibri"/>
                          <a:ea typeface="+mn-ea"/>
                          <a:cs typeface="+mn-cs"/>
                        </a:rPr>
                        <a:t>
 @pumaphilippines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https://quintly-eu-image-storage.s3.amazonaws.com/29c1ea381082e4cfccec302bc98c4b95/c033713e17800b05562bbe2606f7eda2.jpg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228856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bonifaciohighstreet - 2024-10-29 11:40:26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https://quintly-eu-image-storage.s3.amazonaws.com/29c1ea381082e4cfccec302bc98c4b95/0e09c75c955a7e61e25dabde80876a03.jpg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extLst>
                  <a:ext uri="{0D108BD9-81ED-4DB2-BD59-A6C34878D82A}">
                    <a16:rowId xmlns:a16="http://schemas.microsoft.com/office/drawing/2014/main" val="2559593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bonifaciohighstreet - 2024-10-29 11:16:22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https://quintly-eu-image-storage.s3.amazonaws.com/29c1ea381082e4cfccec302bc98c4b95/9c2d85ea9469f4b7f98180b1d0461f12.jpg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extLst>
                  <a:ext uri="{0D108BD9-81ED-4DB2-BD59-A6C34878D82A}">
                    <a16:rowId xmlns:a16="http://schemas.microsoft.com/office/drawing/2014/main" val="2956638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bonifaciohighstreet - 2024-10-29 11:15:53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https://quintly-eu-image-storage.s3.amazonaws.com/29c1ea381082e4cfccec302bc98c4b95/82266eeb626a927712d5212de6e29a8a.jpg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4193418037"/>
                  </a:ext>
                </a:extLst>
              </a:tr>
            </a:tbl>
          </a:graphicData>
        </a:graphic>
      </p:graphicFrame>
      <p:sp>
        <p:nvSpPr>
          <p:cNvPr id="4" name="Text Placeholder 3">
            <a:extLst>
              <a:ext uri="{FF2B5EF4-FFF2-40B4-BE49-F238E27FC236}">
                <a16:creationId xmlns:a16="http://schemas.microsoft.com/office/drawing/2014/main" id="{CA268927-AB78-4DBE-999F-C17EE6C55B7A}"/>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1740384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43DF6-A11F-4B61-98BB-8D059D62EC60}"/>
              </a:ext>
            </a:extLst>
          </p:cNvPr>
          <p:cNvSpPr>
            <a:spLocks noGrp="1"/>
          </p:cNvSpPr>
          <p:nvPr>
            <p:ph type="title"/>
          </p:nvPr>
        </p:nvSpPr>
        <p:spPr/>
        <p:txBody>
          <a:bodyPr/>
          <a:lstStyle/>
          <a:p>
            <a:r>
              <a:rPr lang="en-US"/>
              <a:t>Instagram [ IG ] Stories Table  | bonifaciohighstreet - 3 of 7</a:t>
            </a:r>
          </a:p>
        </p:txBody>
      </p:sp>
      <p:graphicFrame>
        <p:nvGraphicFramePr>
          <p:cNvPr id="5" name="Table Placeholder 4">
            <a:extLst>
              <a:ext uri="{FF2B5EF4-FFF2-40B4-BE49-F238E27FC236}">
                <a16:creationId xmlns:a16="http://schemas.microsoft.com/office/drawing/2014/main" id="{C21F9F0F-EFE5-452B-BC5E-A73AE54D2201}"/>
              </a:ext>
            </a:extLst>
          </p:cNvPr>
          <p:cNvGraphicFramePr>
            <a:graphicFrameLocks noGrp="1"/>
          </p:cNvGraphicFramePr>
          <p:nvPr>
            <p:ph type="tbl" sz="quarter" idx="13"/>
            <p:extLst>
              <p:ext uri="{D42A27DB-BD31-4B8C-83A1-F6EECF244321}">
                <p14:modId xmlns:p14="http://schemas.microsoft.com/office/powerpoint/2010/main" val="2584916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075717511"/>
                    </a:ext>
                  </a:extLst>
                </a:gridCol>
                <a:gridCol w="1645920">
                  <a:extLst>
                    <a:ext uri="{9D8B030D-6E8A-4147-A177-3AD203B41FA5}">
                      <a16:colId xmlns:a16="http://schemas.microsoft.com/office/drawing/2014/main" val="500968882"/>
                    </a:ext>
                  </a:extLst>
                </a:gridCol>
                <a:gridCol w="658368">
                  <a:extLst>
                    <a:ext uri="{9D8B030D-6E8A-4147-A177-3AD203B41FA5}">
                      <a16:colId xmlns:a16="http://schemas.microsoft.com/office/drawing/2014/main" val="3097224062"/>
                    </a:ext>
                  </a:extLst>
                </a:gridCol>
                <a:gridCol w="658368">
                  <a:extLst>
                    <a:ext uri="{9D8B030D-6E8A-4147-A177-3AD203B41FA5}">
                      <a16:colId xmlns:a16="http://schemas.microsoft.com/office/drawing/2014/main" val="1865775284"/>
                    </a:ext>
                  </a:extLst>
                </a:gridCol>
                <a:gridCol w="658368">
                  <a:extLst>
                    <a:ext uri="{9D8B030D-6E8A-4147-A177-3AD203B41FA5}">
                      <a16:colId xmlns:a16="http://schemas.microsoft.com/office/drawing/2014/main" val="2897697210"/>
                    </a:ext>
                  </a:extLst>
                </a:gridCol>
                <a:gridCol w="658368">
                  <a:extLst>
                    <a:ext uri="{9D8B030D-6E8A-4147-A177-3AD203B41FA5}">
                      <a16:colId xmlns:a16="http://schemas.microsoft.com/office/drawing/2014/main" val="2092079564"/>
                    </a:ext>
                  </a:extLst>
                </a:gridCol>
                <a:gridCol w="658368">
                  <a:extLst>
                    <a:ext uri="{9D8B030D-6E8A-4147-A177-3AD203B41FA5}">
                      <a16:colId xmlns:a16="http://schemas.microsoft.com/office/drawing/2014/main" val="2663404044"/>
                    </a:ext>
                  </a:extLst>
                </a:gridCol>
                <a:gridCol w="658368">
                  <a:extLst>
                    <a:ext uri="{9D8B030D-6E8A-4147-A177-3AD203B41FA5}">
                      <a16:colId xmlns:a16="http://schemas.microsoft.com/office/drawing/2014/main" val="3301465347"/>
                    </a:ext>
                  </a:extLst>
                </a:gridCol>
                <a:gridCol w="658368">
                  <a:extLst>
                    <a:ext uri="{9D8B030D-6E8A-4147-A177-3AD203B41FA5}">
                      <a16:colId xmlns:a16="http://schemas.microsoft.com/office/drawing/2014/main" val="1396064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737431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bonifaciohighstreet - 2024-10-28 18:24:41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https://quintly-eu-image-storage.s3.amazonaws.com/29c1ea381082e4cfccec302bc98c4b95/7957e7e70e9cb74c3db12f68362b0ae7.jpg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extLst>
                  <a:ext uri="{0D108BD9-81ED-4DB2-BD59-A6C34878D82A}">
                    <a16:rowId xmlns:a16="http://schemas.microsoft.com/office/drawing/2014/main" val="3841164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bonifaciohighstreet - 2024-10-28 11:02:32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https://quintly-eu-image-storage.s3.amazonaws.com/29c1ea381082e4cfccec302bc98c4b95/41c99b826ee5da1491d8bc9d3c51ba2f.jpg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extLst>
                  <a:ext uri="{0D108BD9-81ED-4DB2-BD59-A6C34878D82A}">
                    <a16:rowId xmlns:a16="http://schemas.microsoft.com/office/drawing/2014/main" val="304844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bonifaciohighstreet - 2024-10-28 00:04:25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https://quintly-eu-image-storage.s3.amazonaws.com/29c1ea381082e4cfccec302bc98c4b95/86442ff397a281eaa65929a013eabc0d.jpg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extLst>
                  <a:ext uri="{0D108BD9-81ED-4DB2-BD59-A6C34878D82A}">
                    <a16:rowId xmlns:a16="http://schemas.microsoft.com/office/drawing/2014/main" val="2198564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bonifaciohighstreet - 2024-10-27 08:39:39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https://quintly-eu-image-storage.s3.amazonaws.com/29c1ea381082e4cfccec302bc98c4b95/b52bb0f35db5b1b4e94121a1574ab470.jpg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extLst>
                  <a:ext uri="{0D108BD9-81ED-4DB2-BD59-A6C34878D82A}">
                    <a16:rowId xmlns:a16="http://schemas.microsoft.com/office/drawing/2014/main" val="2481501481"/>
                  </a:ext>
                </a:extLst>
              </a:tr>
            </a:tbl>
          </a:graphicData>
        </a:graphic>
      </p:graphicFrame>
      <p:sp>
        <p:nvSpPr>
          <p:cNvPr id="4" name="Text Placeholder 3">
            <a:extLst>
              <a:ext uri="{FF2B5EF4-FFF2-40B4-BE49-F238E27FC236}">
                <a16:creationId xmlns:a16="http://schemas.microsoft.com/office/drawing/2014/main" id="{7E6F07FE-220A-428B-A9F5-DE5D642130AD}"/>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9899485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79837-C24B-44A2-B98A-D103DD9C24CC}"/>
              </a:ext>
            </a:extLst>
          </p:cNvPr>
          <p:cNvSpPr>
            <a:spLocks noGrp="1"/>
          </p:cNvSpPr>
          <p:nvPr>
            <p:ph type="title"/>
          </p:nvPr>
        </p:nvSpPr>
        <p:spPr/>
        <p:txBody>
          <a:bodyPr/>
          <a:lstStyle/>
          <a:p>
            <a:r>
              <a:rPr lang="en-US"/>
              <a:t>Instagram [ IG ] Stories Table  | bonifaciohighstreet - 4 of 7</a:t>
            </a:r>
          </a:p>
        </p:txBody>
      </p:sp>
      <p:graphicFrame>
        <p:nvGraphicFramePr>
          <p:cNvPr id="5" name="Table Placeholder 4">
            <a:extLst>
              <a:ext uri="{FF2B5EF4-FFF2-40B4-BE49-F238E27FC236}">
                <a16:creationId xmlns:a16="http://schemas.microsoft.com/office/drawing/2014/main" id="{0B4E5B23-721E-476F-BF81-F5BC2EC0D550}"/>
              </a:ext>
            </a:extLst>
          </p:cNvPr>
          <p:cNvGraphicFramePr>
            <a:graphicFrameLocks noGrp="1"/>
          </p:cNvGraphicFramePr>
          <p:nvPr>
            <p:ph type="tbl" sz="quarter" idx="13"/>
            <p:extLst>
              <p:ext uri="{D42A27DB-BD31-4B8C-83A1-F6EECF244321}">
                <p14:modId xmlns:p14="http://schemas.microsoft.com/office/powerpoint/2010/main" val="3521432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80017750"/>
                    </a:ext>
                  </a:extLst>
                </a:gridCol>
                <a:gridCol w="1645920">
                  <a:extLst>
                    <a:ext uri="{9D8B030D-6E8A-4147-A177-3AD203B41FA5}">
                      <a16:colId xmlns:a16="http://schemas.microsoft.com/office/drawing/2014/main" val="36844904"/>
                    </a:ext>
                  </a:extLst>
                </a:gridCol>
                <a:gridCol w="658368">
                  <a:extLst>
                    <a:ext uri="{9D8B030D-6E8A-4147-A177-3AD203B41FA5}">
                      <a16:colId xmlns:a16="http://schemas.microsoft.com/office/drawing/2014/main" val="1749787787"/>
                    </a:ext>
                  </a:extLst>
                </a:gridCol>
                <a:gridCol w="658368">
                  <a:extLst>
                    <a:ext uri="{9D8B030D-6E8A-4147-A177-3AD203B41FA5}">
                      <a16:colId xmlns:a16="http://schemas.microsoft.com/office/drawing/2014/main" val="3681267681"/>
                    </a:ext>
                  </a:extLst>
                </a:gridCol>
                <a:gridCol w="658368">
                  <a:extLst>
                    <a:ext uri="{9D8B030D-6E8A-4147-A177-3AD203B41FA5}">
                      <a16:colId xmlns:a16="http://schemas.microsoft.com/office/drawing/2014/main" val="2813009087"/>
                    </a:ext>
                  </a:extLst>
                </a:gridCol>
                <a:gridCol w="658368">
                  <a:extLst>
                    <a:ext uri="{9D8B030D-6E8A-4147-A177-3AD203B41FA5}">
                      <a16:colId xmlns:a16="http://schemas.microsoft.com/office/drawing/2014/main" val="4163056388"/>
                    </a:ext>
                  </a:extLst>
                </a:gridCol>
                <a:gridCol w="658368">
                  <a:extLst>
                    <a:ext uri="{9D8B030D-6E8A-4147-A177-3AD203B41FA5}">
                      <a16:colId xmlns:a16="http://schemas.microsoft.com/office/drawing/2014/main" val="1999653771"/>
                    </a:ext>
                  </a:extLst>
                </a:gridCol>
                <a:gridCol w="658368">
                  <a:extLst>
                    <a:ext uri="{9D8B030D-6E8A-4147-A177-3AD203B41FA5}">
                      <a16:colId xmlns:a16="http://schemas.microsoft.com/office/drawing/2014/main" val="2398221327"/>
                    </a:ext>
                  </a:extLst>
                </a:gridCol>
                <a:gridCol w="658368">
                  <a:extLst>
                    <a:ext uri="{9D8B030D-6E8A-4147-A177-3AD203B41FA5}">
                      <a16:colId xmlns:a16="http://schemas.microsoft.com/office/drawing/2014/main" val="791480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751131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bonifaciohighstreet - 2024-10-26 20:24:52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https://quintly-eu-image-storage.s3.amazonaws.com/29c1ea381082e4cfccec302bc98c4b95/1083c12aee4042bc183c12b6eb62debe.jpg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extLst>
                  <a:ext uri="{0D108BD9-81ED-4DB2-BD59-A6C34878D82A}">
                    <a16:rowId xmlns:a16="http://schemas.microsoft.com/office/drawing/2014/main" val="2681269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bonifaciohighstreet - 2024-10-26 19:01:08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https://quintly-eu-image-storage.s3.amazonaws.com/29c1ea381082e4cfccec302bc98c4b95/bfef645133348b2382164382cbd44093.jpg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extLst>
                  <a:ext uri="{0D108BD9-81ED-4DB2-BD59-A6C34878D82A}">
                    <a16:rowId xmlns:a16="http://schemas.microsoft.com/office/drawing/2014/main" val="4219642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- 2024-10-26 18:58:18</a:t>
                      </a:r>
                      <a:r>
                        <a:rPr kumimoji="0" lang="en-US" sz="1000" b="0" i="0" u="none" strike="noStrike" kern="1200" cap="none" spc="0" normalizeH="0" baseline="0" noProof="0">
                          <a:ln>
                            <a:noFill/>
                          </a:ln>
                          <a:solidFill>
                            <a:prstClr val="black"/>
                          </a:solidFill>
                          <a:effectLst/>
                          <a:uLnTx/>
                          <a:uFillTx/>
                          <a:latin typeface="Calibri"/>
                          <a:ea typeface="+mn-ea"/>
                          <a:cs typeface="+mn-cs"/>
                        </a:rPr>
                        <a:t>
 #BooYahAtBHS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https://quintly-eu-image-storage.s3.amazonaws.com/29c1ea381082e4cfccec302bc98c4b95/7cfed8546a3258c39384bfa2b9d151ac.jpg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extLst>
                  <a:ext uri="{0D108BD9-81ED-4DB2-BD59-A6C34878D82A}">
                    <a16:rowId xmlns:a16="http://schemas.microsoft.com/office/drawing/2014/main" val="277345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- 2024-10-26 18:56:49</a:t>
                      </a:r>
                      <a:r>
                        <a:rPr kumimoji="0" lang="en-US" sz="1000" b="0" i="0" u="none" strike="noStrike" kern="1200" cap="none" spc="0" normalizeH="0" baseline="0" noProof="0">
                          <a:ln>
                            <a:noFill/>
                          </a:ln>
                          <a:solidFill>
                            <a:prstClr val="black"/>
                          </a:solidFill>
                          <a:effectLst/>
                          <a:uLnTx/>
                          <a:uFillTx/>
                          <a:latin typeface="Calibri"/>
                          <a:ea typeface="+mn-ea"/>
                          <a:cs typeface="+mn-cs"/>
                        </a:rPr>
                        <a:t>
 #BooYahAtBHS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https://quintly-eu-image-storage.s3.amazonaws.com/29c1ea381082e4cfccec302bc98c4b95/60f3c834038158fd5f37c8584048fec5.jpg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extLst>
                  <a:ext uri="{0D108BD9-81ED-4DB2-BD59-A6C34878D82A}">
                    <a16:rowId xmlns:a16="http://schemas.microsoft.com/office/drawing/2014/main" val="3609624119"/>
                  </a:ext>
                </a:extLst>
              </a:tr>
            </a:tbl>
          </a:graphicData>
        </a:graphic>
      </p:graphicFrame>
      <p:sp>
        <p:nvSpPr>
          <p:cNvPr id="4" name="Text Placeholder 3">
            <a:extLst>
              <a:ext uri="{FF2B5EF4-FFF2-40B4-BE49-F238E27FC236}">
                <a16:creationId xmlns:a16="http://schemas.microsoft.com/office/drawing/2014/main" id="{CA98A39F-A555-45CE-B223-CD71C4856A66}"/>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9270547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DDA13-CF3F-47E0-A13C-38A4C700C523}"/>
              </a:ext>
            </a:extLst>
          </p:cNvPr>
          <p:cNvSpPr>
            <a:spLocks noGrp="1"/>
          </p:cNvSpPr>
          <p:nvPr>
            <p:ph type="title"/>
          </p:nvPr>
        </p:nvSpPr>
        <p:spPr/>
        <p:txBody>
          <a:bodyPr/>
          <a:lstStyle/>
          <a:p>
            <a:r>
              <a:rPr lang="en-US"/>
              <a:t>Instagram [ IG ] Stories Table  | bonifaciohighstreet - 5 of 7</a:t>
            </a:r>
          </a:p>
        </p:txBody>
      </p:sp>
      <p:graphicFrame>
        <p:nvGraphicFramePr>
          <p:cNvPr id="5" name="Table Placeholder 4">
            <a:extLst>
              <a:ext uri="{FF2B5EF4-FFF2-40B4-BE49-F238E27FC236}">
                <a16:creationId xmlns:a16="http://schemas.microsoft.com/office/drawing/2014/main" id="{63241F44-7A3E-48BD-BB4B-D6E64602B475}"/>
              </a:ext>
            </a:extLst>
          </p:cNvPr>
          <p:cNvGraphicFramePr>
            <a:graphicFrameLocks noGrp="1"/>
          </p:cNvGraphicFramePr>
          <p:nvPr>
            <p:ph type="tbl" sz="quarter" idx="13"/>
            <p:extLst>
              <p:ext uri="{D42A27DB-BD31-4B8C-83A1-F6EECF244321}">
                <p14:modId xmlns:p14="http://schemas.microsoft.com/office/powerpoint/2010/main" val="1193716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863104163"/>
                    </a:ext>
                  </a:extLst>
                </a:gridCol>
                <a:gridCol w="1645920">
                  <a:extLst>
                    <a:ext uri="{9D8B030D-6E8A-4147-A177-3AD203B41FA5}">
                      <a16:colId xmlns:a16="http://schemas.microsoft.com/office/drawing/2014/main" val="3484155686"/>
                    </a:ext>
                  </a:extLst>
                </a:gridCol>
                <a:gridCol w="658368">
                  <a:extLst>
                    <a:ext uri="{9D8B030D-6E8A-4147-A177-3AD203B41FA5}">
                      <a16:colId xmlns:a16="http://schemas.microsoft.com/office/drawing/2014/main" val="2836374366"/>
                    </a:ext>
                  </a:extLst>
                </a:gridCol>
                <a:gridCol w="658368">
                  <a:extLst>
                    <a:ext uri="{9D8B030D-6E8A-4147-A177-3AD203B41FA5}">
                      <a16:colId xmlns:a16="http://schemas.microsoft.com/office/drawing/2014/main" val="2705989556"/>
                    </a:ext>
                  </a:extLst>
                </a:gridCol>
                <a:gridCol w="658368">
                  <a:extLst>
                    <a:ext uri="{9D8B030D-6E8A-4147-A177-3AD203B41FA5}">
                      <a16:colId xmlns:a16="http://schemas.microsoft.com/office/drawing/2014/main" val="1547510145"/>
                    </a:ext>
                  </a:extLst>
                </a:gridCol>
                <a:gridCol w="658368">
                  <a:extLst>
                    <a:ext uri="{9D8B030D-6E8A-4147-A177-3AD203B41FA5}">
                      <a16:colId xmlns:a16="http://schemas.microsoft.com/office/drawing/2014/main" val="1894270210"/>
                    </a:ext>
                  </a:extLst>
                </a:gridCol>
                <a:gridCol w="658368">
                  <a:extLst>
                    <a:ext uri="{9D8B030D-6E8A-4147-A177-3AD203B41FA5}">
                      <a16:colId xmlns:a16="http://schemas.microsoft.com/office/drawing/2014/main" val="2454480275"/>
                    </a:ext>
                  </a:extLst>
                </a:gridCol>
                <a:gridCol w="658368">
                  <a:extLst>
                    <a:ext uri="{9D8B030D-6E8A-4147-A177-3AD203B41FA5}">
                      <a16:colId xmlns:a16="http://schemas.microsoft.com/office/drawing/2014/main" val="2386836728"/>
                    </a:ext>
                  </a:extLst>
                </a:gridCol>
                <a:gridCol w="658368">
                  <a:extLst>
                    <a:ext uri="{9D8B030D-6E8A-4147-A177-3AD203B41FA5}">
                      <a16:colId xmlns:a16="http://schemas.microsoft.com/office/drawing/2014/main" val="3630144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50071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- 2024-10-26 18:54:08</a:t>
                      </a:r>
                      <a:r>
                        <a:rPr kumimoji="0" lang="en-US" sz="1000" b="0" i="0" u="none" strike="noStrike" kern="1200" cap="none" spc="0" normalizeH="0" baseline="0" noProof="0">
                          <a:ln>
                            <a:noFill/>
                          </a:ln>
                          <a:solidFill>
                            <a:prstClr val="black"/>
                          </a:solidFill>
                          <a:effectLst/>
                          <a:uLnTx/>
                          <a:uFillTx/>
                          <a:latin typeface="Calibri"/>
                          <a:ea typeface="+mn-ea"/>
                          <a:cs typeface="+mn-cs"/>
                        </a:rPr>
                        <a:t>
 Our shortlisted costume contestants 🍬👻 #BooYahAtBHS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https://quintly-eu-image-storage.s3.amazonaws.com/29c1ea381082e4cfccec302bc98c4b95/f3710bb4e4b7a996d5beed6043cd7c06.jpg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extLst>
                  <a:ext uri="{0D108BD9-81ED-4DB2-BD59-A6C34878D82A}">
                    <a16:rowId xmlns:a16="http://schemas.microsoft.com/office/drawing/2014/main" val="10052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- 2024-10-26 18:50:49</a:t>
                      </a:r>
                      <a:r>
                        <a:rPr kumimoji="0" lang="en-US" sz="1000" b="0" i="0" u="none" strike="noStrike" kern="1200" cap="none" spc="0" normalizeH="0" baseline="0" noProof="0">
                          <a:ln>
                            <a:noFill/>
                          </a:ln>
                          <a:solidFill>
                            <a:prstClr val="black"/>
                          </a:solidFill>
                          <a:effectLst/>
                          <a:uLnTx/>
                          <a:uFillTx/>
                          <a:latin typeface="Calibri"/>
                          <a:ea typeface="+mn-ea"/>
                          <a:cs typeface="+mn-cs"/>
                        </a:rPr>
                        <a:t>
 Painting and patches with @makeitfun.ph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https://quintly-eu-image-storage.s3.amazonaws.com/29c1ea381082e4cfccec302bc98c4b95/56992c480d298cc35099565d448a1376.jpg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extLst>
                  <a:ext uri="{0D108BD9-81ED-4DB2-BD59-A6C34878D82A}">
                    <a16:rowId xmlns:a16="http://schemas.microsoft.com/office/drawing/2014/main" val="458062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- 2024-10-26 18:50:22</a:t>
                      </a:r>
                      <a:r>
                        <a:rPr kumimoji="0" lang="en-US" sz="1000" b="0" i="0" u="none" strike="noStrike" kern="1200" cap="none" spc="0" normalizeH="0" baseline="0" noProof="0">
                          <a:ln>
                            <a:noFill/>
                          </a:ln>
                          <a:solidFill>
                            <a:prstClr val="black"/>
                          </a:solidFill>
                          <a:effectLst/>
                          <a:uLnTx/>
                          <a:uFillTx/>
                          <a:latin typeface="Calibri"/>
                          <a:ea typeface="+mn-ea"/>
                          <a:cs typeface="+mn-cs"/>
                        </a:rPr>
                        <a:t>
 Game booths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https://quintly-eu-image-storage.s3.amazonaws.com/29c1ea381082e4cfccec302bc98c4b95/17d58fe3bc7b7addad534567a46b0c34.jpg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extLst>
                  <a:ext uri="{0D108BD9-81ED-4DB2-BD59-A6C34878D82A}">
                    <a16:rowId xmlns:a16="http://schemas.microsoft.com/office/drawing/2014/main" val="1929288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- 2024-10-26 18:24:59</a:t>
                      </a:r>
                      <a:r>
                        <a:rPr kumimoji="0" lang="en-US" sz="1000" b="0" i="0" u="none" strike="noStrike" kern="1200" cap="none" spc="0" normalizeH="0" baseline="0" noProof="0">
                          <a:ln>
                            <a:noFill/>
                          </a:ln>
                          <a:solidFill>
                            <a:prstClr val="black"/>
                          </a:solidFill>
                          <a:effectLst/>
                          <a:uLnTx/>
                          <a:uFillTx/>
                          <a:latin typeface="Calibri"/>
                          <a:ea typeface="+mn-ea"/>
                          <a:cs typeface="+mn-cs"/>
                        </a:rPr>
                        <a:t>
 Face painting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https://quintly-eu-image-storage.s3.amazonaws.com/29c1ea381082e4cfccec302bc98c4b95/9ec97ac45a78afbffddea2d7630cc251.jpg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994204035"/>
                  </a:ext>
                </a:extLst>
              </a:tr>
            </a:tbl>
          </a:graphicData>
        </a:graphic>
      </p:graphicFrame>
      <p:sp>
        <p:nvSpPr>
          <p:cNvPr id="4" name="Text Placeholder 3">
            <a:extLst>
              <a:ext uri="{FF2B5EF4-FFF2-40B4-BE49-F238E27FC236}">
                <a16:creationId xmlns:a16="http://schemas.microsoft.com/office/drawing/2014/main" id="{1CA7CF5A-9BF3-40EB-AE0D-3D5826F4172E}"/>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19977922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5DB6E-3CEE-4BC5-A3A3-DDB79DC55273}"/>
              </a:ext>
            </a:extLst>
          </p:cNvPr>
          <p:cNvSpPr>
            <a:spLocks noGrp="1"/>
          </p:cNvSpPr>
          <p:nvPr>
            <p:ph type="title"/>
          </p:nvPr>
        </p:nvSpPr>
        <p:spPr/>
        <p:txBody>
          <a:bodyPr/>
          <a:lstStyle/>
          <a:p>
            <a:r>
              <a:rPr lang="en-US"/>
              <a:t>Instagram [ IG ] Stories Table  | bonifaciohighstreet - 6 of 7</a:t>
            </a:r>
          </a:p>
        </p:txBody>
      </p:sp>
      <p:graphicFrame>
        <p:nvGraphicFramePr>
          <p:cNvPr id="5" name="Table Placeholder 4">
            <a:extLst>
              <a:ext uri="{FF2B5EF4-FFF2-40B4-BE49-F238E27FC236}">
                <a16:creationId xmlns:a16="http://schemas.microsoft.com/office/drawing/2014/main" id="{3500D8D9-D205-4F6C-AC77-ADDB5D65ADBE}"/>
              </a:ext>
            </a:extLst>
          </p:cNvPr>
          <p:cNvGraphicFramePr>
            <a:graphicFrameLocks noGrp="1"/>
          </p:cNvGraphicFramePr>
          <p:nvPr>
            <p:ph type="tbl" sz="quarter" idx="13"/>
            <p:extLst>
              <p:ext uri="{D42A27DB-BD31-4B8C-83A1-F6EECF244321}">
                <p14:modId xmlns:p14="http://schemas.microsoft.com/office/powerpoint/2010/main" val="396181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53307006"/>
                    </a:ext>
                  </a:extLst>
                </a:gridCol>
                <a:gridCol w="1645920">
                  <a:extLst>
                    <a:ext uri="{9D8B030D-6E8A-4147-A177-3AD203B41FA5}">
                      <a16:colId xmlns:a16="http://schemas.microsoft.com/office/drawing/2014/main" val="2457884696"/>
                    </a:ext>
                  </a:extLst>
                </a:gridCol>
                <a:gridCol w="658368">
                  <a:extLst>
                    <a:ext uri="{9D8B030D-6E8A-4147-A177-3AD203B41FA5}">
                      <a16:colId xmlns:a16="http://schemas.microsoft.com/office/drawing/2014/main" val="3807827830"/>
                    </a:ext>
                  </a:extLst>
                </a:gridCol>
                <a:gridCol w="658368">
                  <a:extLst>
                    <a:ext uri="{9D8B030D-6E8A-4147-A177-3AD203B41FA5}">
                      <a16:colId xmlns:a16="http://schemas.microsoft.com/office/drawing/2014/main" val="2055757406"/>
                    </a:ext>
                  </a:extLst>
                </a:gridCol>
                <a:gridCol w="658368">
                  <a:extLst>
                    <a:ext uri="{9D8B030D-6E8A-4147-A177-3AD203B41FA5}">
                      <a16:colId xmlns:a16="http://schemas.microsoft.com/office/drawing/2014/main" val="1617775533"/>
                    </a:ext>
                  </a:extLst>
                </a:gridCol>
                <a:gridCol w="658368">
                  <a:extLst>
                    <a:ext uri="{9D8B030D-6E8A-4147-A177-3AD203B41FA5}">
                      <a16:colId xmlns:a16="http://schemas.microsoft.com/office/drawing/2014/main" val="3871388857"/>
                    </a:ext>
                  </a:extLst>
                </a:gridCol>
                <a:gridCol w="658368">
                  <a:extLst>
                    <a:ext uri="{9D8B030D-6E8A-4147-A177-3AD203B41FA5}">
                      <a16:colId xmlns:a16="http://schemas.microsoft.com/office/drawing/2014/main" val="733446908"/>
                    </a:ext>
                  </a:extLst>
                </a:gridCol>
                <a:gridCol w="658368">
                  <a:extLst>
                    <a:ext uri="{9D8B030D-6E8A-4147-A177-3AD203B41FA5}">
                      <a16:colId xmlns:a16="http://schemas.microsoft.com/office/drawing/2014/main" val="1479819961"/>
                    </a:ext>
                  </a:extLst>
                </a:gridCol>
                <a:gridCol w="658368">
                  <a:extLst>
                    <a:ext uri="{9D8B030D-6E8A-4147-A177-3AD203B41FA5}">
                      <a16:colId xmlns:a16="http://schemas.microsoft.com/office/drawing/2014/main" val="289571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550362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bonifaciohighstreet - 2024-10-26 18:24:19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https://quintly-eu-image-storage.s3.amazonaws.com/29c1ea381082e4cfccec302bc98c4b95/4e4152a68f8f5b269d51a1041a390b65.jpg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extLst>
                  <a:ext uri="{0D108BD9-81ED-4DB2-BD59-A6C34878D82A}">
                    <a16:rowId xmlns:a16="http://schemas.microsoft.com/office/drawing/2014/main" val="1444563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- 2024-10-26 18:01:59</a:t>
                      </a:r>
                      <a:r>
                        <a:rPr kumimoji="0" lang="en-US" sz="1000" b="0" i="0" u="none" strike="noStrike" kern="1200" cap="none" spc="0" normalizeH="0" baseline="0" noProof="0">
                          <a:ln>
                            <a:noFill/>
                          </a:ln>
                          <a:solidFill>
                            <a:prstClr val="black"/>
                          </a:solidFill>
                          <a:effectLst/>
                          <a:uLnTx/>
                          <a:uFillTx/>
                          <a:latin typeface="Calibri"/>
                          <a:ea typeface="+mn-ea"/>
                          <a:cs typeface="+mn-cs"/>
                        </a:rPr>
                        <a:t>
 #BooYahAtBHS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https://quintly-eu-image-storage.s3.amazonaws.com/29c1ea381082e4cfccec302bc98c4b95/190e21501b7d7c365096024b7b92574e.jpg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4102373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- 2024-10-26 17:57:22</a:t>
                      </a:r>
                      <a:r>
                        <a:rPr kumimoji="0" lang="en-US" sz="1000" b="0" i="0" u="none" strike="noStrike" kern="1200" cap="none" spc="0" normalizeH="0" baseline="0" noProof="0">
                          <a:ln>
                            <a:noFill/>
                          </a:ln>
                          <a:solidFill>
                            <a:prstClr val="black"/>
                          </a:solidFill>
                          <a:effectLst/>
                          <a:uLnTx/>
                          <a:uFillTx/>
                          <a:latin typeface="Calibri"/>
                          <a:ea typeface="+mn-ea"/>
                          <a:cs typeface="+mn-cs"/>
                        </a:rPr>
                        <a:t>
 Check out the booths from our sponsors @ceelin.ph @locally_ph @makeitfun.ph  @chuckie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https://quintly-eu-image-storage.s3.amazonaws.com/29c1ea381082e4cfccec302bc98c4b95/05465647151336e2f9edaa2aea2ce7d9.jpg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extLst>
                  <a:ext uri="{0D108BD9-81ED-4DB2-BD59-A6C34878D82A}">
                    <a16:rowId xmlns:a16="http://schemas.microsoft.com/office/drawing/2014/main" val="1587583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- 2024-10-26 17:35:27</a:t>
                      </a:r>
                      <a:r>
                        <a:rPr kumimoji="0" lang="en-US" sz="1000" b="0" i="0" u="none" strike="noStrike" kern="1200" cap="none" spc="0" normalizeH="0" baseline="0" noProof="0">
                          <a:ln>
                            <a:noFill/>
                          </a:ln>
                          <a:solidFill>
                            <a:prstClr val="black"/>
                          </a:solidFill>
                          <a:effectLst/>
                          <a:uLnTx/>
                          <a:uFillTx/>
                          <a:latin typeface="Calibri"/>
                          <a:ea typeface="+mn-ea"/>
                          <a:cs typeface="+mn-cs"/>
                        </a:rPr>
                        <a:t>
 Boo Yah! Happening now! 👻🍭 
Cinema level of Central Square Mall until 7pm
#BooYahAtBHS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https://quintly-eu-image-storage.s3.amazonaws.com/29c1ea381082e4cfccec302bc98c4b95/80b1d2e64913fa7fc458f4d9fd7e0abc.jpg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extLst>
                  <a:ext uri="{0D108BD9-81ED-4DB2-BD59-A6C34878D82A}">
                    <a16:rowId xmlns:a16="http://schemas.microsoft.com/office/drawing/2014/main" val="437746646"/>
                  </a:ext>
                </a:extLst>
              </a:tr>
            </a:tbl>
          </a:graphicData>
        </a:graphic>
      </p:graphicFrame>
      <p:sp>
        <p:nvSpPr>
          <p:cNvPr id="4" name="Text Placeholder 3">
            <a:extLst>
              <a:ext uri="{FF2B5EF4-FFF2-40B4-BE49-F238E27FC236}">
                <a16:creationId xmlns:a16="http://schemas.microsoft.com/office/drawing/2014/main" id="{BCEB9874-423F-4F4A-AB28-3761244B720A}"/>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6360613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70AEB-07C0-494F-9312-8EB6B7D8A9EA}"/>
              </a:ext>
            </a:extLst>
          </p:cNvPr>
          <p:cNvSpPr>
            <a:spLocks noGrp="1"/>
          </p:cNvSpPr>
          <p:nvPr>
            <p:ph type="title"/>
          </p:nvPr>
        </p:nvSpPr>
        <p:spPr/>
        <p:txBody>
          <a:bodyPr/>
          <a:lstStyle/>
          <a:p>
            <a:r>
              <a:rPr lang="en-US"/>
              <a:t>Instagram [ IG ] Stories Table  | bonifaciohighstreet - 7 of 7</a:t>
            </a:r>
          </a:p>
        </p:txBody>
      </p:sp>
      <p:graphicFrame>
        <p:nvGraphicFramePr>
          <p:cNvPr id="5" name="Table Placeholder 4">
            <a:extLst>
              <a:ext uri="{FF2B5EF4-FFF2-40B4-BE49-F238E27FC236}">
                <a16:creationId xmlns:a16="http://schemas.microsoft.com/office/drawing/2014/main" id="{75A9F9CE-D70F-46D4-9EBC-B612D92B3202}"/>
              </a:ext>
            </a:extLst>
          </p:cNvPr>
          <p:cNvGraphicFramePr>
            <a:graphicFrameLocks noGrp="1"/>
          </p:cNvGraphicFramePr>
          <p:nvPr>
            <p:ph type="tbl" sz="quarter" idx="13"/>
            <p:extLst>
              <p:ext uri="{D42A27DB-BD31-4B8C-83A1-F6EECF244321}">
                <p14:modId xmlns:p14="http://schemas.microsoft.com/office/powerpoint/2010/main" val="2894097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217398813"/>
                    </a:ext>
                  </a:extLst>
                </a:gridCol>
                <a:gridCol w="1645920">
                  <a:extLst>
                    <a:ext uri="{9D8B030D-6E8A-4147-A177-3AD203B41FA5}">
                      <a16:colId xmlns:a16="http://schemas.microsoft.com/office/drawing/2014/main" val="2634487859"/>
                    </a:ext>
                  </a:extLst>
                </a:gridCol>
                <a:gridCol w="658368">
                  <a:extLst>
                    <a:ext uri="{9D8B030D-6E8A-4147-A177-3AD203B41FA5}">
                      <a16:colId xmlns:a16="http://schemas.microsoft.com/office/drawing/2014/main" val="1626035373"/>
                    </a:ext>
                  </a:extLst>
                </a:gridCol>
                <a:gridCol w="658368">
                  <a:extLst>
                    <a:ext uri="{9D8B030D-6E8A-4147-A177-3AD203B41FA5}">
                      <a16:colId xmlns:a16="http://schemas.microsoft.com/office/drawing/2014/main" val="1355041249"/>
                    </a:ext>
                  </a:extLst>
                </a:gridCol>
                <a:gridCol w="658368">
                  <a:extLst>
                    <a:ext uri="{9D8B030D-6E8A-4147-A177-3AD203B41FA5}">
                      <a16:colId xmlns:a16="http://schemas.microsoft.com/office/drawing/2014/main" val="39448466"/>
                    </a:ext>
                  </a:extLst>
                </a:gridCol>
                <a:gridCol w="658368">
                  <a:extLst>
                    <a:ext uri="{9D8B030D-6E8A-4147-A177-3AD203B41FA5}">
                      <a16:colId xmlns:a16="http://schemas.microsoft.com/office/drawing/2014/main" val="3073374555"/>
                    </a:ext>
                  </a:extLst>
                </a:gridCol>
                <a:gridCol w="658368">
                  <a:extLst>
                    <a:ext uri="{9D8B030D-6E8A-4147-A177-3AD203B41FA5}">
                      <a16:colId xmlns:a16="http://schemas.microsoft.com/office/drawing/2014/main" val="2197260358"/>
                    </a:ext>
                  </a:extLst>
                </a:gridCol>
                <a:gridCol w="658368">
                  <a:extLst>
                    <a:ext uri="{9D8B030D-6E8A-4147-A177-3AD203B41FA5}">
                      <a16:colId xmlns:a16="http://schemas.microsoft.com/office/drawing/2014/main" val="920985172"/>
                    </a:ext>
                  </a:extLst>
                </a:gridCol>
                <a:gridCol w="658368">
                  <a:extLst>
                    <a:ext uri="{9D8B030D-6E8A-4147-A177-3AD203B41FA5}">
                      <a16:colId xmlns:a16="http://schemas.microsoft.com/office/drawing/2014/main" val="2683215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11962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bonifaciohighstreet - 2024-10-26 13:14:22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https://quintly-eu-image-storage.s3.amazonaws.com/29c1ea381082e4cfccec302bc98c4b95/3929807f44e3a08cc7c2833b7e67d755.jpg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extLst>
                  <a:ext uri="{0D108BD9-81ED-4DB2-BD59-A6C34878D82A}">
                    <a16:rowId xmlns:a16="http://schemas.microsoft.com/office/drawing/2014/main" val="191083562"/>
                  </a:ext>
                </a:extLst>
              </a:tr>
            </a:tbl>
          </a:graphicData>
        </a:graphic>
      </p:graphicFrame>
      <p:sp>
        <p:nvSpPr>
          <p:cNvPr id="4" name="Text Placeholder 3">
            <a:extLst>
              <a:ext uri="{FF2B5EF4-FFF2-40B4-BE49-F238E27FC236}">
                <a16:creationId xmlns:a16="http://schemas.microsoft.com/office/drawing/2014/main" id="{16A8D94D-CC0D-485A-A6B3-773DBEA8B806}"/>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41324774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E1B15-E2A1-4E90-9A48-F529850C4A59}"/>
              </a:ext>
            </a:extLst>
          </p:cNvPr>
          <p:cNvSpPr>
            <a:spLocks noGrp="1"/>
          </p:cNvSpPr>
          <p:nvPr>
            <p:ph type="title"/>
          </p:nvPr>
        </p:nvSpPr>
        <p:spPr/>
        <p:txBody>
          <a:bodyPr/>
          <a:lstStyle/>
          <a:p>
            <a:r>
              <a:rPr lang="en-US"/>
              <a:t>Instagram Key Metrics Table | bonifaciohighstreet</a:t>
            </a:r>
          </a:p>
        </p:txBody>
      </p:sp>
      <p:graphicFrame>
        <p:nvGraphicFramePr>
          <p:cNvPr id="5" name="Table Placeholder 4">
            <a:extLst>
              <a:ext uri="{FF2B5EF4-FFF2-40B4-BE49-F238E27FC236}">
                <a16:creationId xmlns:a16="http://schemas.microsoft.com/office/drawing/2014/main" id="{F5BDD699-7131-4023-B75B-4B8A70F44335}"/>
              </a:ext>
            </a:extLst>
          </p:cNvPr>
          <p:cNvGraphicFramePr>
            <a:graphicFrameLocks noGrp="1"/>
          </p:cNvGraphicFramePr>
          <p:nvPr>
            <p:ph type="tbl" sz="quarter" idx="13"/>
            <p:extLst>
              <p:ext uri="{D42A27DB-BD31-4B8C-83A1-F6EECF244321}">
                <p14:modId xmlns:p14="http://schemas.microsoft.com/office/powerpoint/2010/main" val="3658736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03900749"/>
                    </a:ext>
                  </a:extLst>
                </a:gridCol>
                <a:gridCol w="576072">
                  <a:extLst>
                    <a:ext uri="{9D8B030D-6E8A-4147-A177-3AD203B41FA5}">
                      <a16:colId xmlns:a16="http://schemas.microsoft.com/office/drawing/2014/main" val="557542701"/>
                    </a:ext>
                  </a:extLst>
                </a:gridCol>
                <a:gridCol w="576072">
                  <a:extLst>
                    <a:ext uri="{9D8B030D-6E8A-4147-A177-3AD203B41FA5}">
                      <a16:colId xmlns:a16="http://schemas.microsoft.com/office/drawing/2014/main" val="3166910249"/>
                    </a:ext>
                  </a:extLst>
                </a:gridCol>
                <a:gridCol w="576072">
                  <a:extLst>
                    <a:ext uri="{9D8B030D-6E8A-4147-A177-3AD203B41FA5}">
                      <a16:colId xmlns:a16="http://schemas.microsoft.com/office/drawing/2014/main" val="839356928"/>
                    </a:ext>
                  </a:extLst>
                </a:gridCol>
                <a:gridCol w="576072">
                  <a:extLst>
                    <a:ext uri="{9D8B030D-6E8A-4147-A177-3AD203B41FA5}">
                      <a16:colId xmlns:a16="http://schemas.microsoft.com/office/drawing/2014/main" val="525686770"/>
                    </a:ext>
                  </a:extLst>
                </a:gridCol>
                <a:gridCol w="576072">
                  <a:extLst>
                    <a:ext uri="{9D8B030D-6E8A-4147-A177-3AD203B41FA5}">
                      <a16:colId xmlns:a16="http://schemas.microsoft.com/office/drawing/2014/main" val="3653445166"/>
                    </a:ext>
                  </a:extLst>
                </a:gridCol>
                <a:gridCol w="576072">
                  <a:extLst>
                    <a:ext uri="{9D8B030D-6E8A-4147-A177-3AD203B41FA5}">
                      <a16:colId xmlns:a16="http://schemas.microsoft.com/office/drawing/2014/main" val="3196804938"/>
                    </a:ext>
                  </a:extLst>
                </a:gridCol>
                <a:gridCol w="576072">
                  <a:extLst>
                    <a:ext uri="{9D8B030D-6E8A-4147-A177-3AD203B41FA5}">
                      <a16:colId xmlns:a16="http://schemas.microsoft.com/office/drawing/2014/main" val="2904114363"/>
                    </a:ext>
                  </a:extLst>
                </a:gridCol>
                <a:gridCol w="576072">
                  <a:extLst>
                    <a:ext uri="{9D8B030D-6E8A-4147-A177-3AD203B41FA5}">
                      <a16:colId xmlns:a16="http://schemas.microsoft.com/office/drawing/2014/main" val="3967191560"/>
                    </a:ext>
                  </a:extLst>
                </a:gridCol>
                <a:gridCol w="576072">
                  <a:extLst>
                    <a:ext uri="{9D8B030D-6E8A-4147-A177-3AD203B41FA5}">
                      <a16:colId xmlns:a16="http://schemas.microsoft.com/office/drawing/2014/main" val="1907612650"/>
                    </a:ext>
                  </a:extLst>
                </a:gridCol>
                <a:gridCol w="576072">
                  <a:extLst>
                    <a:ext uri="{9D8B030D-6E8A-4147-A177-3AD203B41FA5}">
                      <a16:colId xmlns:a16="http://schemas.microsoft.com/office/drawing/2014/main" val="121675525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942938990"/>
                  </a:ext>
                </a:extLst>
              </a:tr>
              <a:tr h="370840">
                <a:tc>
                  <a:txBody>
                    <a:bodyPr/>
                    <a:lstStyle/>
                    <a:p>
                      <a:r>
                        <a:rPr lang="en-US" sz="1000"/>
                        <a:t>bonifaciohighstreet</a:t>
                      </a:r>
                    </a:p>
                  </a:txBody>
                  <a:tcPr/>
                </a:tc>
                <a:tc>
                  <a:txBody>
                    <a:bodyPr/>
                    <a:lstStyle/>
                    <a:p>
                      <a:r>
                        <a:rPr lang="en-US" sz="1000"/>
                        <a:t>61284</a:t>
                      </a:r>
                    </a:p>
                  </a:txBody>
                  <a:tcPr/>
                </a:tc>
                <a:tc>
                  <a:txBody>
                    <a:bodyPr/>
                    <a:lstStyle/>
                    <a:p>
                      <a:r>
                        <a:rPr lang="en-US" sz="1000"/>
                        <a:t>n/a</a:t>
                      </a:r>
                    </a:p>
                  </a:txBody>
                  <a:tcPr/>
                </a:tc>
                <a:tc>
                  <a:txBody>
                    <a:bodyPr/>
                    <a:lstStyle/>
                    <a:p>
                      <a:r>
                        <a:rPr lang="en-US" sz="1000"/>
                        <a:t>6</a:t>
                      </a:r>
                    </a:p>
                  </a:txBody>
                  <a:tcPr/>
                </a:tc>
                <a:tc>
                  <a:txBody>
                    <a:bodyPr/>
                    <a:lstStyle/>
                    <a:p>
                      <a:r>
                        <a:rPr lang="en-US" sz="1000"/>
                        <a:t>10</a:t>
                      </a:r>
                    </a:p>
                  </a:txBody>
                  <a:tcPr/>
                </a:tc>
                <a:tc>
                  <a:txBody>
                    <a:bodyPr/>
                    <a:lstStyle/>
                    <a:p>
                      <a:r>
                        <a:rPr lang="en-US" sz="1000"/>
                        <a:t>0</a:t>
                      </a:r>
                    </a:p>
                  </a:txBody>
                  <a:tcPr/>
                </a:tc>
                <a:tc>
                  <a:txBody>
                    <a:bodyPr/>
                    <a:lstStyle/>
                    <a:p>
                      <a:r>
                        <a:rPr lang="en-US" sz="1000"/>
                        <a:t>23</a:t>
                      </a:r>
                    </a:p>
                  </a:txBody>
                  <a:tcPr/>
                </a:tc>
                <a:tc>
                  <a:txBody>
                    <a:bodyPr/>
                    <a:lstStyle/>
                    <a:p>
                      <a:r>
                        <a:rPr lang="en-US" sz="1000"/>
                        <a:t>39</a:t>
                      </a:r>
                    </a:p>
                  </a:txBody>
                  <a:tcPr/>
                </a:tc>
                <a:tc>
                  <a:txBody>
                    <a:bodyPr/>
                    <a:lstStyle/>
                    <a:p>
                      <a:r>
                        <a:rPr lang="en-US" sz="1000"/>
                        <a:t>2661</a:t>
                      </a:r>
                    </a:p>
                  </a:txBody>
                  <a:tcPr/>
                </a:tc>
                <a:tc>
                  <a:txBody>
                    <a:bodyPr/>
                    <a:lstStyle/>
                    <a:p>
                      <a:r>
                        <a:rPr lang="en-US" sz="1000"/>
                        <a:t>108</a:t>
                      </a:r>
                    </a:p>
                  </a:txBody>
                  <a:tcPr/>
                </a:tc>
                <a:tc>
                  <a:txBody>
                    <a:bodyPr/>
                    <a:lstStyle/>
                    <a:p>
                      <a:r>
                        <a:rPr lang="en-US" sz="1000"/>
                        <a:t>0.2317 %</a:t>
                      </a:r>
                    </a:p>
                  </a:txBody>
                  <a:tcPr/>
                </a:tc>
                <a:extLst>
                  <a:ext uri="{0D108BD9-81ED-4DB2-BD59-A6C34878D82A}">
                    <a16:rowId xmlns:a16="http://schemas.microsoft.com/office/drawing/2014/main" val="396109530"/>
                  </a:ext>
                </a:extLst>
              </a:tr>
            </a:tbl>
          </a:graphicData>
        </a:graphic>
      </p:graphicFrame>
      <p:sp>
        <p:nvSpPr>
          <p:cNvPr id="4" name="Text Placeholder 3">
            <a:extLst>
              <a:ext uri="{FF2B5EF4-FFF2-40B4-BE49-F238E27FC236}">
                <a16:creationId xmlns:a16="http://schemas.microsoft.com/office/drawing/2014/main" id="{CFD92612-2F49-435F-9FDD-A4FAA22CD9DA}"/>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5732394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2138A-D9FD-4F53-A6D9-E2FC87C8BBF7}"/>
              </a:ext>
            </a:extLst>
          </p:cNvPr>
          <p:cNvSpPr>
            <a:spLocks noGrp="1"/>
          </p:cNvSpPr>
          <p:nvPr>
            <p:ph type="title"/>
          </p:nvPr>
        </p:nvSpPr>
        <p:spPr/>
        <p:txBody>
          <a:bodyPr/>
          <a:lstStyle/>
          <a:p>
            <a:r>
              <a:rPr lang="en-US"/>
              <a:t>Instagram Key Metrics Table (Own) | bonifaciohighstreet</a:t>
            </a:r>
          </a:p>
        </p:txBody>
      </p:sp>
      <p:graphicFrame>
        <p:nvGraphicFramePr>
          <p:cNvPr id="5" name="Table Placeholder 4">
            <a:extLst>
              <a:ext uri="{FF2B5EF4-FFF2-40B4-BE49-F238E27FC236}">
                <a16:creationId xmlns:a16="http://schemas.microsoft.com/office/drawing/2014/main" id="{D3EDC1C9-DD70-4F54-B210-9B35EF6144EB}"/>
              </a:ext>
            </a:extLst>
          </p:cNvPr>
          <p:cNvGraphicFramePr>
            <a:graphicFrameLocks noGrp="1"/>
          </p:cNvGraphicFramePr>
          <p:nvPr>
            <p:ph type="tbl" sz="quarter" idx="13"/>
            <p:extLst>
              <p:ext uri="{D42A27DB-BD31-4B8C-83A1-F6EECF244321}">
                <p14:modId xmlns:p14="http://schemas.microsoft.com/office/powerpoint/2010/main" val="406602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26463156"/>
                    </a:ext>
                  </a:extLst>
                </a:gridCol>
                <a:gridCol w="493776">
                  <a:extLst>
                    <a:ext uri="{9D8B030D-6E8A-4147-A177-3AD203B41FA5}">
                      <a16:colId xmlns:a16="http://schemas.microsoft.com/office/drawing/2014/main" val="1329458896"/>
                    </a:ext>
                  </a:extLst>
                </a:gridCol>
                <a:gridCol w="493776">
                  <a:extLst>
                    <a:ext uri="{9D8B030D-6E8A-4147-A177-3AD203B41FA5}">
                      <a16:colId xmlns:a16="http://schemas.microsoft.com/office/drawing/2014/main" val="833291306"/>
                    </a:ext>
                  </a:extLst>
                </a:gridCol>
                <a:gridCol w="493776">
                  <a:extLst>
                    <a:ext uri="{9D8B030D-6E8A-4147-A177-3AD203B41FA5}">
                      <a16:colId xmlns:a16="http://schemas.microsoft.com/office/drawing/2014/main" val="200669214"/>
                    </a:ext>
                  </a:extLst>
                </a:gridCol>
                <a:gridCol w="493776">
                  <a:extLst>
                    <a:ext uri="{9D8B030D-6E8A-4147-A177-3AD203B41FA5}">
                      <a16:colId xmlns:a16="http://schemas.microsoft.com/office/drawing/2014/main" val="821036516"/>
                    </a:ext>
                  </a:extLst>
                </a:gridCol>
                <a:gridCol w="493776">
                  <a:extLst>
                    <a:ext uri="{9D8B030D-6E8A-4147-A177-3AD203B41FA5}">
                      <a16:colId xmlns:a16="http://schemas.microsoft.com/office/drawing/2014/main" val="392201273"/>
                    </a:ext>
                  </a:extLst>
                </a:gridCol>
                <a:gridCol w="493776">
                  <a:extLst>
                    <a:ext uri="{9D8B030D-6E8A-4147-A177-3AD203B41FA5}">
                      <a16:colId xmlns:a16="http://schemas.microsoft.com/office/drawing/2014/main" val="1227462201"/>
                    </a:ext>
                  </a:extLst>
                </a:gridCol>
                <a:gridCol w="493776">
                  <a:extLst>
                    <a:ext uri="{9D8B030D-6E8A-4147-A177-3AD203B41FA5}">
                      <a16:colId xmlns:a16="http://schemas.microsoft.com/office/drawing/2014/main" val="1190438886"/>
                    </a:ext>
                  </a:extLst>
                </a:gridCol>
                <a:gridCol w="493776">
                  <a:extLst>
                    <a:ext uri="{9D8B030D-6E8A-4147-A177-3AD203B41FA5}">
                      <a16:colId xmlns:a16="http://schemas.microsoft.com/office/drawing/2014/main" val="251251144"/>
                    </a:ext>
                  </a:extLst>
                </a:gridCol>
                <a:gridCol w="493776">
                  <a:extLst>
                    <a:ext uri="{9D8B030D-6E8A-4147-A177-3AD203B41FA5}">
                      <a16:colId xmlns:a16="http://schemas.microsoft.com/office/drawing/2014/main" val="1561849500"/>
                    </a:ext>
                  </a:extLst>
                </a:gridCol>
                <a:gridCol w="493776">
                  <a:extLst>
                    <a:ext uri="{9D8B030D-6E8A-4147-A177-3AD203B41FA5}">
                      <a16:colId xmlns:a16="http://schemas.microsoft.com/office/drawing/2014/main" val="1605531137"/>
                    </a:ext>
                  </a:extLst>
                </a:gridCol>
                <a:gridCol w="493776">
                  <a:extLst>
                    <a:ext uri="{9D8B030D-6E8A-4147-A177-3AD203B41FA5}">
                      <a16:colId xmlns:a16="http://schemas.microsoft.com/office/drawing/2014/main" val="2235829915"/>
                    </a:ext>
                  </a:extLst>
                </a:gridCol>
                <a:gridCol w="493776">
                  <a:extLst>
                    <a:ext uri="{9D8B030D-6E8A-4147-A177-3AD203B41FA5}">
                      <a16:colId xmlns:a16="http://schemas.microsoft.com/office/drawing/2014/main" val="684862542"/>
                    </a:ext>
                  </a:extLst>
                </a:gridCol>
                <a:gridCol w="493776">
                  <a:extLst>
                    <a:ext uri="{9D8B030D-6E8A-4147-A177-3AD203B41FA5}">
                      <a16:colId xmlns:a16="http://schemas.microsoft.com/office/drawing/2014/main" val="2093033015"/>
                    </a:ext>
                  </a:extLst>
                </a:gridCol>
                <a:gridCol w="493776">
                  <a:extLst>
                    <a:ext uri="{9D8B030D-6E8A-4147-A177-3AD203B41FA5}">
                      <a16:colId xmlns:a16="http://schemas.microsoft.com/office/drawing/2014/main" val="30234701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Stories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Profile Views</a:t>
                      </a:r>
                    </a:p>
                  </a:txBody>
                  <a:tcPr/>
                </a:tc>
                <a:extLst>
                  <a:ext uri="{0D108BD9-81ED-4DB2-BD59-A6C34878D82A}">
                    <a16:rowId xmlns:a16="http://schemas.microsoft.com/office/drawing/2014/main" val="479350302"/>
                  </a:ext>
                </a:extLst>
              </a:tr>
              <a:tr h="370840">
                <a:tc>
                  <a:txBody>
                    <a:bodyPr/>
                    <a:lstStyle/>
                    <a:p>
                      <a:r>
                        <a:rPr lang="en-US" sz="1000"/>
                        <a:t>bonifaciohighstreet</a:t>
                      </a:r>
                    </a:p>
                  </a:txBody>
                  <a:tcPr/>
                </a:tc>
                <a:tc>
                  <a:txBody>
                    <a:bodyPr/>
                    <a:lstStyle/>
                    <a:p>
                      <a:r>
                        <a:rPr lang="en-US" sz="1000"/>
                        <a:t>61284</a:t>
                      </a:r>
                    </a:p>
                  </a:txBody>
                  <a:tcPr/>
                </a:tc>
                <a:tc>
                  <a:txBody>
                    <a:bodyPr/>
                    <a:lstStyle/>
                    <a:p>
                      <a:r>
                        <a:rPr lang="en-US" sz="1000"/>
                        <a:t>39</a:t>
                      </a:r>
                    </a:p>
                  </a:txBody>
                  <a:tcPr/>
                </a:tc>
                <a:tc>
                  <a:txBody>
                    <a:bodyPr/>
                    <a:lstStyle/>
                    <a:p>
                      <a:r>
                        <a:rPr lang="en-US" sz="1000"/>
                        <a:t>234</a:t>
                      </a:r>
                    </a:p>
                  </a:txBody>
                  <a:tcPr/>
                </a:tc>
                <a:tc>
                  <a:txBody>
                    <a:bodyPr/>
                    <a:lstStyle/>
                    <a:p>
                      <a:r>
                        <a:rPr lang="en-US" sz="1000"/>
                        <a:t>108</a:t>
                      </a:r>
                    </a:p>
                  </a:txBody>
                  <a:tcPr/>
                </a:tc>
                <a:tc>
                  <a:txBody>
                    <a:bodyPr/>
                    <a:lstStyle/>
                    <a:p>
                      <a:r>
                        <a:rPr lang="en-US" sz="1000"/>
                        <a:t>112783</a:t>
                      </a:r>
                    </a:p>
                  </a:txBody>
                  <a:tcPr/>
                </a:tc>
                <a:tc>
                  <a:txBody>
                    <a:bodyPr/>
                    <a:lstStyle/>
                    <a:p>
                      <a:r>
                        <a:rPr lang="en-US" sz="1000"/>
                        <a:t>107670</a:t>
                      </a:r>
                    </a:p>
                  </a:txBody>
                  <a:tcPr/>
                </a:tc>
                <a:tc>
                  <a:txBody>
                    <a:bodyPr/>
                    <a:lstStyle/>
                    <a:p>
                      <a:r>
                        <a:rPr lang="en-US" sz="1000"/>
                        <a:t>7341</a:t>
                      </a:r>
                    </a:p>
                  </a:txBody>
                  <a:tcPr/>
                </a:tc>
                <a:tc>
                  <a:txBody>
                    <a:bodyPr/>
                    <a:lstStyle/>
                    <a:p>
                      <a:r>
                        <a:rPr lang="en-US" sz="1000"/>
                        <a:t>5686.8205128205</a:t>
                      </a:r>
                    </a:p>
                  </a:txBody>
                  <a:tcPr/>
                </a:tc>
                <a:tc>
                  <a:txBody>
                    <a:bodyPr/>
                    <a:lstStyle/>
                    <a:p>
                      <a:r>
                        <a:rPr lang="en-US" sz="1000"/>
                        <a:t>453.7735042735</a:t>
                      </a:r>
                    </a:p>
                  </a:txBody>
                  <a:tcPr/>
                </a:tc>
                <a:tc>
                  <a:txBody>
                    <a:bodyPr/>
                    <a:lstStyle/>
                    <a:p>
                      <a:r>
                        <a:rPr lang="en-US" sz="1000"/>
                        <a:t>438</a:t>
                      </a:r>
                    </a:p>
                  </a:txBody>
                  <a:tcPr/>
                </a:tc>
                <a:tc>
                  <a:txBody>
                    <a:bodyPr/>
                    <a:lstStyle/>
                    <a:p>
                      <a:r>
                        <a:rPr lang="en-US" sz="1000"/>
                        <a:t>6</a:t>
                      </a:r>
                    </a:p>
                  </a:txBody>
                  <a:tcPr/>
                </a:tc>
                <a:tc>
                  <a:txBody>
                    <a:bodyPr/>
                    <a:lstStyle/>
                    <a:p>
                      <a:r>
                        <a:rPr lang="en-US" sz="1000"/>
                        <a:t>10</a:t>
                      </a:r>
                    </a:p>
                  </a:txBody>
                  <a:tcPr/>
                </a:tc>
                <a:tc>
                  <a:txBody>
                    <a:bodyPr/>
                    <a:lstStyle/>
                    <a:p>
                      <a:r>
                        <a:rPr lang="en-US" sz="1000"/>
                        <a:t>0</a:t>
                      </a:r>
                    </a:p>
                  </a:txBody>
                  <a:tcPr/>
                </a:tc>
                <a:tc>
                  <a:txBody>
                    <a:bodyPr/>
                    <a:lstStyle/>
                    <a:p>
                      <a:r>
                        <a:rPr lang="en-US" sz="1000"/>
                        <a:t>14737</a:t>
                      </a:r>
                    </a:p>
                  </a:txBody>
                  <a:tcPr/>
                </a:tc>
                <a:extLst>
                  <a:ext uri="{0D108BD9-81ED-4DB2-BD59-A6C34878D82A}">
                    <a16:rowId xmlns:a16="http://schemas.microsoft.com/office/drawing/2014/main" val="937983620"/>
                  </a:ext>
                </a:extLst>
              </a:tr>
            </a:tbl>
          </a:graphicData>
        </a:graphic>
      </p:graphicFrame>
      <p:sp>
        <p:nvSpPr>
          <p:cNvPr id="4" name="Text Placeholder 3">
            <a:extLst>
              <a:ext uri="{FF2B5EF4-FFF2-40B4-BE49-F238E27FC236}">
                <a16:creationId xmlns:a16="http://schemas.microsoft.com/office/drawing/2014/main" id="{A54590C5-1CFC-43BD-A6BB-B8894CD24A44}"/>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5758936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029F0-4CF2-474F-8ABB-520273B93B06}"/>
              </a:ext>
            </a:extLst>
          </p:cNvPr>
          <p:cNvSpPr>
            <a:spLocks noGrp="1"/>
          </p:cNvSpPr>
          <p:nvPr>
            <p:ph type="title"/>
          </p:nvPr>
        </p:nvSpPr>
        <p:spPr/>
        <p:txBody>
          <a:bodyPr/>
          <a:lstStyle/>
          <a:p>
            <a:r>
              <a:rPr lang="en-US"/>
              <a:t>Instagram [ IG ] Custom Posts Table (Own) v2 | bonifaciohighstreet - 1 of 20</a:t>
            </a:r>
          </a:p>
        </p:txBody>
      </p:sp>
      <p:graphicFrame>
        <p:nvGraphicFramePr>
          <p:cNvPr id="5" name="Table Placeholder 4">
            <a:extLst>
              <a:ext uri="{FF2B5EF4-FFF2-40B4-BE49-F238E27FC236}">
                <a16:creationId xmlns:a16="http://schemas.microsoft.com/office/drawing/2014/main" id="{4A5FE93F-333F-48B2-BB38-13B446E1571F}"/>
              </a:ext>
            </a:extLst>
          </p:cNvPr>
          <p:cNvGraphicFramePr>
            <a:graphicFrameLocks noGrp="1"/>
          </p:cNvGraphicFramePr>
          <p:nvPr>
            <p:ph type="tbl" sz="quarter" idx="13"/>
            <p:extLst>
              <p:ext uri="{D42A27DB-BD31-4B8C-83A1-F6EECF244321}">
                <p14:modId xmlns:p14="http://schemas.microsoft.com/office/powerpoint/2010/main" val="1003828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98181165"/>
                    </a:ext>
                  </a:extLst>
                </a:gridCol>
                <a:gridCol w="493776">
                  <a:extLst>
                    <a:ext uri="{9D8B030D-6E8A-4147-A177-3AD203B41FA5}">
                      <a16:colId xmlns:a16="http://schemas.microsoft.com/office/drawing/2014/main" val="322573628"/>
                    </a:ext>
                  </a:extLst>
                </a:gridCol>
                <a:gridCol w="1069848">
                  <a:extLst>
                    <a:ext uri="{9D8B030D-6E8A-4147-A177-3AD203B41FA5}">
                      <a16:colId xmlns:a16="http://schemas.microsoft.com/office/drawing/2014/main" val="3637576532"/>
                    </a:ext>
                  </a:extLst>
                </a:gridCol>
                <a:gridCol w="493776">
                  <a:extLst>
                    <a:ext uri="{9D8B030D-6E8A-4147-A177-3AD203B41FA5}">
                      <a16:colId xmlns:a16="http://schemas.microsoft.com/office/drawing/2014/main" val="3616764331"/>
                    </a:ext>
                  </a:extLst>
                </a:gridCol>
                <a:gridCol w="1069848">
                  <a:extLst>
                    <a:ext uri="{9D8B030D-6E8A-4147-A177-3AD203B41FA5}">
                      <a16:colId xmlns:a16="http://schemas.microsoft.com/office/drawing/2014/main" val="2400562366"/>
                    </a:ext>
                  </a:extLst>
                </a:gridCol>
                <a:gridCol w="493776">
                  <a:extLst>
                    <a:ext uri="{9D8B030D-6E8A-4147-A177-3AD203B41FA5}">
                      <a16:colId xmlns:a16="http://schemas.microsoft.com/office/drawing/2014/main" val="1542331247"/>
                    </a:ext>
                  </a:extLst>
                </a:gridCol>
                <a:gridCol w="493776">
                  <a:extLst>
                    <a:ext uri="{9D8B030D-6E8A-4147-A177-3AD203B41FA5}">
                      <a16:colId xmlns:a16="http://schemas.microsoft.com/office/drawing/2014/main" val="1560867950"/>
                    </a:ext>
                  </a:extLst>
                </a:gridCol>
                <a:gridCol w="493776">
                  <a:extLst>
                    <a:ext uri="{9D8B030D-6E8A-4147-A177-3AD203B41FA5}">
                      <a16:colId xmlns:a16="http://schemas.microsoft.com/office/drawing/2014/main" val="2865754727"/>
                    </a:ext>
                  </a:extLst>
                </a:gridCol>
                <a:gridCol w="493776">
                  <a:extLst>
                    <a:ext uri="{9D8B030D-6E8A-4147-A177-3AD203B41FA5}">
                      <a16:colId xmlns:a16="http://schemas.microsoft.com/office/drawing/2014/main" val="3708145686"/>
                    </a:ext>
                  </a:extLst>
                </a:gridCol>
                <a:gridCol w="493776">
                  <a:extLst>
                    <a:ext uri="{9D8B030D-6E8A-4147-A177-3AD203B41FA5}">
                      <a16:colId xmlns:a16="http://schemas.microsoft.com/office/drawing/2014/main" val="2415179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65859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- 2024-10-31 13:35:05</a:t>
                      </a:r>
                      <a:r>
                        <a:rPr kumimoji="0" lang="en-US" sz="1000" b="0" i="0" u="none" strike="noStrike" kern="1200" cap="none" spc="0" normalizeH="0" baseline="0" noProof="0">
                          <a:ln>
                            <a:noFill/>
                          </a:ln>
                          <a:solidFill>
                            <a:prstClr val="black"/>
                          </a:solidFill>
                          <a:effectLst/>
                          <a:uLnTx/>
                          <a:uFillTx/>
                          <a:latin typeface="Calibri"/>
                          <a:ea typeface="+mn-ea"/>
                          <a:cs typeface="+mn-cs"/>
                        </a:rPr>
                        <a:t>
 👻✨ Happy Halloween from Highstreet! 🎃💀 Last weekend’s Boo Yah! event was a blast, from enchanting costumes to spine-tingling entertainment, thank you to everyone who joined in on the fun and made it a Halloween to remember. 🧛🧙
Swipe through for highlights of the Halloween festivities🍬
Have a safe and treat filled Halloween, and don’t forget to tag us in your memories from Boo Yah! 📸 #BHSBooYah #HighstreetHalloween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11/25/2024 08:24:57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3250</a:t>
                      </a:r>
                    </a:p>
                  </a:txBody>
                  <a:tcPr/>
                </a:tc>
                <a:extLst>
                  <a:ext uri="{0D108BD9-81ED-4DB2-BD59-A6C34878D82A}">
                    <a16:rowId xmlns:a16="http://schemas.microsoft.com/office/drawing/2014/main" val="1001631010"/>
                  </a:ext>
                </a:extLst>
              </a:tr>
            </a:tbl>
          </a:graphicData>
        </a:graphic>
      </p:graphicFrame>
      <p:sp>
        <p:nvSpPr>
          <p:cNvPr id="4" name="Text Placeholder 3">
            <a:extLst>
              <a:ext uri="{FF2B5EF4-FFF2-40B4-BE49-F238E27FC236}">
                <a16:creationId xmlns:a16="http://schemas.microsoft.com/office/drawing/2014/main" id="{9FB5A38F-FF47-4C1F-9C52-364199BE09AC}"/>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15639219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1396C-67FB-4755-BFB1-4AAC73EC0379}"/>
              </a:ext>
            </a:extLst>
          </p:cNvPr>
          <p:cNvSpPr>
            <a:spLocks noGrp="1"/>
          </p:cNvSpPr>
          <p:nvPr>
            <p:ph type="title"/>
          </p:nvPr>
        </p:nvSpPr>
        <p:spPr/>
        <p:txBody>
          <a:bodyPr/>
          <a:lstStyle/>
          <a:p>
            <a:r>
              <a:rPr lang="en-US"/>
              <a:t>Instagram [ IG ] Custom Posts Table (Own) v2 | bonifaciohighstreet - 2 of 20</a:t>
            </a:r>
          </a:p>
        </p:txBody>
      </p:sp>
      <p:graphicFrame>
        <p:nvGraphicFramePr>
          <p:cNvPr id="5" name="Table Placeholder 4">
            <a:extLst>
              <a:ext uri="{FF2B5EF4-FFF2-40B4-BE49-F238E27FC236}">
                <a16:creationId xmlns:a16="http://schemas.microsoft.com/office/drawing/2014/main" id="{D8C03BD1-3D3E-4EAF-BE3C-D496DCBBB82B}"/>
              </a:ext>
            </a:extLst>
          </p:cNvPr>
          <p:cNvGraphicFramePr>
            <a:graphicFrameLocks noGrp="1"/>
          </p:cNvGraphicFramePr>
          <p:nvPr>
            <p:ph type="tbl" sz="quarter" idx="13"/>
            <p:extLst>
              <p:ext uri="{D42A27DB-BD31-4B8C-83A1-F6EECF244321}">
                <p14:modId xmlns:p14="http://schemas.microsoft.com/office/powerpoint/2010/main" val="63490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55777128"/>
                    </a:ext>
                  </a:extLst>
                </a:gridCol>
                <a:gridCol w="493776">
                  <a:extLst>
                    <a:ext uri="{9D8B030D-6E8A-4147-A177-3AD203B41FA5}">
                      <a16:colId xmlns:a16="http://schemas.microsoft.com/office/drawing/2014/main" val="3699516492"/>
                    </a:ext>
                  </a:extLst>
                </a:gridCol>
                <a:gridCol w="1069848">
                  <a:extLst>
                    <a:ext uri="{9D8B030D-6E8A-4147-A177-3AD203B41FA5}">
                      <a16:colId xmlns:a16="http://schemas.microsoft.com/office/drawing/2014/main" val="2330899450"/>
                    </a:ext>
                  </a:extLst>
                </a:gridCol>
                <a:gridCol w="493776">
                  <a:extLst>
                    <a:ext uri="{9D8B030D-6E8A-4147-A177-3AD203B41FA5}">
                      <a16:colId xmlns:a16="http://schemas.microsoft.com/office/drawing/2014/main" val="972388594"/>
                    </a:ext>
                  </a:extLst>
                </a:gridCol>
                <a:gridCol w="1069848">
                  <a:extLst>
                    <a:ext uri="{9D8B030D-6E8A-4147-A177-3AD203B41FA5}">
                      <a16:colId xmlns:a16="http://schemas.microsoft.com/office/drawing/2014/main" val="3445195751"/>
                    </a:ext>
                  </a:extLst>
                </a:gridCol>
                <a:gridCol w="493776">
                  <a:extLst>
                    <a:ext uri="{9D8B030D-6E8A-4147-A177-3AD203B41FA5}">
                      <a16:colId xmlns:a16="http://schemas.microsoft.com/office/drawing/2014/main" val="1351017455"/>
                    </a:ext>
                  </a:extLst>
                </a:gridCol>
                <a:gridCol w="493776">
                  <a:extLst>
                    <a:ext uri="{9D8B030D-6E8A-4147-A177-3AD203B41FA5}">
                      <a16:colId xmlns:a16="http://schemas.microsoft.com/office/drawing/2014/main" val="1274630107"/>
                    </a:ext>
                  </a:extLst>
                </a:gridCol>
                <a:gridCol w="493776">
                  <a:extLst>
                    <a:ext uri="{9D8B030D-6E8A-4147-A177-3AD203B41FA5}">
                      <a16:colId xmlns:a16="http://schemas.microsoft.com/office/drawing/2014/main" val="3543053578"/>
                    </a:ext>
                  </a:extLst>
                </a:gridCol>
                <a:gridCol w="493776">
                  <a:extLst>
                    <a:ext uri="{9D8B030D-6E8A-4147-A177-3AD203B41FA5}">
                      <a16:colId xmlns:a16="http://schemas.microsoft.com/office/drawing/2014/main" val="876781713"/>
                    </a:ext>
                  </a:extLst>
                </a:gridCol>
                <a:gridCol w="493776">
                  <a:extLst>
                    <a:ext uri="{9D8B030D-6E8A-4147-A177-3AD203B41FA5}">
                      <a16:colId xmlns:a16="http://schemas.microsoft.com/office/drawing/2014/main" val="3500194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30997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- 2024-10-29 18:47:30</a:t>
                      </a:r>
                      <a:r>
                        <a:rPr kumimoji="0" lang="en-US" sz="1000" b="0" i="0" u="none" strike="noStrike" kern="1200" cap="none" spc="0" normalizeH="0" baseline="0" noProof="0">
                          <a:ln>
                            <a:noFill/>
                          </a:ln>
                          <a:solidFill>
                            <a:prstClr val="black"/>
                          </a:solidFill>
                          <a:effectLst/>
                          <a:uLnTx/>
                          <a:uFillTx/>
                          <a:latin typeface="Calibri"/>
                          <a:ea typeface="+mn-ea"/>
                          <a:cs typeface="+mn-cs"/>
                        </a:rPr>
                        <a:t>
 What a Pawrty! 🎉🐾
Come check out Mr. Paws, where you and your fur-riends can celebrate in style! (After a pamper session of course) 
Whether it’s a barkday bash, a playdate, or just a pawsome gathering, it’s pet-friendly space is designed for both humans and four-legged friends to enjoy together. 🐶🐱💖
Bring your best buds—both furry and not—and create memories worth wagging about! 🥳✨ #MrPaws #FurFriendlyEvents #BonifacioHighStreet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11/25/2024 08:24:57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a:t>
                      </a:r>
                    </a:p>
                  </a:txBody>
                  <a:tcPr/>
                </a:tc>
                <a:extLst>
                  <a:ext uri="{0D108BD9-81ED-4DB2-BD59-A6C34878D82A}">
                    <a16:rowId xmlns:a16="http://schemas.microsoft.com/office/drawing/2014/main" val="127762990"/>
                  </a:ext>
                </a:extLst>
              </a:tr>
            </a:tbl>
          </a:graphicData>
        </a:graphic>
      </p:graphicFrame>
      <p:sp>
        <p:nvSpPr>
          <p:cNvPr id="4" name="Text Placeholder 3">
            <a:extLst>
              <a:ext uri="{FF2B5EF4-FFF2-40B4-BE49-F238E27FC236}">
                <a16:creationId xmlns:a16="http://schemas.microsoft.com/office/drawing/2014/main" id="{7DEACB13-2A9A-4829-B84C-CF95B7FFF117}"/>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8235308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99A64-8D28-4BAD-AF4C-B5941C418D10}"/>
              </a:ext>
            </a:extLst>
          </p:cNvPr>
          <p:cNvSpPr>
            <a:spLocks noGrp="1"/>
          </p:cNvSpPr>
          <p:nvPr>
            <p:ph type="title"/>
          </p:nvPr>
        </p:nvSpPr>
        <p:spPr/>
        <p:txBody>
          <a:bodyPr/>
          <a:lstStyle/>
          <a:p>
            <a:r>
              <a:rPr lang="en-US"/>
              <a:t>Instagram [ IG ] Custom Posts Table (Own) v2 | bonifaciohighstreet - 3 of 20</a:t>
            </a:r>
          </a:p>
        </p:txBody>
      </p:sp>
      <p:graphicFrame>
        <p:nvGraphicFramePr>
          <p:cNvPr id="5" name="Table Placeholder 4">
            <a:extLst>
              <a:ext uri="{FF2B5EF4-FFF2-40B4-BE49-F238E27FC236}">
                <a16:creationId xmlns:a16="http://schemas.microsoft.com/office/drawing/2014/main" id="{82F3D544-8909-4B92-A0BA-991A726A90DA}"/>
              </a:ext>
            </a:extLst>
          </p:cNvPr>
          <p:cNvGraphicFramePr>
            <a:graphicFrameLocks noGrp="1"/>
          </p:cNvGraphicFramePr>
          <p:nvPr>
            <p:ph type="tbl" sz="quarter" idx="13"/>
            <p:extLst>
              <p:ext uri="{D42A27DB-BD31-4B8C-83A1-F6EECF244321}">
                <p14:modId xmlns:p14="http://schemas.microsoft.com/office/powerpoint/2010/main" val="3181283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38932085"/>
                    </a:ext>
                  </a:extLst>
                </a:gridCol>
                <a:gridCol w="493776">
                  <a:extLst>
                    <a:ext uri="{9D8B030D-6E8A-4147-A177-3AD203B41FA5}">
                      <a16:colId xmlns:a16="http://schemas.microsoft.com/office/drawing/2014/main" val="834631835"/>
                    </a:ext>
                  </a:extLst>
                </a:gridCol>
                <a:gridCol w="1069848">
                  <a:extLst>
                    <a:ext uri="{9D8B030D-6E8A-4147-A177-3AD203B41FA5}">
                      <a16:colId xmlns:a16="http://schemas.microsoft.com/office/drawing/2014/main" val="3293219706"/>
                    </a:ext>
                  </a:extLst>
                </a:gridCol>
                <a:gridCol w="493776">
                  <a:extLst>
                    <a:ext uri="{9D8B030D-6E8A-4147-A177-3AD203B41FA5}">
                      <a16:colId xmlns:a16="http://schemas.microsoft.com/office/drawing/2014/main" val="2753437041"/>
                    </a:ext>
                  </a:extLst>
                </a:gridCol>
                <a:gridCol w="1069848">
                  <a:extLst>
                    <a:ext uri="{9D8B030D-6E8A-4147-A177-3AD203B41FA5}">
                      <a16:colId xmlns:a16="http://schemas.microsoft.com/office/drawing/2014/main" val="58974162"/>
                    </a:ext>
                  </a:extLst>
                </a:gridCol>
                <a:gridCol w="493776">
                  <a:extLst>
                    <a:ext uri="{9D8B030D-6E8A-4147-A177-3AD203B41FA5}">
                      <a16:colId xmlns:a16="http://schemas.microsoft.com/office/drawing/2014/main" val="3552247715"/>
                    </a:ext>
                  </a:extLst>
                </a:gridCol>
                <a:gridCol w="493776">
                  <a:extLst>
                    <a:ext uri="{9D8B030D-6E8A-4147-A177-3AD203B41FA5}">
                      <a16:colId xmlns:a16="http://schemas.microsoft.com/office/drawing/2014/main" val="3900898357"/>
                    </a:ext>
                  </a:extLst>
                </a:gridCol>
                <a:gridCol w="493776">
                  <a:extLst>
                    <a:ext uri="{9D8B030D-6E8A-4147-A177-3AD203B41FA5}">
                      <a16:colId xmlns:a16="http://schemas.microsoft.com/office/drawing/2014/main" val="2828470578"/>
                    </a:ext>
                  </a:extLst>
                </a:gridCol>
                <a:gridCol w="493776">
                  <a:extLst>
                    <a:ext uri="{9D8B030D-6E8A-4147-A177-3AD203B41FA5}">
                      <a16:colId xmlns:a16="http://schemas.microsoft.com/office/drawing/2014/main" val="1216770519"/>
                    </a:ext>
                  </a:extLst>
                </a:gridCol>
                <a:gridCol w="493776">
                  <a:extLst>
                    <a:ext uri="{9D8B030D-6E8A-4147-A177-3AD203B41FA5}">
                      <a16:colId xmlns:a16="http://schemas.microsoft.com/office/drawing/2014/main" val="3722968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75414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- 2024-10-29 11:40:14</a:t>
                      </a:r>
                      <a:r>
                        <a:rPr kumimoji="0" lang="en-US" sz="1000" b="0" i="0" u="none" strike="noStrike" kern="1200" cap="none" spc="0" normalizeH="0" baseline="0" noProof="0">
                          <a:ln>
                            <a:noFill/>
                          </a:ln>
                          <a:solidFill>
                            <a:prstClr val="black"/>
                          </a:solidFill>
                          <a:effectLst/>
                          <a:uLnTx/>
                          <a:uFillTx/>
                          <a:latin typeface="Calibri"/>
                          <a:ea typeface="+mn-ea"/>
                          <a:cs typeface="+mn-cs"/>
                        </a:rPr>
                        <a:t>
 📅 Special Mall Hours 📅
Bonifacio Highstreet will remain open to serve you, please take note of these adjusted mall hours in observance of All Saints’ Day and All Souls’ Day
🕛 November 1 (Friday): 12 NN - 11 PM
🕚 November 2 (Saturday): 11 AM - 11 PM
#BonifacioHighStreet #HolidayHours #AllSaintsDay #AllSoulsDay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11/02/2024 20:20:06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4869</a:t>
                      </a:r>
                    </a:p>
                  </a:txBody>
                  <a:tcPr/>
                </a:tc>
                <a:extLst>
                  <a:ext uri="{0D108BD9-81ED-4DB2-BD59-A6C34878D82A}">
                    <a16:rowId xmlns:a16="http://schemas.microsoft.com/office/drawing/2014/main" val="771598355"/>
                  </a:ext>
                </a:extLst>
              </a:tr>
            </a:tbl>
          </a:graphicData>
        </a:graphic>
      </p:graphicFrame>
      <p:sp>
        <p:nvSpPr>
          <p:cNvPr id="4" name="Text Placeholder 3">
            <a:extLst>
              <a:ext uri="{FF2B5EF4-FFF2-40B4-BE49-F238E27FC236}">
                <a16:creationId xmlns:a16="http://schemas.microsoft.com/office/drawing/2014/main" id="{F3E83816-EDC7-4E37-AC6F-E466BFB226FC}"/>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27846113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FFB01-D9B4-433A-8CC7-43CB43DE2B6B}"/>
              </a:ext>
            </a:extLst>
          </p:cNvPr>
          <p:cNvSpPr>
            <a:spLocks noGrp="1"/>
          </p:cNvSpPr>
          <p:nvPr>
            <p:ph type="title"/>
          </p:nvPr>
        </p:nvSpPr>
        <p:spPr/>
        <p:txBody>
          <a:bodyPr/>
          <a:lstStyle/>
          <a:p>
            <a:r>
              <a:rPr lang="en-US"/>
              <a:t>Instagram [ IG ] Custom Posts Table (Own) v2 | bonifaciohighstreet - 4 of 20</a:t>
            </a:r>
          </a:p>
        </p:txBody>
      </p:sp>
      <p:graphicFrame>
        <p:nvGraphicFramePr>
          <p:cNvPr id="5" name="Table Placeholder 4">
            <a:extLst>
              <a:ext uri="{FF2B5EF4-FFF2-40B4-BE49-F238E27FC236}">
                <a16:creationId xmlns:a16="http://schemas.microsoft.com/office/drawing/2014/main" id="{CFE06022-FE78-49D0-B006-6E5321890700}"/>
              </a:ext>
            </a:extLst>
          </p:cNvPr>
          <p:cNvGraphicFramePr>
            <a:graphicFrameLocks noGrp="1"/>
          </p:cNvGraphicFramePr>
          <p:nvPr>
            <p:ph type="tbl" sz="quarter" idx="13"/>
            <p:extLst>
              <p:ext uri="{D42A27DB-BD31-4B8C-83A1-F6EECF244321}">
                <p14:modId xmlns:p14="http://schemas.microsoft.com/office/powerpoint/2010/main" val="3213940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26966817"/>
                    </a:ext>
                  </a:extLst>
                </a:gridCol>
                <a:gridCol w="493776">
                  <a:extLst>
                    <a:ext uri="{9D8B030D-6E8A-4147-A177-3AD203B41FA5}">
                      <a16:colId xmlns:a16="http://schemas.microsoft.com/office/drawing/2014/main" val="1034134468"/>
                    </a:ext>
                  </a:extLst>
                </a:gridCol>
                <a:gridCol w="1069848">
                  <a:extLst>
                    <a:ext uri="{9D8B030D-6E8A-4147-A177-3AD203B41FA5}">
                      <a16:colId xmlns:a16="http://schemas.microsoft.com/office/drawing/2014/main" val="3172566435"/>
                    </a:ext>
                  </a:extLst>
                </a:gridCol>
                <a:gridCol w="493776">
                  <a:extLst>
                    <a:ext uri="{9D8B030D-6E8A-4147-A177-3AD203B41FA5}">
                      <a16:colId xmlns:a16="http://schemas.microsoft.com/office/drawing/2014/main" val="2853312942"/>
                    </a:ext>
                  </a:extLst>
                </a:gridCol>
                <a:gridCol w="1069848">
                  <a:extLst>
                    <a:ext uri="{9D8B030D-6E8A-4147-A177-3AD203B41FA5}">
                      <a16:colId xmlns:a16="http://schemas.microsoft.com/office/drawing/2014/main" val="1902544721"/>
                    </a:ext>
                  </a:extLst>
                </a:gridCol>
                <a:gridCol w="493776">
                  <a:extLst>
                    <a:ext uri="{9D8B030D-6E8A-4147-A177-3AD203B41FA5}">
                      <a16:colId xmlns:a16="http://schemas.microsoft.com/office/drawing/2014/main" val="2167255455"/>
                    </a:ext>
                  </a:extLst>
                </a:gridCol>
                <a:gridCol w="493776">
                  <a:extLst>
                    <a:ext uri="{9D8B030D-6E8A-4147-A177-3AD203B41FA5}">
                      <a16:colId xmlns:a16="http://schemas.microsoft.com/office/drawing/2014/main" val="3013386940"/>
                    </a:ext>
                  </a:extLst>
                </a:gridCol>
                <a:gridCol w="493776">
                  <a:extLst>
                    <a:ext uri="{9D8B030D-6E8A-4147-A177-3AD203B41FA5}">
                      <a16:colId xmlns:a16="http://schemas.microsoft.com/office/drawing/2014/main" val="1383700546"/>
                    </a:ext>
                  </a:extLst>
                </a:gridCol>
                <a:gridCol w="493776">
                  <a:extLst>
                    <a:ext uri="{9D8B030D-6E8A-4147-A177-3AD203B41FA5}">
                      <a16:colId xmlns:a16="http://schemas.microsoft.com/office/drawing/2014/main" val="73873758"/>
                    </a:ext>
                  </a:extLst>
                </a:gridCol>
                <a:gridCol w="493776">
                  <a:extLst>
                    <a:ext uri="{9D8B030D-6E8A-4147-A177-3AD203B41FA5}">
                      <a16:colId xmlns:a16="http://schemas.microsoft.com/office/drawing/2014/main" val="1468624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30624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- 2024-10-27 15:31:57</a:t>
                      </a:r>
                      <a:r>
                        <a:rPr kumimoji="0" lang="en-US" sz="1000" b="0" i="0" u="none" strike="noStrike" kern="1200" cap="none" spc="0" normalizeH="0" baseline="0" noProof="0">
                          <a:ln>
                            <a:noFill/>
                          </a:ln>
                          <a:solidFill>
                            <a:prstClr val="black"/>
                          </a:solidFill>
                          <a:effectLst/>
                          <a:uLnTx/>
                          <a:uFillTx/>
                          <a:latin typeface="Calibri"/>
                          <a:ea typeface="+mn-ea"/>
                          <a:cs typeface="+mn-cs"/>
                        </a:rPr>
                        <a:t>
 🎃 Boo Yah! Halloween at Bonifacio High Street was spooktacular! 👻 From fang-tastic costumes to thrilling activities, we had a hauntingly good time with all of you! 
Thank you to everyone who joined us for the tricks, treats, and participated in the Halloween fun! 🧛‍♀️🍬
#BooYahAtBHS #HighstreetHalloween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11/25/2024 08:24:57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5496</a:t>
                      </a:r>
                    </a:p>
                  </a:txBody>
                  <a:tcPr/>
                </a:tc>
                <a:extLst>
                  <a:ext uri="{0D108BD9-81ED-4DB2-BD59-A6C34878D82A}">
                    <a16:rowId xmlns:a16="http://schemas.microsoft.com/office/drawing/2014/main" val="1573984375"/>
                  </a:ext>
                </a:extLst>
              </a:tr>
            </a:tbl>
          </a:graphicData>
        </a:graphic>
      </p:graphicFrame>
      <p:sp>
        <p:nvSpPr>
          <p:cNvPr id="4" name="Text Placeholder 3">
            <a:extLst>
              <a:ext uri="{FF2B5EF4-FFF2-40B4-BE49-F238E27FC236}">
                <a16:creationId xmlns:a16="http://schemas.microsoft.com/office/drawing/2014/main" id="{3D22DC58-3713-4FEC-BFD5-2AE065AC5883}"/>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2774747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F5EE9-6B91-4C00-AA46-9A9DE5DA8FBA}"/>
              </a:ext>
            </a:extLst>
          </p:cNvPr>
          <p:cNvSpPr>
            <a:spLocks noGrp="1"/>
          </p:cNvSpPr>
          <p:nvPr>
            <p:ph type="title"/>
          </p:nvPr>
        </p:nvSpPr>
        <p:spPr/>
        <p:txBody>
          <a:bodyPr/>
          <a:lstStyle/>
          <a:p>
            <a:r>
              <a:rPr lang="en-US"/>
              <a:t>Instagram [ IG ] Custom Posts Table (Own) v2 | bonifaciohighstreet - 5 of 20</a:t>
            </a:r>
          </a:p>
        </p:txBody>
      </p:sp>
      <p:graphicFrame>
        <p:nvGraphicFramePr>
          <p:cNvPr id="5" name="Table Placeholder 4">
            <a:extLst>
              <a:ext uri="{FF2B5EF4-FFF2-40B4-BE49-F238E27FC236}">
                <a16:creationId xmlns:a16="http://schemas.microsoft.com/office/drawing/2014/main" id="{FDEDCCD8-0261-4053-93FC-DE8F2634A2F3}"/>
              </a:ext>
            </a:extLst>
          </p:cNvPr>
          <p:cNvGraphicFramePr>
            <a:graphicFrameLocks noGrp="1"/>
          </p:cNvGraphicFramePr>
          <p:nvPr>
            <p:ph type="tbl" sz="quarter" idx="13"/>
            <p:extLst>
              <p:ext uri="{D42A27DB-BD31-4B8C-83A1-F6EECF244321}">
                <p14:modId xmlns:p14="http://schemas.microsoft.com/office/powerpoint/2010/main" val="3418092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38463689"/>
                    </a:ext>
                  </a:extLst>
                </a:gridCol>
                <a:gridCol w="493776">
                  <a:extLst>
                    <a:ext uri="{9D8B030D-6E8A-4147-A177-3AD203B41FA5}">
                      <a16:colId xmlns:a16="http://schemas.microsoft.com/office/drawing/2014/main" val="3733254746"/>
                    </a:ext>
                  </a:extLst>
                </a:gridCol>
                <a:gridCol w="1069848">
                  <a:extLst>
                    <a:ext uri="{9D8B030D-6E8A-4147-A177-3AD203B41FA5}">
                      <a16:colId xmlns:a16="http://schemas.microsoft.com/office/drawing/2014/main" val="1589751779"/>
                    </a:ext>
                  </a:extLst>
                </a:gridCol>
                <a:gridCol w="493776">
                  <a:extLst>
                    <a:ext uri="{9D8B030D-6E8A-4147-A177-3AD203B41FA5}">
                      <a16:colId xmlns:a16="http://schemas.microsoft.com/office/drawing/2014/main" val="2400359306"/>
                    </a:ext>
                  </a:extLst>
                </a:gridCol>
                <a:gridCol w="1069848">
                  <a:extLst>
                    <a:ext uri="{9D8B030D-6E8A-4147-A177-3AD203B41FA5}">
                      <a16:colId xmlns:a16="http://schemas.microsoft.com/office/drawing/2014/main" val="697262836"/>
                    </a:ext>
                  </a:extLst>
                </a:gridCol>
                <a:gridCol w="493776">
                  <a:extLst>
                    <a:ext uri="{9D8B030D-6E8A-4147-A177-3AD203B41FA5}">
                      <a16:colId xmlns:a16="http://schemas.microsoft.com/office/drawing/2014/main" val="1122939175"/>
                    </a:ext>
                  </a:extLst>
                </a:gridCol>
                <a:gridCol w="493776">
                  <a:extLst>
                    <a:ext uri="{9D8B030D-6E8A-4147-A177-3AD203B41FA5}">
                      <a16:colId xmlns:a16="http://schemas.microsoft.com/office/drawing/2014/main" val="1364183666"/>
                    </a:ext>
                  </a:extLst>
                </a:gridCol>
                <a:gridCol w="493776">
                  <a:extLst>
                    <a:ext uri="{9D8B030D-6E8A-4147-A177-3AD203B41FA5}">
                      <a16:colId xmlns:a16="http://schemas.microsoft.com/office/drawing/2014/main" val="143896697"/>
                    </a:ext>
                  </a:extLst>
                </a:gridCol>
                <a:gridCol w="493776">
                  <a:extLst>
                    <a:ext uri="{9D8B030D-6E8A-4147-A177-3AD203B41FA5}">
                      <a16:colId xmlns:a16="http://schemas.microsoft.com/office/drawing/2014/main" val="2501432773"/>
                    </a:ext>
                  </a:extLst>
                </a:gridCol>
                <a:gridCol w="493776">
                  <a:extLst>
                    <a:ext uri="{9D8B030D-6E8A-4147-A177-3AD203B41FA5}">
                      <a16:colId xmlns:a16="http://schemas.microsoft.com/office/drawing/2014/main" val="698498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1975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- 2024-10-26 12:50:38</a:t>
                      </a:r>
                      <a:r>
                        <a:rPr kumimoji="0" lang="en-US" sz="1000" b="0" i="0" u="none" strike="noStrike" kern="1200" cap="none" spc="0" normalizeH="0" baseline="0" noProof="0">
                          <a:ln>
                            <a:noFill/>
                          </a:ln>
                          <a:solidFill>
                            <a:prstClr val="black"/>
                          </a:solidFill>
                          <a:effectLst/>
                          <a:uLnTx/>
                          <a:uFillTx/>
                          <a:latin typeface="Calibri"/>
                          <a:ea typeface="+mn-ea"/>
                          <a:cs typeface="+mn-cs"/>
                        </a:rPr>
                        <a:t>
 Today’s the day, Boo Yah! 👻
Attention little Trick or Treaters 🍭🍬🍫 - Swing by Bonifacio High Street today, October 26, and get ready for a delightful surprise! These merchants will be giving out some treats during their store hours, until supplies last:
Don’t forget that receipt validation for loot bag vouchers will continue at One Bonifacio concierge today from 3PM - 5PM. Once you receive your voucher, you may proceed directly to the redemption booth at our event venue. 
We’re excited to see you at the 📍Cinema Level of Central Square Mall, Bonifacio Highstreet at 4pm. 
Event is open to all! No pre-registration or tickets required
#BooYahAtBHS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10/27/2024 08:25:55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3607</a:t>
                      </a:r>
                    </a:p>
                  </a:txBody>
                  <a:tcPr/>
                </a:tc>
                <a:extLst>
                  <a:ext uri="{0D108BD9-81ED-4DB2-BD59-A6C34878D82A}">
                    <a16:rowId xmlns:a16="http://schemas.microsoft.com/office/drawing/2014/main" val="3434523056"/>
                  </a:ext>
                </a:extLst>
              </a:tr>
            </a:tbl>
          </a:graphicData>
        </a:graphic>
      </p:graphicFrame>
      <p:sp>
        <p:nvSpPr>
          <p:cNvPr id="4" name="Text Placeholder 3">
            <a:extLst>
              <a:ext uri="{FF2B5EF4-FFF2-40B4-BE49-F238E27FC236}">
                <a16:creationId xmlns:a16="http://schemas.microsoft.com/office/drawing/2014/main" id="{B665E682-170F-4E0B-8F0C-D00583157616}"/>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8180974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47C71-D41E-4740-B2F1-9F32C63BBDC1}"/>
              </a:ext>
            </a:extLst>
          </p:cNvPr>
          <p:cNvSpPr>
            <a:spLocks noGrp="1"/>
          </p:cNvSpPr>
          <p:nvPr>
            <p:ph type="title"/>
          </p:nvPr>
        </p:nvSpPr>
        <p:spPr/>
        <p:txBody>
          <a:bodyPr/>
          <a:lstStyle/>
          <a:p>
            <a:r>
              <a:rPr lang="en-US"/>
              <a:t>Instagram [ IG ] Custom Posts Table (Own) v2 | bonifaciohighstreet - 6 of 20</a:t>
            </a:r>
          </a:p>
        </p:txBody>
      </p:sp>
      <p:graphicFrame>
        <p:nvGraphicFramePr>
          <p:cNvPr id="5" name="Table Placeholder 4">
            <a:extLst>
              <a:ext uri="{FF2B5EF4-FFF2-40B4-BE49-F238E27FC236}">
                <a16:creationId xmlns:a16="http://schemas.microsoft.com/office/drawing/2014/main" id="{00FFE194-8DAF-423A-8741-E41831BC59AC}"/>
              </a:ext>
            </a:extLst>
          </p:cNvPr>
          <p:cNvGraphicFramePr>
            <a:graphicFrameLocks noGrp="1"/>
          </p:cNvGraphicFramePr>
          <p:nvPr>
            <p:ph type="tbl" sz="quarter" idx="13"/>
            <p:extLst>
              <p:ext uri="{D42A27DB-BD31-4B8C-83A1-F6EECF244321}">
                <p14:modId xmlns:p14="http://schemas.microsoft.com/office/powerpoint/2010/main" val="1631400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09397939"/>
                    </a:ext>
                  </a:extLst>
                </a:gridCol>
                <a:gridCol w="493776">
                  <a:extLst>
                    <a:ext uri="{9D8B030D-6E8A-4147-A177-3AD203B41FA5}">
                      <a16:colId xmlns:a16="http://schemas.microsoft.com/office/drawing/2014/main" val="438616081"/>
                    </a:ext>
                  </a:extLst>
                </a:gridCol>
                <a:gridCol w="1069848">
                  <a:extLst>
                    <a:ext uri="{9D8B030D-6E8A-4147-A177-3AD203B41FA5}">
                      <a16:colId xmlns:a16="http://schemas.microsoft.com/office/drawing/2014/main" val="2687695452"/>
                    </a:ext>
                  </a:extLst>
                </a:gridCol>
                <a:gridCol w="493776">
                  <a:extLst>
                    <a:ext uri="{9D8B030D-6E8A-4147-A177-3AD203B41FA5}">
                      <a16:colId xmlns:a16="http://schemas.microsoft.com/office/drawing/2014/main" val="3343358525"/>
                    </a:ext>
                  </a:extLst>
                </a:gridCol>
                <a:gridCol w="1069848">
                  <a:extLst>
                    <a:ext uri="{9D8B030D-6E8A-4147-A177-3AD203B41FA5}">
                      <a16:colId xmlns:a16="http://schemas.microsoft.com/office/drawing/2014/main" val="2909215797"/>
                    </a:ext>
                  </a:extLst>
                </a:gridCol>
                <a:gridCol w="493776">
                  <a:extLst>
                    <a:ext uri="{9D8B030D-6E8A-4147-A177-3AD203B41FA5}">
                      <a16:colId xmlns:a16="http://schemas.microsoft.com/office/drawing/2014/main" val="503396591"/>
                    </a:ext>
                  </a:extLst>
                </a:gridCol>
                <a:gridCol w="493776">
                  <a:extLst>
                    <a:ext uri="{9D8B030D-6E8A-4147-A177-3AD203B41FA5}">
                      <a16:colId xmlns:a16="http://schemas.microsoft.com/office/drawing/2014/main" val="4266438208"/>
                    </a:ext>
                  </a:extLst>
                </a:gridCol>
                <a:gridCol w="493776">
                  <a:extLst>
                    <a:ext uri="{9D8B030D-6E8A-4147-A177-3AD203B41FA5}">
                      <a16:colId xmlns:a16="http://schemas.microsoft.com/office/drawing/2014/main" val="2204638887"/>
                    </a:ext>
                  </a:extLst>
                </a:gridCol>
                <a:gridCol w="493776">
                  <a:extLst>
                    <a:ext uri="{9D8B030D-6E8A-4147-A177-3AD203B41FA5}">
                      <a16:colId xmlns:a16="http://schemas.microsoft.com/office/drawing/2014/main" val="4284536986"/>
                    </a:ext>
                  </a:extLst>
                </a:gridCol>
                <a:gridCol w="493776">
                  <a:extLst>
                    <a:ext uri="{9D8B030D-6E8A-4147-A177-3AD203B41FA5}">
                      <a16:colId xmlns:a16="http://schemas.microsoft.com/office/drawing/2014/main" val="2168072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12995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- 2024-10-25 11:58:47</a:t>
                      </a:r>
                      <a:r>
                        <a:rPr kumimoji="0" lang="en-US" sz="1000" b="0" i="0" u="none" strike="noStrike" kern="1200" cap="none" spc="0" normalizeH="0" baseline="0" noProof="0">
                          <a:ln>
                            <a:noFill/>
                          </a:ln>
                          <a:solidFill>
                            <a:prstClr val="black"/>
                          </a:solidFill>
                          <a:effectLst/>
                          <a:uLnTx/>
                          <a:uFillTx/>
                          <a:latin typeface="Calibri"/>
                          <a:ea typeface="+mn-ea"/>
                          <a:cs typeface="+mn-cs"/>
                        </a:rPr>
                        <a:t>
 🎃👻 How about a little Boo Yah Loot Bag Unboxing? Get a sneak peek at all the treats that await you inside our loot bag valued at ₱2,000! 🛍️✨
Present your two (2) accumulated original receipts from food and non-food Bonifacio Highstreet merchants at the One Bonifacio High Street Concierge from October 25-26 and claim your exclusive loot bag voucher! For full T&amp;Cs and mechanics, please refer to our pinned post. 
And don’t miss out on the Boo Yah Halloween event this Saturday, October 26th at the Cinema Level of Central Square. No pre-registration required, the event is open to all! It’s going to be an afternoon of colorful fun and activities! 🦄🌈☁️👾
#BooYahAtBHS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11/24/2024 20:26:43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9076</a:t>
                      </a:r>
                    </a:p>
                  </a:txBody>
                  <a:tcPr/>
                </a:tc>
                <a:extLst>
                  <a:ext uri="{0D108BD9-81ED-4DB2-BD59-A6C34878D82A}">
                    <a16:rowId xmlns:a16="http://schemas.microsoft.com/office/drawing/2014/main" val="3007543538"/>
                  </a:ext>
                </a:extLst>
              </a:tr>
            </a:tbl>
          </a:graphicData>
        </a:graphic>
      </p:graphicFrame>
      <p:sp>
        <p:nvSpPr>
          <p:cNvPr id="4" name="Text Placeholder 3">
            <a:extLst>
              <a:ext uri="{FF2B5EF4-FFF2-40B4-BE49-F238E27FC236}">
                <a16:creationId xmlns:a16="http://schemas.microsoft.com/office/drawing/2014/main" id="{12DF1810-BF30-4C05-A6B5-719B68E7B40F}"/>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2824314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3D9F8-C8EE-4C69-AC15-2DD146D169EE}"/>
              </a:ext>
            </a:extLst>
          </p:cNvPr>
          <p:cNvSpPr>
            <a:spLocks noGrp="1"/>
          </p:cNvSpPr>
          <p:nvPr>
            <p:ph type="title"/>
          </p:nvPr>
        </p:nvSpPr>
        <p:spPr/>
        <p:txBody>
          <a:bodyPr/>
          <a:lstStyle/>
          <a:p>
            <a:r>
              <a:rPr lang="en-US"/>
              <a:t>Instagram [ IG ] Custom Posts Table (Own) v2 | bonifaciohighstreet - 7 of 20</a:t>
            </a:r>
          </a:p>
        </p:txBody>
      </p:sp>
      <p:graphicFrame>
        <p:nvGraphicFramePr>
          <p:cNvPr id="5" name="Table Placeholder 4">
            <a:extLst>
              <a:ext uri="{FF2B5EF4-FFF2-40B4-BE49-F238E27FC236}">
                <a16:creationId xmlns:a16="http://schemas.microsoft.com/office/drawing/2014/main" id="{6BDA40F0-0EF6-4DCA-9298-6215B6DF9982}"/>
              </a:ext>
            </a:extLst>
          </p:cNvPr>
          <p:cNvGraphicFramePr>
            <a:graphicFrameLocks noGrp="1"/>
          </p:cNvGraphicFramePr>
          <p:nvPr>
            <p:ph type="tbl" sz="quarter" idx="13"/>
            <p:extLst>
              <p:ext uri="{D42A27DB-BD31-4B8C-83A1-F6EECF244321}">
                <p14:modId xmlns:p14="http://schemas.microsoft.com/office/powerpoint/2010/main" val="1727180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49731679"/>
                    </a:ext>
                  </a:extLst>
                </a:gridCol>
                <a:gridCol w="493776">
                  <a:extLst>
                    <a:ext uri="{9D8B030D-6E8A-4147-A177-3AD203B41FA5}">
                      <a16:colId xmlns:a16="http://schemas.microsoft.com/office/drawing/2014/main" val="1127415411"/>
                    </a:ext>
                  </a:extLst>
                </a:gridCol>
                <a:gridCol w="1069848">
                  <a:extLst>
                    <a:ext uri="{9D8B030D-6E8A-4147-A177-3AD203B41FA5}">
                      <a16:colId xmlns:a16="http://schemas.microsoft.com/office/drawing/2014/main" val="968953086"/>
                    </a:ext>
                  </a:extLst>
                </a:gridCol>
                <a:gridCol w="493776">
                  <a:extLst>
                    <a:ext uri="{9D8B030D-6E8A-4147-A177-3AD203B41FA5}">
                      <a16:colId xmlns:a16="http://schemas.microsoft.com/office/drawing/2014/main" val="3053464711"/>
                    </a:ext>
                  </a:extLst>
                </a:gridCol>
                <a:gridCol w="1069848">
                  <a:extLst>
                    <a:ext uri="{9D8B030D-6E8A-4147-A177-3AD203B41FA5}">
                      <a16:colId xmlns:a16="http://schemas.microsoft.com/office/drawing/2014/main" val="2392156112"/>
                    </a:ext>
                  </a:extLst>
                </a:gridCol>
                <a:gridCol w="493776">
                  <a:extLst>
                    <a:ext uri="{9D8B030D-6E8A-4147-A177-3AD203B41FA5}">
                      <a16:colId xmlns:a16="http://schemas.microsoft.com/office/drawing/2014/main" val="4164586455"/>
                    </a:ext>
                  </a:extLst>
                </a:gridCol>
                <a:gridCol w="493776">
                  <a:extLst>
                    <a:ext uri="{9D8B030D-6E8A-4147-A177-3AD203B41FA5}">
                      <a16:colId xmlns:a16="http://schemas.microsoft.com/office/drawing/2014/main" val="1187897419"/>
                    </a:ext>
                  </a:extLst>
                </a:gridCol>
                <a:gridCol w="493776">
                  <a:extLst>
                    <a:ext uri="{9D8B030D-6E8A-4147-A177-3AD203B41FA5}">
                      <a16:colId xmlns:a16="http://schemas.microsoft.com/office/drawing/2014/main" val="1392325497"/>
                    </a:ext>
                  </a:extLst>
                </a:gridCol>
                <a:gridCol w="493776">
                  <a:extLst>
                    <a:ext uri="{9D8B030D-6E8A-4147-A177-3AD203B41FA5}">
                      <a16:colId xmlns:a16="http://schemas.microsoft.com/office/drawing/2014/main" val="303243571"/>
                    </a:ext>
                  </a:extLst>
                </a:gridCol>
                <a:gridCol w="493776">
                  <a:extLst>
                    <a:ext uri="{9D8B030D-6E8A-4147-A177-3AD203B41FA5}">
                      <a16:colId xmlns:a16="http://schemas.microsoft.com/office/drawing/2014/main" val="3389578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94402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- 2024-10-25 07:12:04</a:t>
                      </a:r>
                      <a:r>
                        <a:rPr kumimoji="0" lang="en-US" sz="1000" b="0" i="0" u="none" strike="noStrike" kern="1200" cap="none" spc="0" normalizeH="0" baseline="0" noProof="0">
                          <a:ln>
                            <a:noFill/>
                          </a:ln>
                          <a:solidFill>
                            <a:prstClr val="black"/>
                          </a:solidFill>
                          <a:effectLst/>
                          <a:uLnTx/>
                          <a:uFillTx/>
                          <a:latin typeface="Calibri"/>
                          <a:ea typeface="+mn-ea"/>
                          <a:cs typeface="+mn-cs"/>
                        </a:rPr>
                        <a:t>
 Did someone say goodies? No tricks here only treats, because everyone gets a chance to get our epic loot bag before our Boo Yah event this Saturday! It’s going to be filled with nostalgic fun 🛍️✨ Keep swiping for full details on how to redeem yours:</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It’s that easy! Don’t miss out on the spookiest (and sweetest) swag of the season! 👻🎃
P.S The event requires no pre-registration and is open to all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10/27/2024 08:25:55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4068</a:t>
                      </a:r>
                    </a:p>
                  </a:txBody>
                  <a:tcPr/>
                </a:tc>
                <a:extLst>
                  <a:ext uri="{0D108BD9-81ED-4DB2-BD59-A6C34878D82A}">
                    <a16:rowId xmlns:a16="http://schemas.microsoft.com/office/drawing/2014/main" val="3408157925"/>
                  </a:ext>
                </a:extLst>
              </a:tr>
            </a:tbl>
          </a:graphicData>
        </a:graphic>
      </p:graphicFrame>
      <p:sp>
        <p:nvSpPr>
          <p:cNvPr id="4" name="Text Placeholder 3">
            <a:extLst>
              <a:ext uri="{FF2B5EF4-FFF2-40B4-BE49-F238E27FC236}">
                <a16:creationId xmlns:a16="http://schemas.microsoft.com/office/drawing/2014/main" id="{5F286E9F-23FC-4CCF-9967-644304BF7D82}"/>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952671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2DE5D-3A0B-4895-B105-2CA885086C3D}"/>
              </a:ext>
            </a:extLst>
          </p:cNvPr>
          <p:cNvSpPr>
            <a:spLocks noGrp="1"/>
          </p:cNvSpPr>
          <p:nvPr>
            <p:ph type="title"/>
          </p:nvPr>
        </p:nvSpPr>
        <p:spPr/>
        <p:txBody>
          <a:bodyPr/>
          <a:lstStyle/>
          <a:p>
            <a:r>
              <a:rPr lang="en-US"/>
              <a:t>Instagram [ IG ] Custom Posts Table (Own) v2 | bonifaciohighstreet - 8 of 20</a:t>
            </a:r>
          </a:p>
        </p:txBody>
      </p:sp>
      <p:graphicFrame>
        <p:nvGraphicFramePr>
          <p:cNvPr id="5" name="Table Placeholder 4">
            <a:extLst>
              <a:ext uri="{FF2B5EF4-FFF2-40B4-BE49-F238E27FC236}">
                <a16:creationId xmlns:a16="http://schemas.microsoft.com/office/drawing/2014/main" id="{5F9F7356-233B-4EC4-862B-E7FC082FEEDB}"/>
              </a:ext>
            </a:extLst>
          </p:cNvPr>
          <p:cNvGraphicFramePr>
            <a:graphicFrameLocks noGrp="1"/>
          </p:cNvGraphicFramePr>
          <p:nvPr>
            <p:ph type="tbl" sz="quarter" idx="13"/>
            <p:extLst>
              <p:ext uri="{D42A27DB-BD31-4B8C-83A1-F6EECF244321}">
                <p14:modId xmlns:p14="http://schemas.microsoft.com/office/powerpoint/2010/main" val="1159909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15118306"/>
                    </a:ext>
                  </a:extLst>
                </a:gridCol>
                <a:gridCol w="493776">
                  <a:extLst>
                    <a:ext uri="{9D8B030D-6E8A-4147-A177-3AD203B41FA5}">
                      <a16:colId xmlns:a16="http://schemas.microsoft.com/office/drawing/2014/main" val="2917959437"/>
                    </a:ext>
                  </a:extLst>
                </a:gridCol>
                <a:gridCol w="1069848">
                  <a:extLst>
                    <a:ext uri="{9D8B030D-6E8A-4147-A177-3AD203B41FA5}">
                      <a16:colId xmlns:a16="http://schemas.microsoft.com/office/drawing/2014/main" val="2078877206"/>
                    </a:ext>
                  </a:extLst>
                </a:gridCol>
                <a:gridCol w="493776">
                  <a:extLst>
                    <a:ext uri="{9D8B030D-6E8A-4147-A177-3AD203B41FA5}">
                      <a16:colId xmlns:a16="http://schemas.microsoft.com/office/drawing/2014/main" val="1396555985"/>
                    </a:ext>
                  </a:extLst>
                </a:gridCol>
                <a:gridCol w="1069848">
                  <a:extLst>
                    <a:ext uri="{9D8B030D-6E8A-4147-A177-3AD203B41FA5}">
                      <a16:colId xmlns:a16="http://schemas.microsoft.com/office/drawing/2014/main" val="48823374"/>
                    </a:ext>
                  </a:extLst>
                </a:gridCol>
                <a:gridCol w="493776">
                  <a:extLst>
                    <a:ext uri="{9D8B030D-6E8A-4147-A177-3AD203B41FA5}">
                      <a16:colId xmlns:a16="http://schemas.microsoft.com/office/drawing/2014/main" val="3793180883"/>
                    </a:ext>
                  </a:extLst>
                </a:gridCol>
                <a:gridCol w="493776">
                  <a:extLst>
                    <a:ext uri="{9D8B030D-6E8A-4147-A177-3AD203B41FA5}">
                      <a16:colId xmlns:a16="http://schemas.microsoft.com/office/drawing/2014/main" val="2101362207"/>
                    </a:ext>
                  </a:extLst>
                </a:gridCol>
                <a:gridCol w="493776">
                  <a:extLst>
                    <a:ext uri="{9D8B030D-6E8A-4147-A177-3AD203B41FA5}">
                      <a16:colId xmlns:a16="http://schemas.microsoft.com/office/drawing/2014/main" val="229813055"/>
                    </a:ext>
                  </a:extLst>
                </a:gridCol>
                <a:gridCol w="493776">
                  <a:extLst>
                    <a:ext uri="{9D8B030D-6E8A-4147-A177-3AD203B41FA5}">
                      <a16:colId xmlns:a16="http://schemas.microsoft.com/office/drawing/2014/main" val="882072588"/>
                    </a:ext>
                  </a:extLst>
                </a:gridCol>
                <a:gridCol w="493776">
                  <a:extLst>
                    <a:ext uri="{9D8B030D-6E8A-4147-A177-3AD203B41FA5}">
                      <a16:colId xmlns:a16="http://schemas.microsoft.com/office/drawing/2014/main" val="3421670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20441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- 2024-10-22 18:54:08</a:t>
                      </a:r>
                      <a:r>
                        <a:rPr kumimoji="0" lang="en-US" sz="1000" b="0" i="0" u="none" strike="noStrike" kern="1200" cap="none" spc="0" normalizeH="0" baseline="0" noProof="0">
                          <a:ln>
                            <a:noFill/>
                          </a:ln>
                          <a:solidFill>
                            <a:prstClr val="black"/>
                          </a:solidFill>
                          <a:effectLst/>
                          <a:uLnTx/>
                          <a:uFillTx/>
                          <a:latin typeface="Calibri"/>
                          <a:ea typeface="+mn-ea"/>
                          <a:cs typeface="+mn-cs"/>
                        </a:rPr>
                        <a:t>
 ENTRIES CLOSED 🎃👻 BOO YAH! This Halloween, we’re bringing colorful fun-filled, blast from the past nostalgia, with an epic Y2K throwback! Get your best costumes ready for our Costume Contest for a chance to be one of three lucky winners  to win up to PHP 10,000 in assorted gift certificates!
Keep swiping for full contest mechanics on how to join. It’s time to get spooky, stylish, and nostalgic! 
We know you’re excited about our loot bags, so keep those eyes peeled for our redemption mechanics soon! 👀 #BooYahAtBHS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10/27/2024 08:25:55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a:t>
                      </a:r>
                    </a:p>
                  </a:txBody>
                  <a:tcPr/>
                </a:tc>
                <a:extLst>
                  <a:ext uri="{0D108BD9-81ED-4DB2-BD59-A6C34878D82A}">
                    <a16:rowId xmlns:a16="http://schemas.microsoft.com/office/drawing/2014/main" val="624968136"/>
                  </a:ext>
                </a:extLst>
              </a:tr>
            </a:tbl>
          </a:graphicData>
        </a:graphic>
      </p:graphicFrame>
      <p:sp>
        <p:nvSpPr>
          <p:cNvPr id="4" name="Text Placeholder 3">
            <a:extLst>
              <a:ext uri="{FF2B5EF4-FFF2-40B4-BE49-F238E27FC236}">
                <a16:creationId xmlns:a16="http://schemas.microsoft.com/office/drawing/2014/main" id="{C818A32B-94F5-439C-B1CD-CBE7085C5123}"/>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5466630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B165A-EE67-433A-9592-99A96F2161BB}"/>
              </a:ext>
            </a:extLst>
          </p:cNvPr>
          <p:cNvSpPr>
            <a:spLocks noGrp="1"/>
          </p:cNvSpPr>
          <p:nvPr>
            <p:ph type="title"/>
          </p:nvPr>
        </p:nvSpPr>
        <p:spPr/>
        <p:txBody>
          <a:bodyPr/>
          <a:lstStyle/>
          <a:p>
            <a:r>
              <a:rPr lang="en-US"/>
              <a:t>Instagram [ IG ] Custom Posts Table (Own) v2 | bonifaciohighstreet - 9 of 20</a:t>
            </a:r>
          </a:p>
        </p:txBody>
      </p:sp>
      <p:graphicFrame>
        <p:nvGraphicFramePr>
          <p:cNvPr id="5" name="Table Placeholder 4">
            <a:extLst>
              <a:ext uri="{FF2B5EF4-FFF2-40B4-BE49-F238E27FC236}">
                <a16:creationId xmlns:a16="http://schemas.microsoft.com/office/drawing/2014/main" id="{9BBF19D0-18A0-476E-AD25-4025F99D8306}"/>
              </a:ext>
            </a:extLst>
          </p:cNvPr>
          <p:cNvGraphicFramePr>
            <a:graphicFrameLocks noGrp="1"/>
          </p:cNvGraphicFramePr>
          <p:nvPr>
            <p:ph type="tbl" sz="quarter" idx="13"/>
            <p:extLst>
              <p:ext uri="{D42A27DB-BD31-4B8C-83A1-F6EECF244321}">
                <p14:modId xmlns:p14="http://schemas.microsoft.com/office/powerpoint/2010/main" val="430899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24025359"/>
                    </a:ext>
                  </a:extLst>
                </a:gridCol>
                <a:gridCol w="493776">
                  <a:extLst>
                    <a:ext uri="{9D8B030D-6E8A-4147-A177-3AD203B41FA5}">
                      <a16:colId xmlns:a16="http://schemas.microsoft.com/office/drawing/2014/main" val="2066519374"/>
                    </a:ext>
                  </a:extLst>
                </a:gridCol>
                <a:gridCol w="1069848">
                  <a:extLst>
                    <a:ext uri="{9D8B030D-6E8A-4147-A177-3AD203B41FA5}">
                      <a16:colId xmlns:a16="http://schemas.microsoft.com/office/drawing/2014/main" val="1780054180"/>
                    </a:ext>
                  </a:extLst>
                </a:gridCol>
                <a:gridCol w="493776">
                  <a:extLst>
                    <a:ext uri="{9D8B030D-6E8A-4147-A177-3AD203B41FA5}">
                      <a16:colId xmlns:a16="http://schemas.microsoft.com/office/drawing/2014/main" val="1136268895"/>
                    </a:ext>
                  </a:extLst>
                </a:gridCol>
                <a:gridCol w="1069848">
                  <a:extLst>
                    <a:ext uri="{9D8B030D-6E8A-4147-A177-3AD203B41FA5}">
                      <a16:colId xmlns:a16="http://schemas.microsoft.com/office/drawing/2014/main" val="385830761"/>
                    </a:ext>
                  </a:extLst>
                </a:gridCol>
                <a:gridCol w="493776">
                  <a:extLst>
                    <a:ext uri="{9D8B030D-6E8A-4147-A177-3AD203B41FA5}">
                      <a16:colId xmlns:a16="http://schemas.microsoft.com/office/drawing/2014/main" val="1531072758"/>
                    </a:ext>
                  </a:extLst>
                </a:gridCol>
                <a:gridCol w="493776">
                  <a:extLst>
                    <a:ext uri="{9D8B030D-6E8A-4147-A177-3AD203B41FA5}">
                      <a16:colId xmlns:a16="http://schemas.microsoft.com/office/drawing/2014/main" val="3016950647"/>
                    </a:ext>
                  </a:extLst>
                </a:gridCol>
                <a:gridCol w="493776">
                  <a:extLst>
                    <a:ext uri="{9D8B030D-6E8A-4147-A177-3AD203B41FA5}">
                      <a16:colId xmlns:a16="http://schemas.microsoft.com/office/drawing/2014/main" val="2818586834"/>
                    </a:ext>
                  </a:extLst>
                </a:gridCol>
                <a:gridCol w="493776">
                  <a:extLst>
                    <a:ext uri="{9D8B030D-6E8A-4147-A177-3AD203B41FA5}">
                      <a16:colId xmlns:a16="http://schemas.microsoft.com/office/drawing/2014/main" val="2489747191"/>
                    </a:ext>
                  </a:extLst>
                </a:gridCol>
                <a:gridCol w="493776">
                  <a:extLst>
                    <a:ext uri="{9D8B030D-6E8A-4147-A177-3AD203B41FA5}">
                      <a16:colId xmlns:a16="http://schemas.microsoft.com/office/drawing/2014/main" val="1427766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1914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- 2024-10-20 18:52:00</a:t>
                      </a:r>
                      <a:r>
                        <a:rPr kumimoji="0" lang="en-US" sz="1000" b="0" i="0" u="none" strike="noStrike" kern="1200" cap="none" spc="0" normalizeH="0" baseline="0" noProof="0">
                          <a:ln>
                            <a:noFill/>
                          </a:ln>
                          <a:solidFill>
                            <a:prstClr val="black"/>
                          </a:solidFill>
                          <a:effectLst/>
                          <a:uLnTx/>
                          <a:uFillTx/>
                          <a:latin typeface="Calibri"/>
                          <a:ea typeface="+mn-ea"/>
                          <a:cs typeface="+mn-cs"/>
                        </a:rPr>
                        <a:t>
 🥑harlan + holden has partnered with Lagrima to bring you exclusive avo treats, available until January 9, 2025. Indulge in this limited-time collaboration menu and savor every bite!
@harlanholden.coffee @lagrimanila 
📍28th St, 3rd Ave, Bonifacio 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11/25/2024 08:24:57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6861</a:t>
                      </a:r>
                    </a:p>
                  </a:txBody>
                  <a:tcPr/>
                </a:tc>
                <a:extLst>
                  <a:ext uri="{0D108BD9-81ED-4DB2-BD59-A6C34878D82A}">
                    <a16:rowId xmlns:a16="http://schemas.microsoft.com/office/drawing/2014/main" val="3181194379"/>
                  </a:ext>
                </a:extLst>
              </a:tr>
            </a:tbl>
          </a:graphicData>
        </a:graphic>
      </p:graphicFrame>
      <p:sp>
        <p:nvSpPr>
          <p:cNvPr id="4" name="Text Placeholder 3">
            <a:extLst>
              <a:ext uri="{FF2B5EF4-FFF2-40B4-BE49-F238E27FC236}">
                <a16:creationId xmlns:a16="http://schemas.microsoft.com/office/drawing/2014/main" id="{35F3954D-0F9F-44D9-96F8-06D94883C3E0}"/>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15504355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D24EF-E89C-4808-B49E-6DBE42DF09CC}"/>
              </a:ext>
            </a:extLst>
          </p:cNvPr>
          <p:cNvSpPr>
            <a:spLocks noGrp="1"/>
          </p:cNvSpPr>
          <p:nvPr>
            <p:ph type="title"/>
          </p:nvPr>
        </p:nvSpPr>
        <p:spPr/>
        <p:txBody>
          <a:bodyPr/>
          <a:lstStyle/>
          <a:p>
            <a:r>
              <a:rPr lang="en-US"/>
              <a:t>Instagram [ IG ] Custom Posts Table (Own) v2 | bonifaciohighstreet - 10 of 20</a:t>
            </a:r>
          </a:p>
        </p:txBody>
      </p:sp>
      <p:graphicFrame>
        <p:nvGraphicFramePr>
          <p:cNvPr id="5" name="Table Placeholder 4">
            <a:extLst>
              <a:ext uri="{FF2B5EF4-FFF2-40B4-BE49-F238E27FC236}">
                <a16:creationId xmlns:a16="http://schemas.microsoft.com/office/drawing/2014/main" id="{F489A6F2-6985-4E05-812F-1870B51A7E74}"/>
              </a:ext>
            </a:extLst>
          </p:cNvPr>
          <p:cNvGraphicFramePr>
            <a:graphicFrameLocks noGrp="1"/>
          </p:cNvGraphicFramePr>
          <p:nvPr>
            <p:ph type="tbl" sz="quarter" idx="13"/>
            <p:extLst>
              <p:ext uri="{D42A27DB-BD31-4B8C-83A1-F6EECF244321}">
                <p14:modId xmlns:p14="http://schemas.microsoft.com/office/powerpoint/2010/main" val="128751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59253336"/>
                    </a:ext>
                  </a:extLst>
                </a:gridCol>
                <a:gridCol w="493776">
                  <a:extLst>
                    <a:ext uri="{9D8B030D-6E8A-4147-A177-3AD203B41FA5}">
                      <a16:colId xmlns:a16="http://schemas.microsoft.com/office/drawing/2014/main" val="1256260323"/>
                    </a:ext>
                  </a:extLst>
                </a:gridCol>
                <a:gridCol w="1069848">
                  <a:extLst>
                    <a:ext uri="{9D8B030D-6E8A-4147-A177-3AD203B41FA5}">
                      <a16:colId xmlns:a16="http://schemas.microsoft.com/office/drawing/2014/main" val="514534523"/>
                    </a:ext>
                  </a:extLst>
                </a:gridCol>
                <a:gridCol w="493776">
                  <a:extLst>
                    <a:ext uri="{9D8B030D-6E8A-4147-A177-3AD203B41FA5}">
                      <a16:colId xmlns:a16="http://schemas.microsoft.com/office/drawing/2014/main" val="1886687581"/>
                    </a:ext>
                  </a:extLst>
                </a:gridCol>
                <a:gridCol w="1069848">
                  <a:extLst>
                    <a:ext uri="{9D8B030D-6E8A-4147-A177-3AD203B41FA5}">
                      <a16:colId xmlns:a16="http://schemas.microsoft.com/office/drawing/2014/main" val="2910551499"/>
                    </a:ext>
                  </a:extLst>
                </a:gridCol>
                <a:gridCol w="493776">
                  <a:extLst>
                    <a:ext uri="{9D8B030D-6E8A-4147-A177-3AD203B41FA5}">
                      <a16:colId xmlns:a16="http://schemas.microsoft.com/office/drawing/2014/main" val="1201341448"/>
                    </a:ext>
                  </a:extLst>
                </a:gridCol>
                <a:gridCol w="493776">
                  <a:extLst>
                    <a:ext uri="{9D8B030D-6E8A-4147-A177-3AD203B41FA5}">
                      <a16:colId xmlns:a16="http://schemas.microsoft.com/office/drawing/2014/main" val="1052675832"/>
                    </a:ext>
                  </a:extLst>
                </a:gridCol>
                <a:gridCol w="493776">
                  <a:extLst>
                    <a:ext uri="{9D8B030D-6E8A-4147-A177-3AD203B41FA5}">
                      <a16:colId xmlns:a16="http://schemas.microsoft.com/office/drawing/2014/main" val="1994223542"/>
                    </a:ext>
                  </a:extLst>
                </a:gridCol>
                <a:gridCol w="493776">
                  <a:extLst>
                    <a:ext uri="{9D8B030D-6E8A-4147-A177-3AD203B41FA5}">
                      <a16:colId xmlns:a16="http://schemas.microsoft.com/office/drawing/2014/main" val="3931559949"/>
                    </a:ext>
                  </a:extLst>
                </a:gridCol>
                <a:gridCol w="493776">
                  <a:extLst>
                    <a:ext uri="{9D8B030D-6E8A-4147-A177-3AD203B41FA5}">
                      <a16:colId xmlns:a16="http://schemas.microsoft.com/office/drawing/2014/main" val="392030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38762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- 2024-10-18 17:28:10</a:t>
                      </a:r>
                      <a:r>
                        <a:rPr kumimoji="0" lang="en-US" sz="1000" b="0" i="0" u="none" strike="noStrike" kern="1200" cap="none" spc="0" normalizeH="0" baseline="0" noProof="0">
                          <a:ln>
                            <a:noFill/>
                          </a:ln>
                          <a:solidFill>
                            <a:prstClr val="black"/>
                          </a:solidFill>
                          <a:effectLst/>
                          <a:uLnTx/>
                          <a:uFillTx/>
                          <a:latin typeface="Calibri"/>
                          <a:ea typeface="+mn-ea"/>
                          <a:cs typeface="+mn-cs"/>
                        </a:rPr>
                        <a:t>
 Boo Yah! Our highly anticipated Halloween event is happening on October 26 at the BHS Ampitheatre. 👻 Get ready for a fun-filled program and keep an eye out for our exciting loot bag, packed with treats you won’t want to miss! 🍬🎁
Stay tuned for the redemption mechanics coming soon! (P.S. start saving those receipts 😉 IYKYK) 🕸️ #BooYahAtBHS #HalloweenAtHighstreet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10/25/2024 02:27:08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5190</a:t>
                      </a:r>
                    </a:p>
                  </a:txBody>
                  <a:tcPr/>
                </a:tc>
                <a:extLst>
                  <a:ext uri="{0D108BD9-81ED-4DB2-BD59-A6C34878D82A}">
                    <a16:rowId xmlns:a16="http://schemas.microsoft.com/office/drawing/2014/main" val="3398181140"/>
                  </a:ext>
                </a:extLst>
              </a:tr>
            </a:tbl>
          </a:graphicData>
        </a:graphic>
      </p:graphicFrame>
      <p:sp>
        <p:nvSpPr>
          <p:cNvPr id="4" name="Text Placeholder 3">
            <a:extLst>
              <a:ext uri="{FF2B5EF4-FFF2-40B4-BE49-F238E27FC236}">
                <a16:creationId xmlns:a16="http://schemas.microsoft.com/office/drawing/2014/main" id="{D4E2A294-0269-4C9A-8F24-4517731812B9}"/>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20466562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67C7B-8F60-4472-BFDB-07E29BAAFB82}"/>
              </a:ext>
            </a:extLst>
          </p:cNvPr>
          <p:cNvSpPr>
            <a:spLocks noGrp="1"/>
          </p:cNvSpPr>
          <p:nvPr>
            <p:ph type="title"/>
          </p:nvPr>
        </p:nvSpPr>
        <p:spPr/>
        <p:txBody>
          <a:bodyPr/>
          <a:lstStyle/>
          <a:p>
            <a:r>
              <a:rPr lang="en-US"/>
              <a:t>Instagram [ IG ] Custom Posts Table (Own) v2 | bonifaciohighstreet - 11 of 20</a:t>
            </a:r>
          </a:p>
        </p:txBody>
      </p:sp>
      <p:graphicFrame>
        <p:nvGraphicFramePr>
          <p:cNvPr id="5" name="Table Placeholder 4">
            <a:extLst>
              <a:ext uri="{FF2B5EF4-FFF2-40B4-BE49-F238E27FC236}">
                <a16:creationId xmlns:a16="http://schemas.microsoft.com/office/drawing/2014/main" id="{BD1D47E9-8265-4782-88F5-97956CF22B18}"/>
              </a:ext>
            </a:extLst>
          </p:cNvPr>
          <p:cNvGraphicFramePr>
            <a:graphicFrameLocks noGrp="1"/>
          </p:cNvGraphicFramePr>
          <p:nvPr>
            <p:ph type="tbl" sz="quarter" idx="13"/>
            <p:extLst>
              <p:ext uri="{D42A27DB-BD31-4B8C-83A1-F6EECF244321}">
                <p14:modId xmlns:p14="http://schemas.microsoft.com/office/powerpoint/2010/main" val="3545167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5288426"/>
                    </a:ext>
                  </a:extLst>
                </a:gridCol>
                <a:gridCol w="493776">
                  <a:extLst>
                    <a:ext uri="{9D8B030D-6E8A-4147-A177-3AD203B41FA5}">
                      <a16:colId xmlns:a16="http://schemas.microsoft.com/office/drawing/2014/main" val="2448173216"/>
                    </a:ext>
                  </a:extLst>
                </a:gridCol>
                <a:gridCol w="1069848">
                  <a:extLst>
                    <a:ext uri="{9D8B030D-6E8A-4147-A177-3AD203B41FA5}">
                      <a16:colId xmlns:a16="http://schemas.microsoft.com/office/drawing/2014/main" val="2503733822"/>
                    </a:ext>
                  </a:extLst>
                </a:gridCol>
                <a:gridCol w="493776">
                  <a:extLst>
                    <a:ext uri="{9D8B030D-6E8A-4147-A177-3AD203B41FA5}">
                      <a16:colId xmlns:a16="http://schemas.microsoft.com/office/drawing/2014/main" val="2540886555"/>
                    </a:ext>
                  </a:extLst>
                </a:gridCol>
                <a:gridCol w="1069848">
                  <a:extLst>
                    <a:ext uri="{9D8B030D-6E8A-4147-A177-3AD203B41FA5}">
                      <a16:colId xmlns:a16="http://schemas.microsoft.com/office/drawing/2014/main" val="2452003192"/>
                    </a:ext>
                  </a:extLst>
                </a:gridCol>
                <a:gridCol w="493776">
                  <a:extLst>
                    <a:ext uri="{9D8B030D-6E8A-4147-A177-3AD203B41FA5}">
                      <a16:colId xmlns:a16="http://schemas.microsoft.com/office/drawing/2014/main" val="3755101326"/>
                    </a:ext>
                  </a:extLst>
                </a:gridCol>
                <a:gridCol w="493776">
                  <a:extLst>
                    <a:ext uri="{9D8B030D-6E8A-4147-A177-3AD203B41FA5}">
                      <a16:colId xmlns:a16="http://schemas.microsoft.com/office/drawing/2014/main" val="4085797402"/>
                    </a:ext>
                  </a:extLst>
                </a:gridCol>
                <a:gridCol w="493776">
                  <a:extLst>
                    <a:ext uri="{9D8B030D-6E8A-4147-A177-3AD203B41FA5}">
                      <a16:colId xmlns:a16="http://schemas.microsoft.com/office/drawing/2014/main" val="3463741771"/>
                    </a:ext>
                  </a:extLst>
                </a:gridCol>
                <a:gridCol w="493776">
                  <a:extLst>
                    <a:ext uri="{9D8B030D-6E8A-4147-A177-3AD203B41FA5}">
                      <a16:colId xmlns:a16="http://schemas.microsoft.com/office/drawing/2014/main" val="1579238145"/>
                    </a:ext>
                  </a:extLst>
                </a:gridCol>
                <a:gridCol w="493776">
                  <a:extLst>
                    <a:ext uri="{9D8B030D-6E8A-4147-A177-3AD203B41FA5}">
                      <a16:colId xmlns:a16="http://schemas.microsoft.com/office/drawing/2014/main" val="2758934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81474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- 2024-10-15 17:46:52</a:t>
                      </a:r>
                      <a:r>
                        <a:rPr kumimoji="0" lang="en-US" sz="1000" b="0" i="0" u="none" strike="noStrike" kern="1200" cap="none" spc="0" normalizeH="0" baseline="0" noProof="0">
                          <a:ln>
                            <a:noFill/>
                          </a:ln>
                          <a:solidFill>
                            <a:prstClr val="black"/>
                          </a:solidFill>
                          <a:effectLst/>
                          <a:uLnTx/>
                          <a:uFillTx/>
                          <a:latin typeface="Calibri"/>
                          <a:ea typeface="+mn-ea"/>
                          <a:cs typeface="+mn-cs"/>
                        </a:rPr>
                        <a:t>
 🗓️ Mark those calendars for our Boo-Yah! Halloween event happening on October 26 from 4-7 PM at the BHS Amphitheatre! 🎃 
There’s a lot of fun in store, including an EXTRA special loot bag you won’t want to miss! 🦄🕸️👻
Here’s a little trip down memory lane from Scare Street last year! We know you’re excited! Tune in for more details – you’re in for a treat! #BooYahAtBHS #SaveTheDate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11/18/2024 08:28:38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8321</a:t>
                      </a:r>
                    </a:p>
                  </a:txBody>
                  <a:tcPr/>
                </a:tc>
                <a:extLst>
                  <a:ext uri="{0D108BD9-81ED-4DB2-BD59-A6C34878D82A}">
                    <a16:rowId xmlns:a16="http://schemas.microsoft.com/office/drawing/2014/main" val="1084994068"/>
                  </a:ext>
                </a:extLst>
              </a:tr>
            </a:tbl>
          </a:graphicData>
        </a:graphic>
      </p:graphicFrame>
      <p:sp>
        <p:nvSpPr>
          <p:cNvPr id="4" name="Text Placeholder 3">
            <a:extLst>
              <a:ext uri="{FF2B5EF4-FFF2-40B4-BE49-F238E27FC236}">
                <a16:creationId xmlns:a16="http://schemas.microsoft.com/office/drawing/2014/main" id="{2A0DE470-7131-4F53-891A-071C37C1BE9A}"/>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27262577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947AC-CDBD-4E6D-B255-B43170282625}"/>
              </a:ext>
            </a:extLst>
          </p:cNvPr>
          <p:cNvSpPr>
            <a:spLocks noGrp="1"/>
          </p:cNvSpPr>
          <p:nvPr>
            <p:ph type="title"/>
          </p:nvPr>
        </p:nvSpPr>
        <p:spPr/>
        <p:txBody>
          <a:bodyPr/>
          <a:lstStyle/>
          <a:p>
            <a:r>
              <a:rPr lang="en-US"/>
              <a:t>Instagram [ IG ] Custom Posts Table (Own) v2 | bonifaciohighstreet - 12 of 20</a:t>
            </a:r>
          </a:p>
        </p:txBody>
      </p:sp>
      <p:graphicFrame>
        <p:nvGraphicFramePr>
          <p:cNvPr id="5" name="Table Placeholder 4">
            <a:extLst>
              <a:ext uri="{FF2B5EF4-FFF2-40B4-BE49-F238E27FC236}">
                <a16:creationId xmlns:a16="http://schemas.microsoft.com/office/drawing/2014/main" id="{4D94834E-D845-4DE7-AF34-3BB0EA343BC0}"/>
              </a:ext>
            </a:extLst>
          </p:cNvPr>
          <p:cNvGraphicFramePr>
            <a:graphicFrameLocks noGrp="1"/>
          </p:cNvGraphicFramePr>
          <p:nvPr>
            <p:ph type="tbl" sz="quarter" idx="13"/>
            <p:extLst>
              <p:ext uri="{D42A27DB-BD31-4B8C-83A1-F6EECF244321}">
                <p14:modId xmlns:p14="http://schemas.microsoft.com/office/powerpoint/2010/main" val="3592085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09088642"/>
                    </a:ext>
                  </a:extLst>
                </a:gridCol>
                <a:gridCol w="493776">
                  <a:extLst>
                    <a:ext uri="{9D8B030D-6E8A-4147-A177-3AD203B41FA5}">
                      <a16:colId xmlns:a16="http://schemas.microsoft.com/office/drawing/2014/main" val="4111190945"/>
                    </a:ext>
                  </a:extLst>
                </a:gridCol>
                <a:gridCol w="1069848">
                  <a:extLst>
                    <a:ext uri="{9D8B030D-6E8A-4147-A177-3AD203B41FA5}">
                      <a16:colId xmlns:a16="http://schemas.microsoft.com/office/drawing/2014/main" val="67699376"/>
                    </a:ext>
                  </a:extLst>
                </a:gridCol>
                <a:gridCol w="493776">
                  <a:extLst>
                    <a:ext uri="{9D8B030D-6E8A-4147-A177-3AD203B41FA5}">
                      <a16:colId xmlns:a16="http://schemas.microsoft.com/office/drawing/2014/main" val="1010420746"/>
                    </a:ext>
                  </a:extLst>
                </a:gridCol>
                <a:gridCol w="1069848">
                  <a:extLst>
                    <a:ext uri="{9D8B030D-6E8A-4147-A177-3AD203B41FA5}">
                      <a16:colId xmlns:a16="http://schemas.microsoft.com/office/drawing/2014/main" val="1089165331"/>
                    </a:ext>
                  </a:extLst>
                </a:gridCol>
                <a:gridCol w="493776">
                  <a:extLst>
                    <a:ext uri="{9D8B030D-6E8A-4147-A177-3AD203B41FA5}">
                      <a16:colId xmlns:a16="http://schemas.microsoft.com/office/drawing/2014/main" val="3723305970"/>
                    </a:ext>
                  </a:extLst>
                </a:gridCol>
                <a:gridCol w="493776">
                  <a:extLst>
                    <a:ext uri="{9D8B030D-6E8A-4147-A177-3AD203B41FA5}">
                      <a16:colId xmlns:a16="http://schemas.microsoft.com/office/drawing/2014/main" val="1885847078"/>
                    </a:ext>
                  </a:extLst>
                </a:gridCol>
                <a:gridCol w="493776">
                  <a:extLst>
                    <a:ext uri="{9D8B030D-6E8A-4147-A177-3AD203B41FA5}">
                      <a16:colId xmlns:a16="http://schemas.microsoft.com/office/drawing/2014/main" val="2502580569"/>
                    </a:ext>
                  </a:extLst>
                </a:gridCol>
                <a:gridCol w="493776">
                  <a:extLst>
                    <a:ext uri="{9D8B030D-6E8A-4147-A177-3AD203B41FA5}">
                      <a16:colId xmlns:a16="http://schemas.microsoft.com/office/drawing/2014/main" val="3671929980"/>
                    </a:ext>
                  </a:extLst>
                </a:gridCol>
                <a:gridCol w="493776">
                  <a:extLst>
                    <a:ext uri="{9D8B030D-6E8A-4147-A177-3AD203B41FA5}">
                      <a16:colId xmlns:a16="http://schemas.microsoft.com/office/drawing/2014/main" val="1841190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34188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- 2024-10-09 08:26:06</a:t>
                      </a:r>
                      <a:r>
                        <a:rPr kumimoji="0" lang="en-US" sz="1000" b="0" i="0" u="none" strike="noStrike" kern="1200" cap="none" spc="0" normalizeH="0" baseline="0" noProof="0">
                          <a:ln>
                            <a:noFill/>
                          </a:ln>
                          <a:solidFill>
                            <a:prstClr val="black"/>
                          </a:solidFill>
                          <a:effectLst/>
                          <a:uLnTx/>
                          <a:uFillTx/>
                          <a:latin typeface="Calibri"/>
                          <a:ea typeface="+mn-ea"/>
                          <a:cs typeface="+mn-cs"/>
                        </a:rPr>
                        <a:t>
 @kiwami.ph Japanese Master’s Kitchen doors officially re-open today, October 9- featuring the classic favorites and two new concepts!  Not sure what you planned to get for lunch? Take this as a sign 🍱🍜🍣🍚🍢
Bonifacio Highstreet, BGC
Mon-Thurs: 11am-2pm, 5pm-10pm
Fri-Sun: 11am-10pm
Hokkaido Soft Cream Take-out booth
Open daily: 11am-10pm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11/24/2024 20:26:43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7361</a:t>
                      </a:r>
                    </a:p>
                  </a:txBody>
                  <a:tcPr/>
                </a:tc>
                <a:extLst>
                  <a:ext uri="{0D108BD9-81ED-4DB2-BD59-A6C34878D82A}">
                    <a16:rowId xmlns:a16="http://schemas.microsoft.com/office/drawing/2014/main" val="225744497"/>
                  </a:ext>
                </a:extLst>
              </a:tr>
            </a:tbl>
          </a:graphicData>
        </a:graphic>
      </p:graphicFrame>
      <p:sp>
        <p:nvSpPr>
          <p:cNvPr id="4" name="Text Placeholder 3">
            <a:extLst>
              <a:ext uri="{FF2B5EF4-FFF2-40B4-BE49-F238E27FC236}">
                <a16:creationId xmlns:a16="http://schemas.microsoft.com/office/drawing/2014/main" id="{BBB63F2D-44A8-4C43-A5B7-82E366AED0C8}"/>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21539538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267AB-E650-4DDF-B8C4-AA0566E302EC}"/>
              </a:ext>
            </a:extLst>
          </p:cNvPr>
          <p:cNvSpPr>
            <a:spLocks noGrp="1"/>
          </p:cNvSpPr>
          <p:nvPr>
            <p:ph type="title"/>
          </p:nvPr>
        </p:nvSpPr>
        <p:spPr/>
        <p:txBody>
          <a:bodyPr/>
          <a:lstStyle/>
          <a:p>
            <a:r>
              <a:rPr lang="en-US"/>
              <a:t>Instagram [ IG ] Custom Posts Table (Own) v2 | bonifaciohighstreet - 13 of 20</a:t>
            </a:r>
          </a:p>
        </p:txBody>
      </p:sp>
      <p:graphicFrame>
        <p:nvGraphicFramePr>
          <p:cNvPr id="5" name="Table Placeholder 4">
            <a:extLst>
              <a:ext uri="{FF2B5EF4-FFF2-40B4-BE49-F238E27FC236}">
                <a16:creationId xmlns:a16="http://schemas.microsoft.com/office/drawing/2014/main" id="{D10C9C61-5387-4820-A497-1E000AD91D01}"/>
              </a:ext>
            </a:extLst>
          </p:cNvPr>
          <p:cNvGraphicFramePr>
            <a:graphicFrameLocks noGrp="1"/>
          </p:cNvGraphicFramePr>
          <p:nvPr>
            <p:ph type="tbl" sz="quarter" idx="13"/>
            <p:extLst>
              <p:ext uri="{D42A27DB-BD31-4B8C-83A1-F6EECF244321}">
                <p14:modId xmlns:p14="http://schemas.microsoft.com/office/powerpoint/2010/main" val="3663161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79663312"/>
                    </a:ext>
                  </a:extLst>
                </a:gridCol>
                <a:gridCol w="493776">
                  <a:extLst>
                    <a:ext uri="{9D8B030D-6E8A-4147-A177-3AD203B41FA5}">
                      <a16:colId xmlns:a16="http://schemas.microsoft.com/office/drawing/2014/main" val="1552001972"/>
                    </a:ext>
                  </a:extLst>
                </a:gridCol>
                <a:gridCol w="1069848">
                  <a:extLst>
                    <a:ext uri="{9D8B030D-6E8A-4147-A177-3AD203B41FA5}">
                      <a16:colId xmlns:a16="http://schemas.microsoft.com/office/drawing/2014/main" val="2279953563"/>
                    </a:ext>
                  </a:extLst>
                </a:gridCol>
                <a:gridCol w="493776">
                  <a:extLst>
                    <a:ext uri="{9D8B030D-6E8A-4147-A177-3AD203B41FA5}">
                      <a16:colId xmlns:a16="http://schemas.microsoft.com/office/drawing/2014/main" val="3593584930"/>
                    </a:ext>
                  </a:extLst>
                </a:gridCol>
                <a:gridCol w="1069848">
                  <a:extLst>
                    <a:ext uri="{9D8B030D-6E8A-4147-A177-3AD203B41FA5}">
                      <a16:colId xmlns:a16="http://schemas.microsoft.com/office/drawing/2014/main" val="3746138094"/>
                    </a:ext>
                  </a:extLst>
                </a:gridCol>
                <a:gridCol w="493776">
                  <a:extLst>
                    <a:ext uri="{9D8B030D-6E8A-4147-A177-3AD203B41FA5}">
                      <a16:colId xmlns:a16="http://schemas.microsoft.com/office/drawing/2014/main" val="2483285449"/>
                    </a:ext>
                  </a:extLst>
                </a:gridCol>
                <a:gridCol w="493776">
                  <a:extLst>
                    <a:ext uri="{9D8B030D-6E8A-4147-A177-3AD203B41FA5}">
                      <a16:colId xmlns:a16="http://schemas.microsoft.com/office/drawing/2014/main" val="943913529"/>
                    </a:ext>
                  </a:extLst>
                </a:gridCol>
                <a:gridCol w="493776">
                  <a:extLst>
                    <a:ext uri="{9D8B030D-6E8A-4147-A177-3AD203B41FA5}">
                      <a16:colId xmlns:a16="http://schemas.microsoft.com/office/drawing/2014/main" val="2099187893"/>
                    </a:ext>
                  </a:extLst>
                </a:gridCol>
                <a:gridCol w="493776">
                  <a:extLst>
                    <a:ext uri="{9D8B030D-6E8A-4147-A177-3AD203B41FA5}">
                      <a16:colId xmlns:a16="http://schemas.microsoft.com/office/drawing/2014/main" val="3243430885"/>
                    </a:ext>
                  </a:extLst>
                </a:gridCol>
                <a:gridCol w="493776">
                  <a:extLst>
                    <a:ext uri="{9D8B030D-6E8A-4147-A177-3AD203B41FA5}">
                      <a16:colId xmlns:a16="http://schemas.microsoft.com/office/drawing/2014/main" val="3929030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14440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- 2024-10-07 15:33:49</a:t>
                      </a:r>
                      <a:r>
                        <a:rPr kumimoji="0" lang="en-US" sz="1000" b="0" i="0" u="none" strike="noStrike" kern="1200" cap="none" spc="0" normalizeH="0" baseline="0" noProof="0">
                          <a:ln>
                            <a:noFill/>
                          </a:ln>
                          <a:solidFill>
                            <a:prstClr val="black"/>
                          </a:solidFill>
                          <a:effectLst/>
                          <a:uLnTx/>
                          <a:uFillTx/>
                          <a:latin typeface="Calibri"/>
                          <a:ea typeface="+mn-ea"/>
                          <a:cs typeface="+mn-cs"/>
                        </a:rPr>
                        <a:t>
 Calling all Fur Moms and Dads! 🐾🐱🐶 @mrpawsph is open at One Maridien High Street South, BGC! 
Premium care for your precious pawtners. Whether it’s for grooming, hotel boarding or daycare, you know your furbaby is in good paws 🫶🏻. #highstreetsouth #bgc #bonifaciohighstreet #mrpaws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11/24/2024 20:26:43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2584</a:t>
                      </a:r>
                    </a:p>
                  </a:txBody>
                  <a:tcPr/>
                </a:tc>
                <a:extLst>
                  <a:ext uri="{0D108BD9-81ED-4DB2-BD59-A6C34878D82A}">
                    <a16:rowId xmlns:a16="http://schemas.microsoft.com/office/drawing/2014/main" val="2023920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- 2024-10-06 11:18:15</a:t>
                      </a:r>
                      <a:r>
                        <a:rPr kumimoji="0" lang="en-US" sz="1000" b="0" i="0" u="none" strike="noStrike" kern="1200" cap="none" spc="0" normalizeH="0" baseline="0" noProof="0">
                          <a:ln>
                            <a:noFill/>
                          </a:ln>
                          <a:solidFill>
                            <a:prstClr val="black"/>
                          </a:solidFill>
                          <a:effectLst/>
                          <a:uLnTx/>
                          <a:uFillTx/>
                          <a:latin typeface="Calibri"/>
                          <a:ea typeface="+mn-ea"/>
                          <a:cs typeface="+mn-cs"/>
                        </a:rPr>
                        <a:t>
 #HighStreetWalks + Vibrant Weekend Energy⚡️#BGCLife 
Through the lens of @phdotnet, thank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11/25/2024 08:24:57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12310</a:t>
                      </a:r>
                    </a:p>
                  </a:txBody>
                  <a:tcPr/>
                </a:tc>
                <a:extLst>
                  <a:ext uri="{0D108BD9-81ED-4DB2-BD59-A6C34878D82A}">
                    <a16:rowId xmlns:a16="http://schemas.microsoft.com/office/drawing/2014/main" val="1402001026"/>
                  </a:ext>
                </a:extLst>
              </a:tr>
            </a:tbl>
          </a:graphicData>
        </a:graphic>
      </p:graphicFrame>
      <p:sp>
        <p:nvSpPr>
          <p:cNvPr id="4" name="Text Placeholder 3">
            <a:extLst>
              <a:ext uri="{FF2B5EF4-FFF2-40B4-BE49-F238E27FC236}">
                <a16:creationId xmlns:a16="http://schemas.microsoft.com/office/drawing/2014/main" id="{78E0467F-CA79-4540-88A8-FBD068487682}"/>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27655512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06655-A458-4C52-B9A5-58E1D704314E}"/>
              </a:ext>
            </a:extLst>
          </p:cNvPr>
          <p:cNvSpPr>
            <a:spLocks noGrp="1"/>
          </p:cNvSpPr>
          <p:nvPr>
            <p:ph type="title"/>
          </p:nvPr>
        </p:nvSpPr>
        <p:spPr/>
        <p:txBody>
          <a:bodyPr/>
          <a:lstStyle/>
          <a:p>
            <a:r>
              <a:rPr lang="en-US"/>
              <a:t>Instagram [ IG ] Custom Posts Table (Own) v2 | bonifaciohighstreet - 14 of 20</a:t>
            </a:r>
          </a:p>
        </p:txBody>
      </p:sp>
      <p:graphicFrame>
        <p:nvGraphicFramePr>
          <p:cNvPr id="5" name="Table Placeholder 4">
            <a:extLst>
              <a:ext uri="{FF2B5EF4-FFF2-40B4-BE49-F238E27FC236}">
                <a16:creationId xmlns:a16="http://schemas.microsoft.com/office/drawing/2014/main" id="{58F776A0-8722-412E-B70B-3E516C925E7E}"/>
              </a:ext>
            </a:extLst>
          </p:cNvPr>
          <p:cNvGraphicFramePr>
            <a:graphicFrameLocks noGrp="1"/>
          </p:cNvGraphicFramePr>
          <p:nvPr>
            <p:ph type="tbl" sz="quarter" idx="13"/>
            <p:extLst>
              <p:ext uri="{D42A27DB-BD31-4B8C-83A1-F6EECF244321}">
                <p14:modId xmlns:p14="http://schemas.microsoft.com/office/powerpoint/2010/main" val="1489235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91480489"/>
                    </a:ext>
                  </a:extLst>
                </a:gridCol>
                <a:gridCol w="493776">
                  <a:extLst>
                    <a:ext uri="{9D8B030D-6E8A-4147-A177-3AD203B41FA5}">
                      <a16:colId xmlns:a16="http://schemas.microsoft.com/office/drawing/2014/main" val="1895259110"/>
                    </a:ext>
                  </a:extLst>
                </a:gridCol>
                <a:gridCol w="1069848">
                  <a:extLst>
                    <a:ext uri="{9D8B030D-6E8A-4147-A177-3AD203B41FA5}">
                      <a16:colId xmlns:a16="http://schemas.microsoft.com/office/drawing/2014/main" val="107683314"/>
                    </a:ext>
                  </a:extLst>
                </a:gridCol>
                <a:gridCol w="493776">
                  <a:extLst>
                    <a:ext uri="{9D8B030D-6E8A-4147-A177-3AD203B41FA5}">
                      <a16:colId xmlns:a16="http://schemas.microsoft.com/office/drawing/2014/main" val="18979452"/>
                    </a:ext>
                  </a:extLst>
                </a:gridCol>
                <a:gridCol w="1069848">
                  <a:extLst>
                    <a:ext uri="{9D8B030D-6E8A-4147-A177-3AD203B41FA5}">
                      <a16:colId xmlns:a16="http://schemas.microsoft.com/office/drawing/2014/main" val="2358626466"/>
                    </a:ext>
                  </a:extLst>
                </a:gridCol>
                <a:gridCol w="493776">
                  <a:extLst>
                    <a:ext uri="{9D8B030D-6E8A-4147-A177-3AD203B41FA5}">
                      <a16:colId xmlns:a16="http://schemas.microsoft.com/office/drawing/2014/main" val="3364844598"/>
                    </a:ext>
                  </a:extLst>
                </a:gridCol>
                <a:gridCol w="493776">
                  <a:extLst>
                    <a:ext uri="{9D8B030D-6E8A-4147-A177-3AD203B41FA5}">
                      <a16:colId xmlns:a16="http://schemas.microsoft.com/office/drawing/2014/main" val="960353658"/>
                    </a:ext>
                  </a:extLst>
                </a:gridCol>
                <a:gridCol w="493776">
                  <a:extLst>
                    <a:ext uri="{9D8B030D-6E8A-4147-A177-3AD203B41FA5}">
                      <a16:colId xmlns:a16="http://schemas.microsoft.com/office/drawing/2014/main" val="2198650677"/>
                    </a:ext>
                  </a:extLst>
                </a:gridCol>
                <a:gridCol w="493776">
                  <a:extLst>
                    <a:ext uri="{9D8B030D-6E8A-4147-A177-3AD203B41FA5}">
                      <a16:colId xmlns:a16="http://schemas.microsoft.com/office/drawing/2014/main" val="307960313"/>
                    </a:ext>
                  </a:extLst>
                </a:gridCol>
                <a:gridCol w="493776">
                  <a:extLst>
                    <a:ext uri="{9D8B030D-6E8A-4147-A177-3AD203B41FA5}">
                      <a16:colId xmlns:a16="http://schemas.microsoft.com/office/drawing/2014/main" val="1181216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39529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- 2024-10-02 15:05:19</a:t>
                      </a:r>
                      <a:r>
                        <a:rPr kumimoji="0" lang="en-US" sz="1000" b="0" i="0" u="none" strike="noStrike" kern="1200" cap="none" spc="0" normalizeH="0" baseline="0" noProof="0">
                          <a:ln>
                            <a:noFill/>
                          </a:ln>
                          <a:solidFill>
                            <a:prstClr val="black"/>
                          </a:solidFill>
                          <a:effectLst/>
                          <a:uLnTx/>
                          <a:uFillTx/>
                          <a:latin typeface="Calibri"/>
                          <a:ea typeface="+mn-ea"/>
                          <a:cs typeface="+mn-cs"/>
                        </a:rPr>
                        <a:t>
 For the moments you need to just chill out 🧊. Head on over to @tigersugarphilippines High Street and pick up one (or two 🤭) of their Swirlies. 🍦Their delicious soft serve sweet treats are bound to hit the spot, now available in new fruity flavors! 🥭🍓Go on, treat yourself!
#BonifacioHighstreet #TigerSugarPH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11/24/2024 20:26:44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2447</a:t>
                      </a:r>
                    </a:p>
                  </a:txBody>
                  <a:tcPr/>
                </a:tc>
                <a:extLst>
                  <a:ext uri="{0D108BD9-81ED-4DB2-BD59-A6C34878D82A}">
                    <a16:rowId xmlns:a16="http://schemas.microsoft.com/office/drawing/2014/main" val="1756808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- 2024-10-01 08:00:00</a:t>
                      </a:r>
                      <a:r>
                        <a:rPr kumimoji="0" lang="en-US" sz="1000" b="0" i="0" u="none" strike="noStrike" kern="1200" cap="none" spc="0" normalizeH="0" baseline="0" noProof="0">
                          <a:ln>
                            <a:noFill/>
                          </a:ln>
                          <a:solidFill>
                            <a:prstClr val="black"/>
                          </a:solidFill>
                          <a:effectLst/>
                          <a:uLnTx/>
                          <a:uFillTx/>
                          <a:latin typeface="Calibri"/>
                          <a:ea typeface="+mn-ea"/>
                          <a:cs typeface="+mn-cs"/>
                        </a:rPr>
                        <a:t>
 ☕️ Celebrate International Coffee Day at Bonifacio High Street!  Discover the rich flavors and unique blends from our amazing coffee merchants. Whether you’re a fan of bold espressos or smooth lattes, there’s something for every coffee lover. Join us and elevate your coffee experience this October 1st!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11/24/2024 20:26:44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30392</a:t>
                      </a:r>
                    </a:p>
                  </a:txBody>
                  <a:tcPr/>
                </a:tc>
                <a:extLst>
                  <a:ext uri="{0D108BD9-81ED-4DB2-BD59-A6C34878D82A}">
                    <a16:rowId xmlns:a16="http://schemas.microsoft.com/office/drawing/2014/main" val="498779682"/>
                  </a:ext>
                </a:extLst>
              </a:tr>
            </a:tbl>
          </a:graphicData>
        </a:graphic>
      </p:graphicFrame>
      <p:sp>
        <p:nvSpPr>
          <p:cNvPr id="4" name="Text Placeholder 3">
            <a:extLst>
              <a:ext uri="{FF2B5EF4-FFF2-40B4-BE49-F238E27FC236}">
                <a16:creationId xmlns:a16="http://schemas.microsoft.com/office/drawing/2014/main" id="{3489B765-0758-46D6-A3A4-A8F814BEC2A9}"/>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2282201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7D793-A4AC-4799-B197-D1BFC1F860A0}"/>
              </a:ext>
            </a:extLst>
          </p:cNvPr>
          <p:cNvSpPr>
            <a:spLocks noGrp="1"/>
          </p:cNvSpPr>
          <p:nvPr>
            <p:ph type="title"/>
          </p:nvPr>
        </p:nvSpPr>
        <p:spPr/>
        <p:txBody>
          <a:bodyPr/>
          <a:lstStyle/>
          <a:p>
            <a:r>
              <a:rPr lang="en-US"/>
              <a:t>Instagram [ IG ] Custom Posts Table (Own) v2 | bonifaciohighstreet - 15 of 20</a:t>
            </a:r>
          </a:p>
        </p:txBody>
      </p:sp>
      <p:graphicFrame>
        <p:nvGraphicFramePr>
          <p:cNvPr id="5" name="Table Placeholder 4">
            <a:extLst>
              <a:ext uri="{FF2B5EF4-FFF2-40B4-BE49-F238E27FC236}">
                <a16:creationId xmlns:a16="http://schemas.microsoft.com/office/drawing/2014/main" id="{21612C18-FD12-47F6-AC1B-1FAB8F04BA20}"/>
              </a:ext>
            </a:extLst>
          </p:cNvPr>
          <p:cNvGraphicFramePr>
            <a:graphicFrameLocks noGrp="1"/>
          </p:cNvGraphicFramePr>
          <p:nvPr>
            <p:ph type="tbl" sz="quarter" idx="13"/>
            <p:extLst>
              <p:ext uri="{D42A27DB-BD31-4B8C-83A1-F6EECF244321}">
                <p14:modId xmlns:p14="http://schemas.microsoft.com/office/powerpoint/2010/main" val="580495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60478687"/>
                    </a:ext>
                  </a:extLst>
                </a:gridCol>
                <a:gridCol w="493776">
                  <a:extLst>
                    <a:ext uri="{9D8B030D-6E8A-4147-A177-3AD203B41FA5}">
                      <a16:colId xmlns:a16="http://schemas.microsoft.com/office/drawing/2014/main" val="2386342285"/>
                    </a:ext>
                  </a:extLst>
                </a:gridCol>
                <a:gridCol w="1069848">
                  <a:extLst>
                    <a:ext uri="{9D8B030D-6E8A-4147-A177-3AD203B41FA5}">
                      <a16:colId xmlns:a16="http://schemas.microsoft.com/office/drawing/2014/main" val="1495509070"/>
                    </a:ext>
                  </a:extLst>
                </a:gridCol>
                <a:gridCol w="493776">
                  <a:extLst>
                    <a:ext uri="{9D8B030D-6E8A-4147-A177-3AD203B41FA5}">
                      <a16:colId xmlns:a16="http://schemas.microsoft.com/office/drawing/2014/main" val="3524250836"/>
                    </a:ext>
                  </a:extLst>
                </a:gridCol>
                <a:gridCol w="1069848">
                  <a:extLst>
                    <a:ext uri="{9D8B030D-6E8A-4147-A177-3AD203B41FA5}">
                      <a16:colId xmlns:a16="http://schemas.microsoft.com/office/drawing/2014/main" val="886515440"/>
                    </a:ext>
                  </a:extLst>
                </a:gridCol>
                <a:gridCol w="493776">
                  <a:extLst>
                    <a:ext uri="{9D8B030D-6E8A-4147-A177-3AD203B41FA5}">
                      <a16:colId xmlns:a16="http://schemas.microsoft.com/office/drawing/2014/main" val="1914035552"/>
                    </a:ext>
                  </a:extLst>
                </a:gridCol>
                <a:gridCol w="493776">
                  <a:extLst>
                    <a:ext uri="{9D8B030D-6E8A-4147-A177-3AD203B41FA5}">
                      <a16:colId xmlns:a16="http://schemas.microsoft.com/office/drawing/2014/main" val="3380497230"/>
                    </a:ext>
                  </a:extLst>
                </a:gridCol>
                <a:gridCol w="493776">
                  <a:extLst>
                    <a:ext uri="{9D8B030D-6E8A-4147-A177-3AD203B41FA5}">
                      <a16:colId xmlns:a16="http://schemas.microsoft.com/office/drawing/2014/main" val="1766848556"/>
                    </a:ext>
                  </a:extLst>
                </a:gridCol>
                <a:gridCol w="493776">
                  <a:extLst>
                    <a:ext uri="{9D8B030D-6E8A-4147-A177-3AD203B41FA5}">
                      <a16:colId xmlns:a16="http://schemas.microsoft.com/office/drawing/2014/main" val="733915955"/>
                    </a:ext>
                  </a:extLst>
                </a:gridCol>
                <a:gridCol w="493776">
                  <a:extLst>
                    <a:ext uri="{9D8B030D-6E8A-4147-A177-3AD203B41FA5}">
                      <a16:colId xmlns:a16="http://schemas.microsoft.com/office/drawing/2014/main" val="1738297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91849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- 2024-09-25 17:50:31</a:t>
                      </a:r>
                      <a:r>
                        <a:rPr kumimoji="0" lang="en-US" sz="1000" b="0" i="0" u="none" strike="noStrike" kern="1200" cap="none" spc="0" normalizeH="0" baseline="0" noProof="0">
                          <a:ln>
                            <a:noFill/>
                          </a:ln>
                          <a:solidFill>
                            <a:prstClr val="black"/>
                          </a:solidFill>
                          <a:effectLst/>
                          <a:uLnTx/>
                          <a:uFillTx/>
                          <a:latin typeface="Calibri"/>
                          <a:ea typeface="+mn-ea"/>
                          <a:cs typeface="+mn-cs"/>
                        </a:rPr>
                        <a:t>
 Gyu-don wanna miss out on this! 👀These bowls of goodness are right around the corner 🍜✨ Satisfy those cravings at Kodawari BGC.
📍 One Parkade, 7th Avenue, Bonifacio High Street
⏰ Open daily from 11AM to 11PM
See you there! 
🍣🍱 #KodawariBGC #BGCfood #FoodiePH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11/25/2024 08:24:57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11494</a:t>
                      </a:r>
                    </a:p>
                  </a:txBody>
                  <a:tcPr/>
                </a:tc>
                <a:extLst>
                  <a:ext uri="{0D108BD9-81ED-4DB2-BD59-A6C34878D82A}">
                    <a16:rowId xmlns:a16="http://schemas.microsoft.com/office/drawing/2014/main" val="2427700606"/>
                  </a:ext>
                </a:extLst>
              </a:tr>
            </a:tbl>
          </a:graphicData>
        </a:graphic>
      </p:graphicFrame>
      <p:sp>
        <p:nvSpPr>
          <p:cNvPr id="4" name="Text Placeholder 3">
            <a:extLst>
              <a:ext uri="{FF2B5EF4-FFF2-40B4-BE49-F238E27FC236}">
                <a16:creationId xmlns:a16="http://schemas.microsoft.com/office/drawing/2014/main" id="{49C378CE-3CBE-4A5C-B0E3-F5F7FE4E9FBA}"/>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3438233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636B8-B2F3-4FD8-8E92-E12DB7249D78}"/>
              </a:ext>
            </a:extLst>
          </p:cNvPr>
          <p:cNvSpPr>
            <a:spLocks noGrp="1"/>
          </p:cNvSpPr>
          <p:nvPr>
            <p:ph type="title"/>
          </p:nvPr>
        </p:nvSpPr>
        <p:spPr/>
        <p:txBody>
          <a:bodyPr/>
          <a:lstStyle/>
          <a:p>
            <a:r>
              <a:rPr lang="en-US"/>
              <a:t>Instagram [ IG ] Custom Posts Table (Own) v2 | bonifaciohighstreet - 16 of 20</a:t>
            </a:r>
          </a:p>
        </p:txBody>
      </p:sp>
      <p:graphicFrame>
        <p:nvGraphicFramePr>
          <p:cNvPr id="5" name="Table Placeholder 4">
            <a:extLst>
              <a:ext uri="{FF2B5EF4-FFF2-40B4-BE49-F238E27FC236}">
                <a16:creationId xmlns:a16="http://schemas.microsoft.com/office/drawing/2014/main" id="{5C8F7A96-2115-4190-A82B-96E0673ED2ED}"/>
              </a:ext>
            </a:extLst>
          </p:cNvPr>
          <p:cNvGraphicFramePr>
            <a:graphicFrameLocks noGrp="1"/>
          </p:cNvGraphicFramePr>
          <p:nvPr>
            <p:ph type="tbl" sz="quarter" idx="13"/>
            <p:extLst>
              <p:ext uri="{D42A27DB-BD31-4B8C-83A1-F6EECF244321}">
                <p14:modId xmlns:p14="http://schemas.microsoft.com/office/powerpoint/2010/main" val="1625591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59071370"/>
                    </a:ext>
                  </a:extLst>
                </a:gridCol>
                <a:gridCol w="493776">
                  <a:extLst>
                    <a:ext uri="{9D8B030D-6E8A-4147-A177-3AD203B41FA5}">
                      <a16:colId xmlns:a16="http://schemas.microsoft.com/office/drawing/2014/main" val="19425762"/>
                    </a:ext>
                  </a:extLst>
                </a:gridCol>
                <a:gridCol w="1069848">
                  <a:extLst>
                    <a:ext uri="{9D8B030D-6E8A-4147-A177-3AD203B41FA5}">
                      <a16:colId xmlns:a16="http://schemas.microsoft.com/office/drawing/2014/main" val="27011505"/>
                    </a:ext>
                  </a:extLst>
                </a:gridCol>
                <a:gridCol w="493776">
                  <a:extLst>
                    <a:ext uri="{9D8B030D-6E8A-4147-A177-3AD203B41FA5}">
                      <a16:colId xmlns:a16="http://schemas.microsoft.com/office/drawing/2014/main" val="4073631292"/>
                    </a:ext>
                  </a:extLst>
                </a:gridCol>
                <a:gridCol w="1069848">
                  <a:extLst>
                    <a:ext uri="{9D8B030D-6E8A-4147-A177-3AD203B41FA5}">
                      <a16:colId xmlns:a16="http://schemas.microsoft.com/office/drawing/2014/main" val="1098363914"/>
                    </a:ext>
                  </a:extLst>
                </a:gridCol>
                <a:gridCol w="493776">
                  <a:extLst>
                    <a:ext uri="{9D8B030D-6E8A-4147-A177-3AD203B41FA5}">
                      <a16:colId xmlns:a16="http://schemas.microsoft.com/office/drawing/2014/main" val="2077582326"/>
                    </a:ext>
                  </a:extLst>
                </a:gridCol>
                <a:gridCol w="493776">
                  <a:extLst>
                    <a:ext uri="{9D8B030D-6E8A-4147-A177-3AD203B41FA5}">
                      <a16:colId xmlns:a16="http://schemas.microsoft.com/office/drawing/2014/main" val="1644683008"/>
                    </a:ext>
                  </a:extLst>
                </a:gridCol>
                <a:gridCol w="493776">
                  <a:extLst>
                    <a:ext uri="{9D8B030D-6E8A-4147-A177-3AD203B41FA5}">
                      <a16:colId xmlns:a16="http://schemas.microsoft.com/office/drawing/2014/main" val="131672968"/>
                    </a:ext>
                  </a:extLst>
                </a:gridCol>
                <a:gridCol w="493776">
                  <a:extLst>
                    <a:ext uri="{9D8B030D-6E8A-4147-A177-3AD203B41FA5}">
                      <a16:colId xmlns:a16="http://schemas.microsoft.com/office/drawing/2014/main" val="1521854959"/>
                    </a:ext>
                  </a:extLst>
                </a:gridCol>
                <a:gridCol w="493776">
                  <a:extLst>
                    <a:ext uri="{9D8B030D-6E8A-4147-A177-3AD203B41FA5}">
                      <a16:colId xmlns:a16="http://schemas.microsoft.com/office/drawing/2014/main" val="2548514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94594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- 2024-09-20 17:20:19</a:t>
                      </a:r>
                      <a:r>
                        <a:rPr kumimoji="0" lang="en-US" sz="1000" b="0" i="0" u="none" strike="noStrike" kern="1200" cap="none" spc="0" normalizeH="0" baseline="0" noProof="0">
                          <a:ln>
                            <a:noFill/>
                          </a:ln>
                          <a:solidFill>
                            <a:prstClr val="black"/>
                          </a:solidFill>
                          <a:effectLst/>
                          <a:uLnTx/>
                          <a:uFillTx/>
                          <a:latin typeface="Calibri"/>
                          <a:ea typeface="+mn-ea"/>
                          <a:cs typeface="+mn-cs"/>
                        </a:rPr>
                        <a:t>
 🚨NEW KIEHL’S ON THE BLOCK! 🚨
Come visit Kiehl’s NEWEST branch at Bonifacio High Street! 🥼✨ Get a free skin consultation 🔍 and take home complimentary skincare samples. 😱 Plus, don’t miss our awesome LIMITED deals, promos and freebies with purchase! See you! 👋
📍Bonifacio High Street
⏰ Open from Sun-Mon 11AM-10PM, Tue- Sat 11AM-11PM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11/24/2024 20:26:44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a:t>
                      </a:r>
                    </a:p>
                  </a:txBody>
                  <a:tcPr/>
                </a:tc>
                <a:extLst>
                  <a:ext uri="{0D108BD9-81ED-4DB2-BD59-A6C34878D82A}">
                    <a16:rowId xmlns:a16="http://schemas.microsoft.com/office/drawing/2014/main" val="3371189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- 2024-09-06 16:49:16</a:t>
                      </a:r>
                      <a:r>
                        <a:rPr kumimoji="0" lang="en-US" sz="1000" b="0" i="0" u="none" strike="noStrike" kern="1200" cap="none" spc="0" normalizeH="0" baseline="0" noProof="0">
                          <a:ln>
                            <a:noFill/>
                          </a:ln>
                          <a:solidFill>
                            <a:prstClr val="black"/>
                          </a:solidFill>
                          <a:effectLst/>
                          <a:uLnTx/>
                          <a:uFillTx/>
                          <a:latin typeface="Calibri"/>
                          <a:ea typeface="+mn-ea"/>
                          <a:cs typeface="+mn-cs"/>
                        </a:rPr>
                        <a:t>
 Let's celebrate the love, wisdom, and inspiration our grandparents endlessly bring into our lives. Let's shower them with the gratitude and affection they truly deserve—today and always!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09/10/2024 14:25:07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a:t>
                      </a:r>
                    </a:p>
                  </a:txBody>
                  <a:tcPr/>
                </a:tc>
                <a:extLst>
                  <a:ext uri="{0D108BD9-81ED-4DB2-BD59-A6C34878D82A}">
                    <a16:rowId xmlns:a16="http://schemas.microsoft.com/office/drawing/2014/main" val="4191854508"/>
                  </a:ext>
                </a:extLst>
              </a:tr>
            </a:tbl>
          </a:graphicData>
        </a:graphic>
      </p:graphicFrame>
      <p:sp>
        <p:nvSpPr>
          <p:cNvPr id="4" name="Text Placeholder 3">
            <a:extLst>
              <a:ext uri="{FF2B5EF4-FFF2-40B4-BE49-F238E27FC236}">
                <a16:creationId xmlns:a16="http://schemas.microsoft.com/office/drawing/2014/main" id="{6BA6E82B-0463-4F73-AE96-43382F330521}"/>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8797660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9DBC0-996D-46B3-AC2E-B54B2927048D}"/>
              </a:ext>
            </a:extLst>
          </p:cNvPr>
          <p:cNvSpPr>
            <a:spLocks noGrp="1"/>
          </p:cNvSpPr>
          <p:nvPr>
            <p:ph type="title"/>
          </p:nvPr>
        </p:nvSpPr>
        <p:spPr/>
        <p:txBody>
          <a:bodyPr/>
          <a:lstStyle/>
          <a:p>
            <a:r>
              <a:rPr lang="en-US"/>
              <a:t>Instagram [ IG ] Custom Posts Table (Own) v2 | bonifaciohighstreet - 17 of 20</a:t>
            </a:r>
          </a:p>
        </p:txBody>
      </p:sp>
      <p:graphicFrame>
        <p:nvGraphicFramePr>
          <p:cNvPr id="5" name="Table Placeholder 4">
            <a:extLst>
              <a:ext uri="{FF2B5EF4-FFF2-40B4-BE49-F238E27FC236}">
                <a16:creationId xmlns:a16="http://schemas.microsoft.com/office/drawing/2014/main" id="{2EC4ECA2-EBD6-4E92-9821-1AA72BC97FC4}"/>
              </a:ext>
            </a:extLst>
          </p:cNvPr>
          <p:cNvGraphicFramePr>
            <a:graphicFrameLocks noGrp="1"/>
          </p:cNvGraphicFramePr>
          <p:nvPr>
            <p:ph type="tbl" sz="quarter" idx="13"/>
            <p:extLst>
              <p:ext uri="{D42A27DB-BD31-4B8C-83A1-F6EECF244321}">
                <p14:modId xmlns:p14="http://schemas.microsoft.com/office/powerpoint/2010/main" val="3767607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19862550"/>
                    </a:ext>
                  </a:extLst>
                </a:gridCol>
                <a:gridCol w="493776">
                  <a:extLst>
                    <a:ext uri="{9D8B030D-6E8A-4147-A177-3AD203B41FA5}">
                      <a16:colId xmlns:a16="http://schemas.microsoft.com/office/drawing/2014/main" val="3524769361"/>
                    </a:ext>
                  </a:extLst>
                </a:gridCol>
                <a:gridCol w="1069848">
                  <a:extLst>
                    <a:ext uri="{9D8B030D-6E8A-4147-A177-3AD203B41FA5}">
                      <a16:colId xmlns:a16="http://schemas.microsoft.com/office/drawing/2014/main" val="1965113735"/>
                    </a:ext>
                  </a:extLst>
                </a:gridCol>
                <a:gridCol w="493776">
                  <a:extLst>
                    <a:ext uri="{9D8B030D-6E8A-4147-A177-3AD203B41FA5}">
                      <a16:colId xmlns:a16="http://schemas.microsoft.com/office/drawing/2014/main" val="1955203106"/>
                    </a:ext>
                  </a:extLst>
                </a:gridCol>
                <a:gridCol w="1069848">
                  <a:extLst>
                    <a:ext uri="{9D8B030D-6E8A-4147-A177-3AD203B41FA5}">
                      <a16:colId xmlns:a16="http://schemas.microsoft.com/office/drawing/2014/main" val="3492747323"/>
                    </a:ext>
                  </a:extLst>
                </a:gridCol>
                <a:gridCol w="493776">
                  <a:extLst>
                    <a:ext uri="{9D8B030D-6E8A-4147-A177-3AD203B41FA5}">
                      <a16:colId xmlns:a16="http://schemas.microsoft.com/office/drawing/2014/main" val="499881062"/>
                    </a:ext>
                  </a:extLst>
                </a:gridCol>
                <a:gridCol w="493776">
                  <a:extLst>
                    <a:ext uri="{9D8B030D-6E8A-4147-A177-3AD203B41FA5}">
                      <a16:colId xmlns:a16="http://schemas.microsoft.com/office/drawing/2014/main" val="3336035439"/>
                    </a:ext>
                  </a:extLst>
                </a:gridCol>
                <a:gridCol w="493776">
                  <a:extLst>
                    <a:ext uri="{9D8B030D-6E8A-4147-A177-3AD203B41FA5}">
                      <a16:colId xmlns:a16="http://schemas.microsoft.com/office/drawing/2014/main" val="3718650173"/>
                    </a:ext>
                  </a:extLst>
                </a:gridCol>
                <a:gridCol w="493776">
                  <a:extLst>
                    <a:ext uri="{9D8B030D-6E8A-4147-A177-3AD203B41FA5}">
                      <a16:colId xmlns:a16="http://schemas.microsoft.com/office/drawing/2014/main" val="3952321979"/>
                    </a:ext>
                  </a:extLst>
                </a:gridCol>
                <a:gridCol w="493776">
                  <a:extLst>
                    <a:ext uri="{9D8B030D-6E8A-4147-A177-3AD203B41FA5}">
                      <a16:colId xmlns:a16="http://schemas.microsoft.com/office/drawing/2014/main" val="2051824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66710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- 2024-08-31 14:36:39</a:t>
                      </a:r>
                      <a:r>
                        <a:rPr kumimoji="0" lang="en-US" sz="1000" b="0" i="0" u="none" strike="noStrike" kern="1200" cap="none" spc="0" normalizeH="0" baseline="0" noProof="0">
                          <a:ln>
                            <a:noFill/>
                          </a:ln>
                          <a:solidFill>
                            <a:prstClr val="black"/>
                          </a:solidFill>
                          <a:effectLst/>
                          <a:uLnTx/>
                          <a:uFillTx/>
                          <a:latin typeface="Calibri"/>
                          <a:ea typeface="+mn-ea"/>
                          <a:cs typeface="+mn-cs"/>
                        </a:rPr>
                        <a:t>
 Came for the Gram, Stayed for the Vibe✨#BonifacioSouthStreet #BGCLife 
📸 @megastyleph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09/01/2024 02:25:00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996</a:t>
                      </a:r>
                    </a:p>
                  </a:txBody>
                  <a:tcPr/>
                </a:tc>
                <a:extLst>
                  <a:ext uri="{0D108BD9-81ED-4DB2-BD59-A6C34878D82A}">
                    <a16:rowId xmlns:a16="http://schemas.microsoft.com/office/drawing/2014/main" val="56803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- 2024-08-28 08:51:21</a:t>
                      </a:r>
                      <a:r>
                        <a:rPr kumimoji="0" lang="en-US" sz="1000" b="0" i="0" u="none" strike="noStrike" kern="1200" cap="none" spc="0" normalizeH="0" baseline="0" noProof="0">
                          <a:ln>
                            <a:noFill/>
                          </a:ln>
                          <a:solidFill>
                            <a:prstClr val="black"/>
                          </a:solidFill>
                          <a:effectLst/>
                          <a:uLnTx/>
                          <a:uFillTx/>
                          <a:latin typeface="Calibri"/>
                          <a:ea typeface="+mn-ea"/>
                          <a:cs typeface="+mn-cs"/>
                        </a:rPr>
                        <a:t>
 Very Cutesy✨Things✨Only✨ Shutup and take my money @flyingtigerph ❤️👽
📍B5, Bonifacio High 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11/25/2024 02:27:45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5587</a:t>
                      </a:r>
                    </a:p>
                  </a:txBody>
                  <a:tcPr/>
                </a:tc>
                <a:extLst>
                  <a:ext uri="{0D108BD9-81ED-4DB2-BD59-A6C34878D82A}">
                    <a16:rowId xmlns:a16="http://schemas.microsoft.com/office/drawing/2014/main" val="328138327"/>
                  </a:ext>
                </a:extLst>
              </a:tr>
            </a:tbl>
          </a:graphicData>
        </a:graphic>
      </p:graphicFrame>
      <p:sp>
        <p:nvSpPr>
          <p:cNvPr id="4" name="Text Placeholder 3">
            <a:extLst>
              <a:ext uri="{FF2B5EF4-FFF2-40B4-BE49-F238E27FC236}">
                <a16:creationId xmlns:a16="http://schemas.microsoft.com/office/drawing/2014/main" id="{1FE9E61E-D669-4F09-873F-C3F6B546AE01}"/>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17751404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06CF0-933F-477D-9661-ACC8430F5415}"/>
              </a:ext>
            </a:extLst>
          </p:cNvPr>
          <p:cNvSpPr>
            <a:spLocks noGrp="1"/>
          </p:cNvSpPr>
          <p:nvPr>
            <p:ph type="title"/>
          </p:nvPr>
        </p:nvSpPr>
        <p:spPr/>
        <p:txBody>
          <a:bodyPr/>
          <a:lstStyle/>
          <a:p>
            <a:r>
              <a:rPr lang="en-US"/>
              <a:t>Instagram [ IG ] Custom Posts Table (Own) v2 | bonifaciohighstreet - 18 of 20</a:t>
            </a:r>
          </a:p>
        </p:txBody>
      </p:sp>
      <p:graphicFrame>
        <p:nvGraphicFramePr>
          <p:cNvPr id="5" name="Table Placeholder 4">
            <a:extLst>
              <a:ext uri="{FF2B5EF4-FFF2-40B4-BE49-F238E27FC236}">
                <a16:creationId xmlns:a16="http://schemas.microsoft.com/office/drawing/2014/main" id="{AE77EFC8-2B6D-41BA-8913-4BAABD50B075}"/>
              </a:ext>
            </a:extLst>
          </p:cNvPr>
          <p:cNvGraphicFramePr>
            <a:graphicFrameLocks noGrp="1"/>
          </p:cNvGraphicFramePr>
          <p:nvPr>
            <p:ph type="tbl" sz="quarter" idx="13"/>
            <p:extLst>
              <p:ext uri="{D42A27DB-BD31-4B8C-83A1-F6EECF244321}">
                <p14:modId xmlns:p14="http://schemas.microsoft.com/office/powerpoint/2010/main" val="413104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35593227"/>
                    </a:ext>
                  </a:extLst>
                </a:gridCol>
                <a:gridCol w="493776">
                  <a:extLst>
                    <a:ext uri="{9D8B030D-6E8A-4147-A177-3AD203B41FA5}">
                      <a16:colId xmlns:a16="http://schemas.microsoft.com/office/drawing/2014/main" val="1229799287"/>
                    </a:ext>
                  </a:extLst>
                </a:gridCol>
                <a:gridCol w="1069848">
                  <a:extLst>
                    <a:ext uri="{9D8B030D-6E8A-4147-A177-3AD203B41FA5}">
                      <a16:colId xmlns:a16="http://schemas.microsoft.com/office/drawing/2014/main" val="2130694801"/>
                    </a:ext>
                  </a:extLst>
                </a:gridCol>
                <a:gridCol w="493776">
                  <a:extLst>
                    <a:ext uri="{9D8B030D-6E8A-4147-A177-3AD203B41FA5}">
                      <a16:colId xmlns:a16="http://schemas.microsoft.com/office/drawing/2014/main" val="2061849226"/>
                    </a:ext>
                  </a:extLst>
                </a:gridCol>
                <a:gridCol w="1069848">
                  <a:extLst>
                    <a:ext uri="{9D8B030D-6E8A-4147-A177-3AD203B41FA5}">
                      <a16:colId xmlns:a16="http://schemas.microsoft.com/office/drawing/2014/main" val="3459329737"/>
                    </a:ext>
                  </a:extLst>
                </a:gridCol>
                <a:gridCol w="493776">
                  <a:extLst>
                    <a:ext uri="{9D8B030D-6E8A-4147-A177-3AD203B41FA5}">
                      <a16:colId xmlns:a16="http://schemas.microsoft.com/office/drawing/2014/main" val="2497007072"/>
                    </a:ext>
                  </a:extLst>
                </a:gridCol>
                <a:gridCol w="493776">
                  <a:extLst>
                    <a:ext uri="{9D8B030D-6E8A-4147-A177-3AD203B41FA5}">
                      <a16:colId xmlns:a16="http://schemas.microsoft.com/office/drawing/2014/main" val="3931039650"/>
                    </a:ext>
                  </a:extLst>
                </a:gridCol>
                <a:gridCol w="493776">
                  <a:extLst>
                    <a:ext uri="{9D8B030D-6E8A-4147-A177-3AD203B41FA5}">
                      <a16:colId xmlns:a16="http://schemas.microsoft.com/office/drawing/2014/main" val="2522949237"/>
                    </a:ext>
                  </a:extLst>
                </a:gridCol>
                <a:gridCol w="493776">
                  <a:extLst>
                    <a:ext uri="{9D8B030D-6E8A-4147-A177-3AD203B41FA5}">
                      <a16:colId xmlns:a16="http://schemas.microsoft.com/office/drawing/2014/main" val="1054250402"/>
                    </a:ext>
                  </a:extLst>
                </a:gridCol>
                <a:gridCol w="493776">
                  <a:extLst>
                    <a:ext uri="{9D8B030D-6E8A-4147-A177-3AD203B41FA5}">
                      <a16:colId xmlns:a16="http://schemas.microsoft.com/office/drawing/2014/main" val="1779657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41109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- 2024-08-26 13:54:03</a:t>
                      </a:r>
                      <a:r>
                        <a:rPr kumimoji="0" lang="en-US" sz="1000" b="0" i="0" u="none" strike="noStrike" kern="1200" cap="none" spc="0" normalizeH="0" baseline="0" noProof="0">
                          <a:ln>
                            <a:noFill/>
                          </a:ln>
                          <a:solidFill>
                            <a:prstClr val="black"/>
                          </a:solidFill>
                          <a:effectLst/>
                          <a:uLnTx/>
                          <a:uFillTx/>
                          <a:latin typeface="Calibri"/>
                          <a:ea typeface="+mn-ea"/>
                          <a:cs typeface="+mn-cs"/>
                        </a:rPr>
                        <a:t>
 T̶i̶n̶d̶e̶r̶/̶B̶u̶m̶b̶l̶e̶ ❌ Run Clubs, major green flag! ✅ Here’s to the OG running community, now on our 7th year: the BGC Adidas Runners MNL @adidasrunners @adidasph, every Tues &amp; Thurs at the @bonifaciohighstreet amphitheater. LFG!!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11/25/2024 08:24:56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11462</a:t>
                      </a:r>
                    </a:p>
                  </a:txBody>
                  <a:tcPr/>
                </a:tc>
                <a:extLst>
                  <a:ext uri="{0D108BD9-81ED-4DB2-BD59-A6C34878D82A}">
                    <a16:rowId xmlns:a16="http://schemas.microsoft.com/office/drawing/2014/main" val="3101162229"/>
                  </a:ext>
                </a:extLst>
              </a:tr>
            </a:tbl>
          </a:graphicData>
        </a:graphic>
      </p:graphicFrame>
      <p:sp>
        <p:nvSpPr>
          <p:cNvPr id="4" name="Text Placeholder 3">
            <a:extLst>
              <a:ext uri="{FF2B5EF4-FFF2-40B4-BE49-F238E27FC236}">
                <a16:creationId xmlns:a16="http://schemas.microsoft.com/office/drawing/2014/main" id="{40431989-D5D0-4228-B826-AD569C418000}"/>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32631574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74886-D085-4CB4-B33B-DCEDF39C5051}"/>
              </a:ext>
            </a:extLst>
          </p:cNvPr>
          <p:cNvSpPr>
            <a:spLocks noGrp="1"/>
          </p:cNvSpPr>
          <p:nvPr>
            <p:ph type="title"/>
          </p:nvPr>
        </p:nvSpPr>
        <p:spPr/>
        <p:txBody>
          <a:bodyPr/>
          <a:lstStyle/>
          <a:p>
            <a:r>
              <a:rPr lang="en-US"/>
              <a:t>Instagram [ IG ] Custom Posts Table (Own) v2 | bonifaciohighstreet - 19 of 20</a:t>
            </a:r>
          </a:p>
        </p:txBody>
      </p:sp>
      <p:graphicFrame>
        <p:nvGraphicFramePr>
          <p:cNvPr id="5" name="Table Placeholder 4">
            <a:extLst>
              <a:ext uri="{FF2B5EF4-FFF2-40B4-BE49-F238E27FC236}">
                <a16:creationId xmlns:a16="http://schemas.microsoft.com/office/drawing/2014/main" id="{B2DBD639-921A-4EE6-8F60-72373B3F61C1}"/>
              </a:ext>
            </a:extLst>
          </p:cNvPr>
          <p:cNvGraphicFramePr>
            <a:graphicFrameLocks noGrp="1"/>
          </p:cNvGraphicFramePr>
          <p:nvPr>
            <p:ph type="tbl" sz="quarter" idx="13"/>
            <p:extLst>
              <p:ext uri="{D42A27DB-BD31-4B8C-83A1-F6EECF244321}">
                <p14:modId xmlns:p14="http://schemas.microsoft.com/office/powerpoint/2010/main" val="1662251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28253579"/>
                    </a:ext>
                  </a:extLst>
                </a:gridCol>
                <a:gridCol w="493776">
                  <a:extLst>
                    <a:ext uri="{9D8B030D-6E8A-4147-A177-3AD203B41FA5}">
                      <a16:colId xmlns:a16="http://schemas.microsoft.com/office/drawing/2014/main" val="2266982335"/>
                    </a:ext>
                  </a:extLst>
                </a:gridCol>
                <a:gridCol w="1069848">
                  <a:extLst>
                    <a:ext uri="{9D8B030D-6E8A-4147-A177-3AD203B41FA5}">
                      <a16:colId xmlns:a16="http://schemas.microsoft.com/office/drawing/2014/main" val="682884084"/>
                    </a:ext>
                  </a:extLst>
                </a:gridCol>
                <a:gridCol w="493776">
                  <a:extLst>
                    <a:ext uri="{9D8B030D-6E8A-4147-A177-3AD203B41FA5}">
                      <a16:colId xmlns:a16="http://schemas.microsoft.com/office/drawing/2014/main" val="3291839272"/>
                    </a:ext>
                  </a:extLst>
                </a:gridCol>
                <a:gridCol w="1069848">
                  <a:extLst>
                    <a:ext uri="{9D8B030D-6E8A-4147-A177-3AD203B41FA5}">
                      <a16:colId xmlns:a16="http://schemas.microsoft.com/office/drawing/2014/main" val="1617388172"/>
                    </a:ext>
                  </a:extLst>
                </a:gridCol>
                <a:gridCol w="493776">
                  <a:extLst>
                    <a:ext uri="{9D8B030D-6E8A-4147-A177-3AD203B41FA5}">
                      <a16:colId xmlns:a16="http://schemas.microsoft.com/office/drawing/2014/main" val="1404129356"/>
                    </a:ext>
                  </a:extLst>
                </a:gridCol>
                <a:gridCol w="493776">
                  <a:extLst>
                    <a:ext uri="{9D8B030D-6E8A-4147-A177-3AD203B41FA5}">
                      <a16:colId xmlns:a16="http://schemas.microsoft.com/office/drawing/2014/main" val="2107132312"/>
                    </a:ext>
                  </a:extLst>
                </a:gridCol>
                <a:gridCol w="493776">
                  <a:extLst>
                    <a:ext uri="{9D8B030D-6E8A-4147-A177-3AD203B41FA5}">
                      <a16:colId xmlns:a16="http://schemas.microsoft.com/office/drawing/2014/main" val="774834424"/>
                    </a:ext>
                  </a:extLst>
                </a:gridCol>
                <a:gridCol w="493776">
                  <a:extLst>
                    <a:ext uri="{9D8B030D-6E8A-4147-A177-3AD203B41FA5}">
                      <a16:colId xmlns:a16="http://schemas.microsoft.com/office/drawing/2014/main" val="4214205631"/>
                    </a:ext>
                  </a:extLst>
                </a:gridCol>
                <a:gridCol w="493776">
                  <a:extLst>
                    <a:ext uri="{9D8B030D-6E8A-4147-A177-3AD203B41FA5}">
                      <a16:colId xmlns:a16="http://schemas.microsoft.com/office/drawing/2014/main" val="2736276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84833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- 2024-08-20 11:47:24</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ultimate brunch extravaganza at Bonifacio South Street that you definitely don’t want to miss! Gather your favorite brunch buddies and indulge in the finest brunch offerings that will surely make your weekend special.
Join us this Saturday for a delightful feast of WANTUSAWA meals, accompanied by timeless music that will set the perfect ambiance.
Don’t miss out ! 🍳🎶 #BrunchGoals #BonifacioSouthStreet #BGCBrunch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08/22/2024 02:23:47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2738</a:t>
                      </a:r>
                    </a:p>
                  </a:txBody>
                  <a:tcPr/>
                </a:tc>
                <a:extLst>
                  <a:ext uri="{0D108BD9-81ED-4DB2-BD59-A6C34878D82A}">
                    <a16:rowId xmlns:a16="http://schemas.microsoft.com/office/drawing/2014/main" val="2954781003"/>
                  </a:ext>
                </a:extLst>
              </a:tr>
            </a:tbl>
          </a:graphicData>
        </a:graphic>
      </p:graphicFrame>
      <p:sp>
        <p:nvSpPr>
          <p:cNvPr id="4" name="Text Placeholder 3">
            <a:extLst>
              <a:ext uri="{FF2B5EF4-FFF2-40B4-BE49-F238E27FC236}">
                <a16:creationId xmlns:a16="http://schemas.microsoft.com/office/drawing/2014/main" id="{8C6E7F82-D862-49A4-AE6E-33B68D8E24B9}"/>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4924291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19876-32C5-49A0-B44A-8A4EAC169747}"/>
              </a:ext>
            </a:extLst>
          </p:cNvPr>
          <p:cNvSpPr>
            <a:spLocks noGrp="1"/>
          </p:cNvSpPr>
          <p:nvPr>
            <p:ph type="title"/>
          </p:nvPr>
        </p:nvSpPr>
        <p:spPr/>
        <p:txBody>
          <a:bodyPr/>
          <a:lstStyle/>
          <a:p>
            <a:r>
              <a:rPr lang="en-US"/>
              <a:t>Instagram [ IG ] Custom Posts Table (Own) v2 | bonifaciohighstreet - 20 of 20</a:t>
            </a:r>
          </a:p>
        </p:txBody>
      </p:sp>
      <p:graphicFrame>
        <p:nvGraphicFramePr>
          <p:cNvPr id="5" name="Table Placeholder 4">
            <a:extLst>
              <a:ext uri="{FF2B5EF4-FFF2-40B4-BE49-F238E27FC236}">
                <a16:creationId xmlns:a16="http://schemas.microsoft.com/office/drawing/2014/main" id="{0EA1BFA7-2B61-4F64-9C81-A6726335BF90}"/>
              </a:ext>
            </a:extLst>
          </p:cNvPr>
          <p:cNvGraphicFramePr>
            <a:graphicFrameLocks noGrp="1"/>
          </p:cNvGraphicFramePr>
          <p:nvPr>
            <p:ph type="tbl" sz="quarter" idx="13"/>
            <p:extLst>
              <p:ext uri="{D42A27DB-BD31-4B8C-83A1-F6EECF244321}">
                <p14:modId xmlns:p14="http://schemas.microsoft.com/office/powerpoint/2010/main" val="4177707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27308754"/>
                    </a:ext>
                  </a:extLst>
                </a:gridCol>
                <a:gridCol w="493776">
                  <a:extLst>
                    <a:ext uri="{9D8B030D-6E8A-4147-A177-3AD203B41FA5}">
                      <a16:colId xmlns:a16="http://schemas.microsoft.com/office/drawing/2014/main" val="739357948"/>
                    </a:ext>
                  </a:extLst>
                </a:gridCol>
                <a:gridCol w="1069848">
                  <a:extLst>
                    <a:ext uri="{9D8B030D-6E8A-4147-A177-3AD203B41FA5}">
                      <a16:colId xmlns:a16="http://schemas.microsoft.com/office/drawing/2014/main" val="1605387066"/>
                    </a:ext>
                  </a:extLst>
                </a:gridCol>
                <a:gridCol w="493776">
                  <a:extLst>
                    <a:ext uri="{9D8B030D-6E8A-4147-A177-3AD203B41FA5}">
                      <a16:colId xmlns:a16="http://schemas.microsoft.com/office/drawing/2014/main" val="1789798319"/>
                    </a:ext>
                  </a:extLst>
                </a:gridCol>
                <a:gridCol w="1069848">
                  <a:extLst>
                    <a:ext uri="{9D8B030D-6E8A-4147-A177-3AD203B41FA5}">
                      <a16:colId xmlns:a16="http://schemas.microsoft.com/office/drawing/2014/main" val="2356356401"/>
                    </a:ext>
                  </a:extLst>
                </a:gridCol>
                <a:gridCol w="493776">
                  <a:extLst>
                    <a:ext uri="{9D8B030D-6E8A-4147-A177-3AD203B41FA5}">
                      <a16:colId xmlns:a16="http://schemas.microsoft.com/office/drawing/2014/main" val="2440569892"/>
                    </a:ext>
                  </a:extLst>
                </a:gridCol>
                <a:gridCol w="493776">
                  <a:extLst>
                    <a:ext uri="{9D8B030D-6E8A-4147-A177-3AD203B41FA5}">
                      <a16:colId xmlns:a16="http://schemas.microsoft.com/office/drawing/2014/main" val="2975446057"/>
                    </a:ext>
                  </a:extLst>
                </a:gridCol>
                <a:gridCol w="493776">
                  <a:extLst>
                    <a:ext uri="{9D8B030D-6E8A-4147-A177-3AD203B41FA5}">
                      <a16:colId xmlns:a16="http://schemas.microsoft.com/office/drawing/2014/main" val="3238872540"/>
                    </a:ext>
                  </a:extLst>
                </a:gridCol>
                <a:gridCol w="493776">
                  <a:extLst>
                    <a:ext uri="{9D8B030D-6E8A-4147-A177-3AD203B41FA5}">
                      <a16:colId xmlns:a16="http://schemas.microsoft.com/office/drawing/2014/main" val="3865534249"/>
                    </a:ext>
                  </a:extLst>
                </a:gridCol>
                <a:gridCol w="493776">
                  <a:extLst>
                    <a:ext uri="{9D8B030D-6E8A-4147-A177-3AD203B41FA5}">
                      <a16:colId xmlns:a16="http://schemas.microsoft.com/office/drawing/2014/main" val="1279105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91990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- 2024-08-16 16:35:39</a:t>
                      </a:r>
                      <a:r>
                        <a:rPr kumimoji="0" lang="en-US" sz="1000" b="0" i="0" u="none" strike="noStrike" kern="1200" cap="none" spc="0" normalizeH="0" baseline="0" noProof="0">
                          <a:ln>
                            <a:noFill/>
                          </a:ln>
                          <a:solidFill>
                            <a:prstClr val="black"/>
                          </a:solidFill>
                          <a:effectLst/>
                          <a:uLnTx/>
                          <a:uFillTx/>
                          <a:latin typeface="Calibri"/>
                          <a:ea typeface="+mn-ea"/>
                          <a:cs typeface="+mn-cs"/>
                        </a:rPr>
                        <a:t>
 🌞 Ready to elevate your weekend brunch game? Join us at Bonifacio High Street South every Saturday for a delicious mix of gourmet eats, signature drinks, and cool tunes! 🎶🍹
Kickstarting August 3, vibe to the beats of DJ Honey at Auro Café, with a new featured DJ’s every week.
See you every Saturday, 11 AM to 2 PM!
#BGCBrunch #HighStreetSouth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08/24/2024 14:23:20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2634</a:t>
                      </a:r>
                    </a:p>
                  </a:txBody>
                  <a:tcPr/>
                </a:tc>
                <a:extLst>
                  <a:ext uri="{0D108BD9-81ED-4DB2-BD59-A6C34878D82A}">
                    <a16:rowId xmlns:a16="http://schemas.microsoft.com/office/drawing/2014/main" val="3062037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bonifaciohighstreet - 2024-08-14 10:07:39</a:t>
                      </a:r>
                      <a:r>
                        <a:rPr kumimoji="0" lang="en-US" sz="1000" b="0" i="0" u="none" strike="noStrike" kern="1200" cap="none" spc="0" normalizeH="0" baseline="0" noProof="0">
                          <a:ln>
                            <a:noFill/>
                          </a:ln>
                          <a:solidFill>
                            <a:prstClr val="black"/>
                          </a:solidFill>
                          <a:effectLst/>
                          <a:uLnTx/>
                          <a:uFillTx/>
                          <a:latin typeface="Calibri"/>
                          <a:ea typeface="+mn-ea"/>
                          <a:cs typeface="+mn-cs"/>
                        </a:rPr>
                        <a:t>
 You had me at #Brunch☀️🍳🍹Your new weekend habit at #BonifacioSouthStreet🥂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11/25/2024 08:24:56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3913</a:t>
                      </a:r>
                    </a:p>
                  </a:txBody>
                  <a:tcPr/>
                </a:tc>
                <a:extLst>
                  <a:ext uri="{0D108BD9-81ED-4DB2-BD59-A6C34878D82A}">
                    <a16:rowId xmlns:a16="http://schemas.microsoft.com/office/drawing/2014/main" val="754830471"/>
                  </a:ext>
                </a:extLst>
              </a:tr>
            </a:tbl>
          </a:graphicData>
        </a:graphic>
      </p:graphicFrame>
      <p:sp>
        <p:nvSpPr>
          <p:cNvPr id="4" name="Text Placeholder 3">
            <a:extLst>
              <a:ext uri="{FF2B5EF4-FFF2-40B4-BE49-F238E27FC236}">
                <a16:creationId xmlns:a16="http://schemas.microsoft.com/office/drawing/2014/main" id="{3EF6882D-2984-47BB-9727-58FED41BB311}"/>
              </a:ext>
            </a:extLst>
          </p:cNvPr>
          <p:cNvSpPr>
            <a:spLocks noGrp="1"/>
          </p:cNvSpPr>
          <p:nvPr>
            <p:ph type="body" sz="quarter" idx="14"/>
          </p:nvPr>
        </p:nvSpPr>
        <p:spPr/>
        <p:txBody>
          <a:bodyPr/>
          <a:lstStyle/>
          <a:p>
            <a:r>
              <a:rPr lang="en-US"/>
              <a:t>07/01/2024 - 10/31/2024</a:t>
            </a:r>
          </a:p>
        </p:txBody>
      </p:sp>
    </p:spTree>
    <p:extLst>
      <p:ext uri="{BB962C8B-B14F-4D97-AF65-F5344CB8AC3E}">
        <p14:creationId xmlns:p14="http://schemas.microsoft.com/office/powerpoint/2010/main" val="29978257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8686</Words>
  <Application>Microsoft Office PowerPoint</Application>
  <PresentationFormat>On-screen Show (4:3)</PresentationFormat>
  <Paragraphs>1500</Paragraphs>
  <Slides>63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63</vt:i4>
      </vt:variant>
    </vt:vector>
  </HeadingPairs>
  <TitlesOfParts>
    <vt:vector size="66" baseType="lpstr">
      <vt:lpstr>Calibri</vt:lpstr>
      <vt:lpstr>Arial</vt:lpstr>
      <vt:lpstr>quintly_template</vt:lpstr>
      <vt:lpstr>Instagram</vt:lpstr>
      <vt:lpstr>Instagram Followers Total | bonifaciohighstreet</vt:lpstr>
      <vt:lpstr>Instagram [ IG ] Page Insights | bonifaciohighstreet</vt:lpstr>
      <vt:lpstr>Instagram Interaction Rate | bonifaciohighstreet</vt:lpstr>
      <vt:lpstr>Instagram Post Table (Own) v2 | bonifaciohighstreet - 1 of 18</vt:lpstr>
      <vt:lpstr>Instagram Post Table (Own) v2 | bonifaciohighstreet - 2 of 18</vt:lpstr>
      <vt:lpstr>Instagram Post Table (Own) v2 | bonifaciohighstreet - 3 of 18</vt:lpstr>
      <vt:lpstr>Instagram Post Table (Own) v2 | bonifaciohighstreet - 4 of 18</vt:lpstr>
      <vt:lpstr>Instagram Post Table (Own) v2 | bonifaciohighstreet - 5 of 18</vt:lpstr>
      <vt:lpstr>Instagram Post Table (Own) v2 | bonifaciohighstreet - 6 of 18</vt:lpstr>
      <vt:lpstr>Instagram Post Table (Own) v2 | bonifaciohighstreet - 7 of 18</vt:lpstr>
      <vt:lpstr>Instagram Post Table (Own) v2 | bonifaciohighstreet - 8 of 18</vt:lpstr>
      <vt:lpstr>Instagram Post Table (Own) v2 | bonifaciohighstreet - 9 of 18</vt:lpstr>
      <vt:lpstr>Instagram Post Table (Own) v2 | bonifaciohighstreet - 10 of 18</vt:lpstr>
      <vt:lpstr>Instagram Post Table (Own) v2 | bonifaciohighstreet - 11 of 18</vt:lpstr>
      <vt:lpstr>Instagram Post Table (Own) v2 | bonifaciohighstreet - 12 of 18</vt:lpstr>
      <vt:lpstr>Instagram Post Table (Own) v2 | bonifaciohighstreet - 13 of 18</vt:lpstr>
      <vt:lpstr>Instagram Post Table (Own) v2 | bonifaciohighstreet - 14 of 18</vt:lpstr>
      <vt:lpstr>Instagram Post Table (Own) v2 | bonifaciohighstreet - 15 of 18</vt:lpstr>
      <vt:lpstr>Instagram Post Table (Own) v2 | bonifaciohighstreet - 16 of 18</vt:lpstr>
      <vt:lpstr>Instagram Post Table (Own) v2 | bonifaciohighstreet - 17 of 18</vt:lpstr>
      <vt:lpstr>Instagram Post Table (Own) v2 | bonifaciohighstreet - 18 of 18</vt:lpstr>
      <vt:lpstr>Instagram [ IG ] Posts Table | bonifaciohighstreet - 1 of 12</vt:lpstr>
      <vt:lpstr>Instagram [ IG ] Posts Table | bonifaciohighstreet - 2 of 12</vt:lpstr>
      <vt:lpstr>Instagram [ IG ] Posts Table | bonifaciohighstreet - 3 of 12</vt:lpstr>
      <vt:lpstr>Instagram [ IG ] Posts Table | bonifaciohighstreet - 4 of 12</vt:lpstr>
      <vt:lpstr>Instagram [ IG ] Posts Table | bonifaciohighstreet - 5 of 12</vt:lpstr>
      <vt:lpstr>Instagram [ IG ] Posts Table | bonifaciohighstreet - 6 of 12</vt:lpstr>
      <vt:lpstr>Instagram [ IG ] Posts Table | bonifaciohighstreet - 7 of 12</vt:lpstr>
      <vt:lpstr>Instagram [ IG ] Posts Table | bonifaciohighstreet - 8 of 12</vt:lpstr>
      <vt:lpstr>Instagram [ IG ] Posts Table | bonifaciohighstreet - 9 of 12</vt:lpstr>
      <vt:lpstr>Instagram [ IG ] Posts Table | bonifaciohighstreet - 10 of 12</vt:lpstr>
      <vt:lpstr>Instagram [ IG ] Posts Table | bonifaciohighstreet - 11 of 12</vt:lpstr>
      <vt:lpstr>Instagram [ IG ] Posts Table | bonifaciohighstreet - 12 of 12</vt:lpstr>
      <vt:lpstr>Instagram [ IG ] Stories Table  | bonifaciohighstreet - 1 of 7</vt:lpstr>
      <vt:lpstr>Instagram [ IG ] Stories Table  | bonifaciohighstreet - 2 of 7</vt:lpstr>
      <vt:lpstr>Instagram [ IG ] Stories Table  | bonifaciohighstreet - 3 of 7</vt:lpstr>
      <vt:lpstr>Instagram [ IG ] Stories Table  | bonifaciohighstreet - 4 of 7</vt:lpstr>
      <vt:lpstr>Instagram [ IG ] Stories Table  | bonifaciohighstreet - 5 of 7</vt:lpstr>
      <vt:lpstr>Instagram [ IG ] Stories Table  | bonifaciohighstreet - 6 of 7</vt:lpstr>
      <vt:lpstr>Instagram [ IG ] Stories Table  | bonifaciohighstreet - 7 of 7</vt:lpstr>
      <vt:lpstr>Instagram Key Metrics Table | bonifaciohighstreet</vt:lpstr>
      <vt:lpstr>Instagram Key Metrics Table (Own) | bonifaciohighstreet</vt:lpstr>
      <vt:lpstr>Instagram [ IG ] Custom Posts Table (Own) v2 | bonifaciohighstreet - 1 of 20</vt:lpstr>
      <vt:lpstr>Instagram [ IG ] Custom Posts Table (Own) v2 | bonifaciohighstreet - 2 of 20</vt:lpstr>
      <vt:lpstr>Instagram [ IG ] Custom Posts Table (Own) v2 | bonifaciohighstreet - 3 of 20</vt:lpstr>
      <vt:lpstr>Instagram [ IG ] Custom Posts Table (Own) v2 | bonifaciohighstreet - 4 of 20</vt:lpstr>
      <vt:lpstr>Instagram [ IG ] Custom Posts Table (Own) v2 | bonifaciohighstreet - 5 of 20</vt:lpstr>
      <vt:lpstr>Instagram [ IG ] Custom Posts Table (Own) v2 | bonifaciohighstreet - 6 of 20</vt:lpstr>
      <vt:lpstr>Instagram [ IG ] Custom Posts Table (Own) v2 | bonifaciohighstreet - 7 of 20</vt:lpstr>
      <vt:lpstr>Instagram [ IG ] Custom Posts Table (Own) v2 | bonifaciohighstreet - 8 of 20</vt:lpstr>
      <vt:lpstr>Instagram [ IG ] Custom Posts Table (Own) v2 | bonifaciohighstreet - 9 of 20</vt:lpstr>
      <vt:lpstr>Instagram [ IG ] Custom Posts Table (Own) v2 | bonifaciohighstreet - 10 of 20</vt:lpstr>
      <vt:lpstr>Instagram [ IG ] Custom Posts Table (Own) v2 | bonifaciohighstreet - 11 of 20</vt:lpstr>
      <vt:lpstr>Instagram [ IG ] Custom Posts Table (Own) v2 | bonifaciohighstreet - 12 of 20</vt:lpstr>
      <vt:lpstr>Instagram [ IG ] Custom Posts Table (Own) v2 | bonifaciohighstreet - 13 of 20</vt:lpstr>
      <vt:lpstr>Instagram [ IG ] Custom Posts Table (Own) v2 | bonifaciohighstreet - 14 of 20</vt:lpstr>
      <vt:lpstr>Instagram [ IG ] Custom Posts Table (Own) v2 | bonifaciohighstreet - 15 of 20</vt:lpstr>
      <vt:lpstr>Instagram [ IG ] Custom Posts Table (Own) v2 | bonifaciohighstreet - 16 of 20</vt:lpstr>
      <vt:lpstr>Instagram [ IG ] Custom Posts Table (Own) v2 | bonifaciohighstreet - 17 of 20</vt:lpstr>
      <vt:lpstr>Instagram [ IG ] Custom Posts Table (Own) v2 | bonifaciohighstreet - 18 of 20</vt:lpstr>
      <vt:lpstr>Instagram [ IG ] Custom Posts Table (Own) v2 | bonifaciohighstreet - 19 of 20</vt:lpstr>
      <vt:lpstr>Instagram [ IG ] Custom Posts Table (Own) v2 | bonifaciohighstreet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dc:title>
  <dc:creator>Frederik Born</dc:creator>
  <cp:lastModifiedBy>Frederik Born</cp:lastModifiedBy>
  <cp:revision>1</cp:revision>
  <dcterms:created xsi:type="dcterms:W3CDTF">2024-11-25T05:03:38Z</dcterms:created>
  <dcterms:modified xsi:type="dcterms:W3CDTF">2024-11-25T05:07:49Z</dcterms:modified>
</cp:coreProperties>
</file>