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Grab</c:v>
                </c:pt>
              </c:strCache>
            </c:strRef>
          </c:tx>
          <c:spPr>
            <a:ln w="28575" cap="rnd">
              <a:solidFill>
                <a:schemeClr val="accent1"/>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Sheet1!$B$2:$B$8</c:f>
              <c:numCache>
                <c:formatCode>General</c:formatCode>
                <c:ptCount val="7"/>
                <c:pt idx="0">
                  <c:v>7403995</c:v>
                </c:pt>
                <c:pt idx="1">
                  <c:v>7406280</c:v>
                </c:pt>
                <c:pt idx="2">
                  <c:v>7404684</c:v>
                </c:pt>
                <c:pt idx="3">
                  <c:v>7403467</c:v>
                </c:pt>
                <c:pt idx="4">
                  <c:v>7407052</c:v>
                </c:pt>
                <c:pt idx="5">
                  <c:v>7406397</c:v>
                </c:pt>
                <c:pt idx="6">
                  <c:v>7404924</c:v>
                </c:pt>
              </c:numCache>
            </c:numRef>
          </c:val>
          <c:smooth val="0"/>
          <c:extLst>
            <c:ext xmlns:c16="http://schemas.microsoft.com/office/drawing/2014/chart" uri="{C3380CC4-5D6E-409C-BE32-E72D297353CC}">
              <c16:uniqueId val="{00000000-D361-412A-996A-4BF70EE45F48}"/>
            </c:ext>
          </c:extLst>
        </c:ser>
        <c:ser>
          <c:idx val="1"/>
          <c:order val="1"/>
          <c:tx>
            <c:strRef>
              <c:f>Sheet1!$C$1</c:f>
              <c:strCache>
                <c:ptCount val="1"/>
                <c:pt idx="0">
                  <c:v>GrabFood PH</c:v>
                </c:pt>
              </c:strCache>
            </c:strRef>
          </c:tx>
          <c:spPr>
            <a:ln w="28575" cap="rnd">
              <a:solidFill>
                <a:schemeClr val="accent2"/>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Sheet1!$C$2:$C$8</c:f>
              <c:numCache>
                <c:formatCode>General</c:formatCode>
                <c:ptCount val="7"/>
                <c:pt idx="0">
                  <c:v>296717</c:v>
                </c:pt>
                <c:pt idx="1">
                  <c:v>296776</c:v>
                </c:pt>
                <c:pt idx="2">
                  <c:v>296832</c:v>
                </c:pt>
                <c:pt idx="3">
                  <c:v>296887</c:v>
                </c:pt>
                <c:pt idx="4">
                  <c:v>296951</c:v>
                </c:pt>
                <c:pt idx="5">
                  <c:v>297000</c:v>
                </c:pt>
                <c:pt idx="6">
                  <c:v>297065</c:v>
                </c:pt>
              </c:numCache>
            </c:numRef>
          </c:val>
          <c:smooth val="0"/>
          <c:extLst>
            <c:ext xmlns:c16="http://schemas.microsoft.com/office/drawing/2014/chart" uri="{C3380CC4-5D6E-409C-BE32-E72D297353CC}">
              <c16:uniqueId val="{00000001-D361-412A-996A-4BF70EE45F48}"/>
            </c:ext>
          </c:extLst>
        </c:ser>
        <c:dLbls>
          <c:showLegendKey val="0"/>
          <c:showVal val="0"/>
          <c:showCatName val="0"/>
          <c:showSerName val="0"/>
          <c:showPercent val="0"/>
          <c:showBubbleSize val="0"/>
        </c:dLbls>
        <c:smooth val="0"/>
        <c:axId val="236380016"/>
        <c:axId val="236380672"/>
      </c:lineChart>
      <c:dateAx>
        <c:axId val="23638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80672"/>
        <c:crosses val="autoZero"/>
        <c:auto val="1"/>
        <c:lblOffset val="100"/>
        <c:baseTimeUnit val="days"/>
      </c:dateAx>
      <c:valAx>
        <c:axId val="23638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8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grab_ph</c:v>
                </c:pt>
              </c:strCache>
            </c:strRef>
          </c:tx>
          <c:spPr>
            <a:ln w="28575" cap="rnd">
              <a:solidFill>
                <a:schemeClr val="accent1"/>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Sheet1!$B$2:$B$8</c:f>
              <c:numCache>
                <c:formatCode>General</c:formatCode>
                <c:ptCount val="7"/>
                <c:pt idx="0">
                  <c:v>85925</c:v>
                </c:pt>
                <c:pt idx="1">
                  <c:v>85925</c:v>
                </c:pt>
                <c:pt idx="2">
                  <c:v>85919</c:v>
                </c:pt>
                <c:pt idx="3">
                  <c:v>85902</c:v>
                </c:pt>
                <c:pt idx="4">
                  <c:v>85907</c:v>
                </c:pt>
                <c:pt idx="5">
                  <c:v>85911</c:v>
                </c:pt>
                <c:pt idx="6">
                  <c:v>85922</c:v>
                </c:pt>
              </c:numCache>
            </c:numRef>
          </c:val>
          <c:smooth val="0"/>
          <c:extLst>
            <c:ext xmlns:c16="http://schemas.microsoft.com/office/drawing/2014/chart" uri="{C3380CC4-5D6E-409C-BE32-E72D297353CC}">
              <c16:uniqueId val="{00000000-5825-4718-9D90-9F2864FCBCCC}"/>
            </c:ext>
          </c:extLst>
        </c:ser>
        <c:ser>
          <c:idx val="1"/>
          <c:order val="1"/>
          <c:tx>
            <c:strRef>
              <c:f>Sheet1!$C$1</c:f>
              <c:strCache>
                <c:ptCount val="1"/>
                <c:pt idx="0">
                  <c:v>grabfoodph</c:v>
                </c:pt>
              </c:strCache>
            </c:strRef>
          </c:tx>
          <c:spPr>
            <a:ln w="28575" cap="rnd">
              <a:solidFill>
                <a:schemeClr val="accent2"/>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Sheet1!$C$2:$C$8</c:f>
              <c:numCache>
                <c:formatCode>General</c:formatCode>
                <c:ptCount val="7"/>
                <c:pt idx="0">
                  <c:v>25116</c:v>
                </c:pt>
                <c:pt idx="1">
                  <c:v>25126</c:v>
                </c:pt>
                <c:pt idx="2">
                  <c:v>25139</c:v>
                </c:pt>
                <c:pt idx="3">
                  <c:v>25152</c:v>
                </c:pt>
                <c:pt idx="4">
                  <c:v>25159</c:v>
                </c:pt>
                <c:pt idx="5">
                  <c:v>25172</c:v>
                </c:pt>
                <c:pt idx="6">
                  <c:v>25179</c:v>
                </c:pt>
              </c:numCache>
            </c:numRef>
          </c:val>
          <c:smooth val="0"/>
          <c:extLst>
            <c:ext xmlns:c16="http://schemas.microsoft.com/office/drawing/2014/chart" uri="{C3380CC4-5D6E-409C-BE32-E72D297353CC}">
              <c16:uniqueId val="{00000001-5825-4718-9D90-9F2864FCBCCC}"/>
            </c:ext>
          </c:extLst>
        </c:ser>
        <c:dLbls>
          <c:showLegendKey val="0"/>
          <c:showVal val="0"/>
          <c:showCatName val="0"/>
          <c:showSerName val="0"/>
          <c:showPercent val="0"/>
          <c:showBubbleSize val="0"/>
        </c:dLbls>
        <c:smooth val="0"/>
        <c:axId val="1019962336"/>
        <c:axId val="1019963648"/>
      </c:lineChart>
      <c:dateAx>
        <c:axId val="101996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963648"/>
        <c:crosses val="autoZero"/>
        <c:auto val="1"/>
        <c:lblOffset val="100"/>
        <c:baseTimeUnit val="days"/>
      </c:dateAx>
      <c:valAx>
        <c:axId val="10199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96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@grabph</c:v>
                </c:pt>
              </c:strCache>
            </c:strRef>
          </c:tx>
          <c:spPr>
            <a:ln w="28575" cap="rnd">
              <a:solidFill>
                <a:schemeClr val="accent1"/>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Sheet1!$B$2:$B$8</c:f>
              <c:numCache>
                <c:formatCode>General</c:formatCode>
                <c:ptCount val="7"/>
                <c:pt idx="0">
                  <c:v>152574</c:v>
                </c:pt>
                <c:pt idx="1">
                  <c:v>152592</c:v>
                </c:pt>
                <c:pt idx="2">
                  <c:v>152598</c:v>
                </c:pt>
                <c:pt idx="3">
                  <c:v>152614</c:v>
                </c:pt>
                <c:pt idx="4">
                  <c:v>152615</c:v>
                </c:pt>
                <c:pt idx="5">
                  <c:v>152635</c:v>
                </c:pt>
                <c:pt idx="6">
                  <c:v>152625</c:v>
                </c:pt>
              </c:numCache>
            </c:numRef>
          </c:val>
          <c:smooth val="0"/>
          <c:extLst>
            <c:ext xmlns:c16="http://schemas.microsoft.com/office/drawing/2014/chart" uri="{C3380CC4-5D6E-409C-BE32-E72D297353CC}">
              <c16:uniqueId val="{00000000-51D4-4AED-8E38-B1EE9BC5EADC}"/>
            </c:ext>
          </c:extLst>
        </c:ser>
        <c:dLbls>
          <c:showLegendKey val="0"/>
          <c:showVal val="0"/>
          <c:showCatName val="0"/>
          <c:showSerName val="0"/>
          <c:showPercent val="0"/>
          <c:showBubbleSize val="0"/>
        </c:dLbls>
        <c:smooth val="0"/>
        <c:axId val="1019955776"/>
        <c:axId val="1019954792"/>
      </c:lineChart>
      <c:dateAx>
        <c:axId val="101995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954792"/>
        <c:crosses val="autoZero"/>
        <c:auto val="1"/>
        <c:lblOffset val="100"/>
        <c:baseTimeUnit val="days"/>
      </c:dateAx>
      <c:valAx>
        <c:axId val="101995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995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@grabph</c:v>
                </c:pt>
              </c:strCache>
            </c:strRef>
          </c:tx>
          <c:spPr>
            <a:ln w="28575" cap="rnd">
              <a:solidFill>
                <a:schemeClr val="accent1"/>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Sheet1!$B$2:$B$8</c:f>
              <c:numCache>
                <c:formatCode>General</c:formatCode>
                <c:ptCount val="7"/>
                <c:pt idx="0">
                  <c:v>38663</c:v>
                </c:pt>
                <c:pt idx="1">
                  <c:v>39727</c:v>
                </c:pt>
                <c:pt idx="2">
                  <c:v>40232</c:v>
                </c:pt>
                <c:pt idx="3">
                  <c:v>42337</c:v>
                </c:pt>
                <c:pt idx="4">
                  <c:v>47520</c:v>
                </c:pt>
                <c:pt idx="5">
                  <c:v>47713</c:v>
                </c:pt>
                <c:pt idx="6">
                  <c:v>47938</c:v>
                </c:pt>
              </c:numCache>
            </c:numRef>
          </c:val>
          <c:smooth val="0"/>
          <c:extLst>
            <c:ext xmlns:c16="http://schemas.microsoft.com/office/drawing/2014/chart" uri="{C3380CC4-5D6E-409C-BE32-E72D297353CC}">
              <c16:uniqueId val="{00000000-8643-4A6F-8D5D-CCCFE1031FC1}"/>
            </c:ext>
          </c:extLst>
        </c:ser>
        <c:ser>
          <c:idx val="1"/>
          <c:order val="1"/>
          <c:tx>
            <c:strRef>
              <c:f>Sheet1!$C$1</c:f>
              <c:strCache>
                <c:ptCount val="1"/>
                <c:pt idx="0">
                  <c:v>@grabfoodph</c:v>
                </c:pt>
              </c:strCache>
            </c:strRef>
          </c:tx>
          <c:spPr>
            <a:ln w="28575" cap="rnd">
              <a:solidFill>
                <a:schemeClr val="accent2"/>
              </a:solidFill>
              <a:round/>
            </a:ln>
            <a:effectLst/>
          </c:spPr>
          <c:marker>
            <c:symbol val="none"/>
          </c:marker>
          <c:cat>
            <c:numRef>
              <c:f>Sheet1!$A$2:$A$8</c:f>
              <c:numCache>
                <c:formatCode>m/d/yyyy</c:formatCode>
                <c:ptCount val="7"/>
                <c:pt idx="0">
                  <c:v>45023</c:v>
                </c:pt>
                <c:pt idx="1">
                  <c:v>45024</c:v>
                </c:pt>
                <c:pt idx="2">
                  <c:v>45025</c:v>
                </c:pt>
                <c:pt idx="3">
                  <c:v>45026</c:v>
                </c:pt>
                <c:pt idx="4">
                  <c:v>45027</c:v>
                </c:pt>
                <c:pt idx="5">
                  <c:v>45028</c:v>
                </c:pt>
                <c:pt idx="6">
                  <c:v>45029</c:v>
                </c:pt>
              </c:numCache>
            </c:numRef>
          </c:cat>
          <c:val>
            <c:numRef>
              <c:f>Sheet1!$C$2:$C$8</c:f>
              <c:numCache>
                <c:formatCode>General</c:formatCode>
                <c:ptCount val="7"/>
                <c:pt idx="0">
                  <c:v>122305</c:v>
                </c:pt>
                <c:pt idx="1">
                  <c:v>122288</c:v>
                </c:pt>
                <c:pt idx="2">
                  <c:v>122273</c:v>
                </c:pt>
                <c:pt idx="3">
                  <c:v>122266</c:v>
                </c:pt>
                <c:pt idx="4">
                  <c:v>122245</c:v>
                </c:pt>
                <c:pt idx="5">
                  <c:v>122242</c:v>
                </c:pt>
                <c:pt idx="6">
                  <c:v>122232</c:v>
                </c:pt>
              </c:numCache>
            </c:numRef>
          </c:val>
          <c:smooth val="0"/>
          <c:extLst>
            <c:ext xmlns:c16="http://schemas.microsoft.com/office/drawing/2014/chart" uri="{C3380CC4-5D6E-409C-BE32-E72D297353CC}">
              <c16:uniqueId val="{00000001-8643-4A6F-8D5D-CCCFE1031FC1}"/>
            </c:ext>
          </c:extLst>
        </c:ser>
        <c:dLbls>
          <c:showLegendKey val="0"/>
          <c:showVal val="0"/>
          <c:showCatName val="0"/>
          <c:showSerName val="0"/>
          <c:showPercent val="0"/>
          <c:showBubbleSize val="0"/>
        </c:dLbls>
        <c:smooth val="0"/>
        <c:axId val="1020086976"/>
        <c:axId val="1020084024"/>
      </c:lineChart>
      <c:dateAx>
        <c:axId val="102008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0084024"/>
        <c:crosses val="autoZero"/>
        <c:auto val="1"/>
        <c:lblOffset val="100"/>
        <c:baseTimeUnit val="days"/>
      </c:dateAx>
      <c:valAx>
        <c:axId val="102008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008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9F3C-3DF9-4B4E-97FC-70B7578D037D}"/>
              </a:ext>
            </a:extLst>
          </p:cNvPr>
          <p:cNvSpPr>
            <a:spLocks noGrp="1"/>
          </p:cNvSpPr>
          <p:nvPr>
            <p:ph type="ctrTitle"/>
          </p:nvPr>
        </p:nvSpPr>
        <p:spPr/>
        <p:txBody>
          <a:bodyPr/>
          <a:lstStyle/>
          <a:p>
            <a:r>
              <a:rPr lang="en-US"/>
              <a:t>Grab Total</a:t>
            </a:r>
          </a:p>
        </p:txBody>
      </p:sp>
      <p:sp>
        <p:nvSpPr>
          <p:cNvPr id="3" name="Subtitle 2">
            <a:extLst>
              <a:ext uri="{FF2B5EF4-FFF2-40B4-BE49-F238E27FC236}">
                <a16:creationId xmlns:a16="http://schemas.microsoft.com/office/drawing/2014/main" id="{7ED5125F-EF7B-498E-8DFE-C2BE31DD167F}"/>
              </a:ext>
            </a:extLst>
          </p:cNvPr>
          <p:cNvSpPr>
            <a:spLocks noGrp="1"/>
          </p:cNvSpPr>
          <p:nvPr>
            <p:ph type="subTitle" idx="1"/>
          </p:nvPr>
        </p:nvSpPr>
        <p:spPr/>
        <p:txBody>
          <a:bodyPr/>
          <a:lstStyle/>
          <a:p>
            <a:r>
              <a:rPr lang="en-US"/>
              <a:t>NuWorks Interactive Labs, Inc.</a:t>
            </a:r>
          </a:p>
        </p:txBody>
      </p:sp>
    </p:spTree>
    <p:extLst>
      <p:ext uri="{BB962C8B-B14F-4D97-AF65-F5344CB8AC3E}">
        <p14:creationId xmlns:p14="http://schemas.microsoft.com/office/powerpoint/2010/main" val="362605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00AD-C137-4D0C-B7D5-7C038E5E42C8}"/>
              </a:ext>
            </a:extLst>
          </p:cNvPr>
          <p:cNvSpPr>
            <a:spLocks noGrp="1"/>
          </p:cNvSpPr>
          <p:nvPr>
            <p:ph type="title"/>
          </p:nvPr>
        </p:nvSpPr>
        <p:spPr/>
        <p:txBody>
          <a:bodyPr/>
          <a:lstStyle/>
          <a:p>
            <a:r>
              <a:rPr lang="en-US"/>
              <a:t>Facebook Fans or Followers Total | Grab Total</a:t>
            </a:r>
          </a:p>
        </p:txBody>
      </p:sp>
      <p:graphicFrame>
        <p:nvGraphicFramePr>
          <p:cNvPr id="6" name="Chart Placeholder 5">
            <a:extLst>
              <a:ext uri="{FF2B5EF4-FFF2-40B4-BE49-F238E27FC236}">
                <a16:creationId xmlns:a16="http://schemas.microsoft.com/office/drawing/2014/main" id="{C0A49134-47CF-4835-B51E-22461FB120E4}"/>
              </a:ext>
            </a:extLst>
          </p:cNvPr>
          <p:cNvGraphicFramePr>
            <a:graphicFrameLocks noGrp="1"/>
          </p:cNvGraphicFramePr>
          <p:nvPr>
            <p:ph type="chart" sz="quarter" idx="13"/>
            <p:extLst>
              <p:ext uri="{D42A27DB-BD31-4B8C-83A1-F6EECF244321}">
                <p14:modId xmlns:p14="http://schemas.microsoft.com/office/powerpoint/2010/main" val="3362766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D338D9-6B1A-4CEF-8529-63BCC28CF5C0}"/>
              </a:ext>
            </a:extLst>
          </p:cNvPr>
          <p:cNvSpPr>
            <a:spLocks noGrp="1"/>
          </p:cNvSpPr>
          <p:nvPr>
            <p:ph type="body" sz="quarter" idx="14"/>
          </p:nvPr>
        </p:nvSpPr>
        <p:spPr/>
        <p:txBody>
          <a:bodyPr/>
          <a:lstStyle/>
          <a:p>
            <a:r>
              <a:rPr lang="en-US"/>
              <a:t>04/07/2023 - 04/13/2023</a:t>
            </a:r>
          </a:p>
        </p:txBody>
      </p:sp>
      <p:sp>
        <p:nvSpPr>
          <p:cNvPr id="5" name="Footer Placeholder 4">
            <a:extLst>
              <a:ext uri="{FF2B5EF4-FFF2-40B4-BE49-F238E27FC236}">
                <a16:creationId xmlns:a16="http://schemas.microsoft.com/office/drawing/2014/main" id="{7A7FEB16-2AE4-40EF-9ABE-DACA2474BB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873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A5C80-9035-48FD-8CFE-33E7F484ABDE}"/>
              </a:ext>
            </a:extLst>
          </p:cNvPr>
          <p:cNvSpPr>
            <a:spLocks noGrp="1"/>
          </p:cNvSpPr>
          <p:nvPr>
            <p:ph type="title"/>
          </p:nvPr>
        </p:nvSpPr>
        <p:spPr/>
        <p:txBody>
          <a:bodyPr/>
          <a:lstStyle/>
          <a:p>
            <a:r>
              <a:rPr lang="en-US"/>
              <a:t>Facebook [ FB ] Custom Own Posts Table (Own) v2 | Grab Total - 1 of 26</a:t>
            </a:r>
          </a:p>
        </p:txBody>
      </p:sp>
      <p:graphicFrame>
        <p:nvGraphicFramePr>
          <p:cNvPr id="5" name="Table Placeholder 4">
            <a:extLst>
              <a:ext uri="{FF2B5EF4-FFF2-40B4-BE49-F238E27FC236}">
                <a16:creationId xmlns:a16="http://schemas.microsoft.com/office/drawing/2014/main" id="{DB348CFE-D3A1-4C5E-8614-F5482C646DB3}"/>
              </a:ext>
            </a:extLst>
          </p:cNvPr>
          <p:cNvGraphicFramePr>
            <a:graphicFrameLocks noGrp="1"/>
          </p:cNvGraphicFramePr>
          <p:nvPr>
            <p:ph type="tbl" sz="quarter" idx="13"/>
            <p:extLst>
              <p:ext uri="{D42A27DB-BD31-4B8C-83A1-F6EECF244321}">
                <p14:modId xmlns:p14="http://schemas.microsoft.com/office/powerpoint/2010/main" val="39235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1677663112"/>
                    </a:ext>
                  </a:extLst>
                </a:gridCol>
                <a:gridCol w="208280">
                  <a:extLst>
                    <a:ext uri="{9D8B030D-6E8A-4147-A177-3AD203B41FA5}">
                      <a16:colId xmlns:a16="http://schemas.microsoft.com/office/drawing/2014/main" val="2875267927"/>
                    </a:ext>
                  </a:extLst>
                </a:gridCol>
                <a:gridCol w="208280">
                  <a:extLst>
                    <a:ext uri="{9D8B030D-6E8A-4147-A177-3AD203B41FA5}">
                      <a16:colId xmlns:a16="http://schemas.microsoft.com/office/drawing/2014/main" val="1710429926"/>
                    </a:ext>
                  </a:extLst>
                </a:gridCol>
                <a:gridCol w="208280">
                  <a:extLst>
                    <a:ext uri="{9D8B030D-6E8A-4147-A177-3AD203B41FA5}">
                      <a16:colId xmlns:a16="http://schemas.microsoft.com/office/drawing/2014/main" val="2253716136"/>
                    </a:ext>
                  </a:extLst>
                </a:gridCol>
                <a:gridCol w="208280">
                  <a:extLst>
                    <a:ext uri="{9D8B030D-6E8A-4147-A177-3AD203B41FA5}">
                      <a16:colId xmlns:a16="http://schemas.microsoft.com/office/drawing/2014/main" val="1056939842"/>
                    </a:ext>
                  </a:extLst>
                </a:gridCol>
                <a:gridCol w="208280">
                  <a:extLst>
                    <a:ext uri="{9D8B030D-6E8A-4147-A177-3AD203B41FA5}">
                      <a16:colId xmlns:a16="http://schemas.microsoft.com/office/drawing/2014/main" val="1181115662"/>
                    </a:ext>
                  </a:extLst>
                </a:gridCol>
                <a:gridCol w="208280">
                  <a:extLst>
                    <a:ext uri="{9D8B030D-6E8A-4147-A177-3AD203B41FA5}">
                      <a16:colId xmlns:a16="http://schemas.microsoft.com/office/drawing/2014/main" val="3045086230"/>
                    </a:ext>
                  </a:extLst>
                </a:gridCol>
                <a:gridCol w="208280">
                  <a:extLst>
                    <a:ext uri="{9D8B030D-6E8A-4147-A177-3AD203B41FA5}">
                      <a16:colId xmlns:a16="http://schemas.microsoft.com/office/drawing/2014/main" val="1642994860"/>
                    </a:ext>
                  </a:extLst>
                </a:gridCol>
                <a:gridCol w="208280">
                  <a:extLst>
                    <a:ext uri="{9D8B030D-6E8A-4147-A177-3AD203B41FA5}">
                      <a16:colId xmlns:a16="http://schemas.microsoft.com/office/drawing/2014/main" val="61525781"/>
                    </a:ext>
                  </a:extLst>
                </a:gridCol>
                <a:gridCol w="208280">
                  <a:extLst>
                    <a:ext uri="{9D8B030D-6E8A-4147-A177-3AD203B41FA5}">
                      <a16:colId xmlns:a16="http://schemas.microsoft.com/office/drawing/2014/main" val="3809877676"/>
                    </a:ext>
                  </a:extLst>
                </a:gridCol>
                <a:gridCol w="208280">
                  <a:extLst>
                    <a:ext uri="{9D8B030D-6E8A-4147-A177-3AD203B41FA5}">
                      <a16:colId xmlns:a16="http://schemas.microsoft.com/office/drawing/2014/main" val="3240471294"/>
                    </a:ext>
                  </a:extLst>
                </a:gridCol>
                <a:gridCol w="208280">
                  <a:extLst>
                    <a:ext uri="{9D8B030D-6E8A-4147-A177-3AD203B41FA5}">
                      <a16:colId xmlns:a16="http://schemas.microsoft.com/office/drawing/2014/main" val="1518485463"/>
                    </a:ext>
                  </a:extLst>
                </a:gridCol>
                <a:gridCol w="208280">
                  <a:extLst>
                    <a:ext uri="{9D8B030D-6E8A-4147-A177-3AD203B41FA5}">
                      <a16:colId xmlns:a16="http://schemas.microsoft.com/office/drawing/2014/main" val="3817861637"/>
                    </a:ext>
                  </a:extLst>
                </a:gridCol>
                <a:gridCol w="208280">
                  <a:extLst>
                    <a:ext uri="{9D8B030D-6E8A-4147-A177-3AD203B41FA5}">
                      <a16:colId xmlns:a16="http://schemas.microsoft.com/office/drawing/2014/main" val="3190141459"/>
                    </a:ext>
                  </a:extLst>
                </a:gridCol>
                <a:gridCol w="208280">
                  <a:extLst>
                    <a:ext uri="{9D8B030D-6E8A-4147-A177-3AD203B41FA5}">
                      <a16:colId xmlns:a16="http://schemas.microsoft.com/office/drawing/2014/main" val="3238083518"/>
                    </a:ext>
                  </a:extLst>
                </a:gridCol>
                <a:gridCol w="208280">
                  <a:extLst>
                    <a:ext uri="{9D8B030D-6E8A-4147-A177-3AD203B41FA5}">
                      <a16:colId xmlns:a16="http://schemas.microsoft.com/office/drawing/2014/main" val="4085864776"/>
                    </a:ext>
                  </a:extLst>
                </a:gridCol>
                <a:gridCol w="208280">
                  <a:extLst>
                    <a:ext uri="{9D8B030D-6E8A-4147-A177-3AD203B41FA5}">
                      <a16:colId xmlns:a16="http://schemas.microsoft.com/office/drawing/2014/main" val="2130057276"/>
                    </a:ext>
                  </a:extLst>
                </a:gridCol>
                <a:gridCol w="208280">
                  <a:extLst>
                    <a:ext uri="{9D8B030D-6E8A-4147-A177-3AD203B41FA5}">
                      <a16:colId xmlns:a16="http://schemas.microsoft.com/office/drawing/2014/main" val="1788245069"/>
                    </a:ext>
                  </a:extLst>
                </a:gridCol>
                <a:gridCol w="208280">
                  <a:extLst>
                    <a:ext uri="{9D8B030D-6E8A-4147-A177-3AD203B41FA5}">
                      <a16:colId xmlns:a16="http://schemas.microsoft.com/office/drawing/2014/main" val="1180666873"/>
                    </a:ext>
                  </a:extLst>
                </a:gridCol>
                <a:gridCol w="208280">
                  <a:extLst>
                    <a:ext uri="{9D8B030D-6E8A-4147-A177-3AD203B41FA5}">
                      <a16:colId xmlns:a16="http://schemas.microsoft.com/office/drawing/2014/main" val="1733239594"/>
                    </a:ext>
                  </a:extLst>
                </a:gridCol>
                <a:gridCol w="208280">
                  <a:extLst>
                    <a:ext uri="{9D8B030D-6E8A-4147-A177-3AD203B41FA5}">
                      <a16:colId xmlns:a16="http://schemas.microsoft.com/office/drawing/2014/main" val="629764036"/>
                    </a:ext>
                  </a:extLst>
                </a:gridCol>
                <a:gridCol w="208280">
                  <a:extLst>
                    <a:ext uri="{9D8B030D-6E8A-4147-A177-3AD203B41FA5}">
                      <a16:colId xmlns:a16="http://schemas.microsoft.com/office/drawing/2014/main" val="3430173439"/>
                    </a:ext>
                  </a:extLst>
                </a:gridCol>
                <a:gridCol w="208280">
                  <a:extLst>
                    <a:ext uri="{9D8B030D-6E8A-4147-A177-3AD203B41FA5}">
                      <a16:colId xmlns:a16="http://schemas.microsoft.com/office/drawing/2014/main" val="3011004059"/>
                    </a:ext>
                  </a:extLst>
                </a:gridCol>
                <a:gridCol w="208280">
                  <a:extLst>
                    <a:ext uri="{9D8B030D-6E8A-4147-A177-3AD203B41FA5}">
                      <a16:colId xmlns:a16="http://schemas.microsoft.com/office/drawing/2014/main" val="4161623716"/>
                    </a:ext>
                  </a:extLst>
                </a:gridCol>
                <a:gridCol w="208280">
                  <a:extLst>
                    <a:ext uri="{9D8B030D-6E8A-4147-A177-3AD203B41FA5}">
                      <a16:colId xmlns:a16="http://schemas.microsoft.com/office/drawing/2014/main" val="3898633501"/>
                    </a:ext>
                  </a:extLst>
                </a:gridCol>
                <a:gridCol w="208280">
                  <a:extLst>
                    <a:ext uri="{9D8B030D-6E8A-4147-A177-3AD203B41FA5}">
                      <a16:colId xmlns:a16="http://schemas.microsoft.com/office/drawing/2014/main" val="1953435289"/>
                    </a:ext>
                  </a:extLst>
                </a:gridCol>
                <a:gridCol w="208280">
                  <a:extLst>
                    <a:ext uri="{9D8B030D-6E8A-4147-A177-3AD203B41FA5}">
                      <a16:colId xmlns:a16="http://schemas.microsoft.com/office/drawing/2014/main" val="1145340825"/>
                    </a:ext>
                  </a:extLst>
                </a:gridCol>
                <a:gridCol w="208280">
                  <a:extLst>
                    <a:ext uri="{9D8B030D-6E8A-4147-A177-3AD203B41FA5}">
                      <a16:colId xmlns:a16="http://schemas.microsoft.com/office/drawing/2014/main" val="3484746601"/>
                    </a:ext>
                  </a:extLst>
                </a:gridCol>
                <a:gridCol w="208280">
                  <a:extLst>
                    <a:ext uri="{9D8B030D-6E8A-4147-A177-3AD203B41FA5}">
                      <a16:colId xmlns:a16="http://schemas.microsoft.com/office/drawing/2014/main" val="973450723"/>
                    </a:ext>
                  </a:extLst>
                </a:gridCol>
                <a:gridCol w="208280">
                  <a:extLst>
                    <a:ext uri="{9D8B030D-6E8A-4147-A177-3AD203B41FA5}">
                      <a16:colId xmlns:a16="http://schemas.microsoft.com/office/drawing/2014/main" val="398935692"/>
                    </a:ext>
                  </a:extLst>
                </a:gridCol>
                <a:gridCol w="208280">
                  <a:extLst>
                    <a:ext uri="{9D8B030D-6E8A-4147-A177-3AD203B41FA5}">
                      <a16:colId xmlns:a16="http://schemas.microsoft.com/office/drawing/2014/main" val="1939742325"/>
                    </a:ext>
                  </a:extLst>
                </a:gridCol>
                <a:gridCol w="208280">
                  <a:extLst>
                    <a:ext uri="{9D8B030D-6E8A-4147-A177-3AD203B41FA5}">
                      <a16:colId xmlns:a16="http://schemas.microsoft.com/office/drawing/2014/main" val="4142423882"/>
                    </a:ext>
                  </a:extLst>
                </a:gridCol>
                <a:gridCol w="208280">
                  <a:extLst>
                    <a:ext uri="{9D8B030D-6E8A-4147-A177-3AD203B41FA5}">
                      <a16:colId xmlns:a16="http://schemas.microsoft.com/office/drawing/2014/main" val="1923710145"/>
                    </a:ext>
                  </a:extLst>
                </a:gridCol>
                <a:gridCol w="208280">
                  <a:extLst>
                    <a:ext uri="{9D8B030D-6E8A-4147-A177-3AD203B41FA5}">
                      <a16:colId xmlns:a16="http://schemas.microsoft.com/office/drawing/2014/main" val="2758941807"/>
                    </a:ext>
                  </a:extLst>
                </a:gridCol>
                <a:gridCol w="208280">
                  <a:extLst>
                    <a:ext uri="{9D8B030D-6E8A-4147-A177-3AD203B41FA5}">
                      <a16:colId xmlns:a16="http://schemas.microsoft.com/office/drawing/2014/main" val="3120073209"/>
                    </a:ext>
                  </a:extLst>
                </a:gridCol>
                <a:gridCol w="208280">
                  <a:extLst>
                    <a:ext uri="{9D8B030D-6E8A-4147-A177-3AD203B41FA5}">
                      <a16:colId xmlns:a16="http://schemas.microsoft.com/office/drawing/2014/main" val="1663072367"/>
                    </a:ext>
                  </a:extLst>
                </a:gridCol>
                <a:gridCol w="208280">
                  <a:extLst>
                    <a:ext uri="{9D8B030D-6E8A-4147-A177-3AD203B41FA5}">
                      <a16:colId xmlns:a16="http://schemas.microsoft.com/office/drawing/2014/main" val="1667403277"/>
                    </a:ext>
                  </a:extLst>
                </a:gridCol>
                <a:gridCol w="208280">
                  <a:extLst>
                    <a:ext uri="{9D8B030D-6E8A-4147-A177-3AD203B41FA5}">
                      <a16:colId xmlns:a16="http://schemas.microsoft.com/office/drawing/2014/main" val="185302579"/>
                    </a:ext>
                  </a:extLst>
                </a:gridCol>
                <a:gridCol w="208280">
                  <a:extLst>
                    <a:ext uri="{9D8B030D-6E8A-4147-A177-3AD203B41FA5}">
                      <a16:colId xmlns:a16="http://schemas.microsoft.com/office/drawing/2014/main" val="2258648339"/>
                    </a:ext>
                  </a:extLst>
                </a:gridCol>
                <a:gridCol w="208280">
                  <a:extLst>
                    <a:ext uri="{9D8B030D-6E8A-4147-A177-3AD203B41FA5}">
                      <a16:colId xmlns:a16="http://schemas.microsoft.com/office/drawing/2014/main" val="515509898"/>
                    </a:ext>
                  </a:extLst>
                </a:gridCol>
                <a:gridCol w="208280">
                  <a:extLst>
                    <a:ext uri="{9D8B030D-6E8A-4147-A177-3AD203B41FA5}">
                      <a16:colId xmlns:a16="http://schemas.microsoft.com/office/drawing/2014/main" val="764589057"/>
                    </a:ext>
                  </a:extLst>
                </a:gridCol>
                <a:gridCol w="208280">
                  <a:extLst>
                    <a:ext uri="{9D8B030D-6E8A-4147-A177-3AD203B41FA5}">
                      <a16:colId xmlns:a16="http://schemas.microsoft.com/office/drawing/2014/main" val="900857415"/>
                    </a:ext>
                  </a:extLst>
                </a:gridCol>
                <a:gridCol w="208280">
                  <a:extLst>
                    <a:ext uri="{9D8B030D-6E8A-4147-A177-3AD203B41FA5}">
                      <a16:colId xmlns:a16="http://schemas.microsoft.com/office/drawing/2014/main" val="3828683534"/>
                    </a:ext>
                  </a:extLst>
                </a:gridCol>
                <a:gridCol w="208280">
                  <a:extLst>
                    <a:ext uri="{9D8B030D-6E8A-4147-A177-3AD203B41FA5}">
                      <a16:colId xmlns:a16="http://schemas.microsoft.com/office/drawing/2014/main" val="1834151534"/>
                    </a:ext>
                  </a:extLst>
                </a:gridCol>
                <a:gridCol w="208280">
                  <a:extLst>
                    <a:ext uri="{9D8B030D-6E8A-4147-A177-3AD203B41FA5}">
                      <a16:colId xmlns:a16="http://schemas.microsoft.com/office/drawing/2014/main" val="140089881"/>
                    </a:ext>
                  </a:extLst>
                </a:gridCol>
                <a:gridCol w="208280">
                  <a:extLst>
                    <a:ext uri="{9D8B030D-6E8A-4147-A177-3AD203B41FA5}">
                      <a16:colId xmlns:a16="http://schemas.microsoft.com/office/drawing/2014/main" val="369929033"/>
                    </a:ext>
                  </a:extLst>
                </a:gridCol>
                <a:gridCol w="208280">
                  <a:extLst>
                    <a:ext uri="{9D8B030D-6E8A-4147-A177-3AD203B41FA5}">
                      <a16:colId xmlns:a16="http://schemas.microsoft.com/office/drawing/2014/main" val="1075202703"/>
                    </a:ext>
                  </a:extLst>
                </a:gridCol>
                <a:gridCol w="208280">
                  <a:extLst>
                    <a:ext uri="{9D8B030D-6E8A-4147-A177-3AD203B41FA5}">
                      <a16:colId xmlns:a16="http://schemas.microsoft.com/office/drawing/2014/main" val="4291270491"/>
                    </a:ext>
                  </a:extLst>
                </a:gridCol>
                <a:gridCol w="208280">
                  <a:extLst>
                    <a:ext uri="{9D8B030D-6E8A-4147-A177-3AD203B41FA5}">
                      <a16:colId xmlns:a16="http://schemas.microsoft.com/office/drawing/2014/main" val="67790565"/>
                    </a:ext>
                  </a:extLst>
                </a:gridCol>
                <a:gridCol w="208280">
                  <a:extLst>
                    <a:ext uri="{9D8B030D-6E8A-4147-A177-3AD203B41FA5}">
                      <a16:colId xmlns:a16="http://schemas.microsoft.com/office/drawing/2014/main" val="268474449"/>
                    </a:ext>
                  </a:extLst>
                </a:gridCol>
                <a:gridCol w="208280">
                  <a:extLst>
                    <a:ext uri="{9D8B030D-6E8A-4147-A177-3AD203B41FA5}">
                      <a16:colId xmlns:a16="http://schemas.microsoft.com/office/drawing/2014/main" val="3788693691"/>
                    </a:ext>
                  </a:extLst>
                </a:gridCol>
                <a:gridCol w="208280">
                  <a:extLst>
                    <a:ext uri="{9D8B030D-6E8A-4147-A177-3AD203B41FA5}">
                      <a16:colId xmlns:a16="http://schemas.microsoft.com/office/drawing/2014/main" val="1404252822"/>
                    </a:ext>
                  </a:extLst>
                </a:gridCol>
                <a:gridCol w="208280">
                  <a:extLst>
                    <a:ext uri="{9D8B030D-6E8A-4147-A177-3AD203B41FA5}">
                      <a16:colId xmlns:a16="http://schemas.microsoft.com/office/drawing/2014/main" val="621710493"/>
                    </a:ext>
                  </a:extLst>
                </a:gridCol>
                <a:gridCol w="208280">
                  <a:extLst>
                    <a:ext uri="{9D8B030D-6E8A-4147-A177-3AD203B41FA5}">
                      <a16:colId xmlns:a16="http://schemas.microsoft.com/office/drawing/2014/main" val="3895107839"/>
                    </a:ext>
                  </a:extLst>
                </a:gridCol>
                <a:gridCol w="208280">
                  <a:extLst>
                    <a:ext uri="{9D8B030D-6E8A-4147-A177-3AD203B41FA5}">
                      <a16:colId xmlns:a16="http://schemas.microsoft.com/office/drawing/2014/main" val="2186360918"/>
                    </a:ext>
                  </a:extLst>
                </a:gridCol>
                <a:gridCol w="208280">
                  <a:extLst>
                    <a:ext uri="{9D8B030D-6E8A-4147-A177-3AD203B41FA5}">
                      <a16:colId xmlns:a16="http://schemas.microsoft.com/office/drawing/2014/main" val="626942713"/>
                    </a:ext>
                  </a:extLst>
                </a:gridCol>
                <a:gridCol w="208280">
                  <a:extLst>
                    <a:ext uri="{9D8B030D-6E8A-4147-A177-3AD203B41FA5}">
                      <a16:colId xmlns:a16="http://schemas.microsoft.com/office/drawing/2014/main" val="2289337809"/>
                    </a:ext>
                  </a:extLst>
                </a:gridCol>
                <a:gridCol w="208280">
                  <a:extLst>
                    <a:ext uri="{9D8B030D-6E8A-4147-A177-3AD203B41FA5}">
                      <a16:colId xmlns:a16="http://schemas.microsoft.com/office/drawing/2014/main" val="1244868324"/>
                    </a:ext>
                  </a:extLst>
                </a:gridCol>
                <a:gridCol w="208280">
                  <a:extLst>
                    <a:ext uri="{9D8B030D-6E8A-4147-A177-3AD203B41FA5}">
                      <a16:colId xmlns:a16="http://schemas.microsoft.com/office/drawing/2014/main" val="538826298"/>
                    </a:ext>
                  </a:extLst>
                </a:gridCol>
                <a:gridCol w="208280">
                  <a:extLst>
                    <a:ext uri="{9D8B030D-6E8A-4147-A177-3AD203B41FA5}">
                      <a16:colId xmlns:a16="http://schemas.microsoft.com/office/drawing/2014/main" val="3022329167"/>
                    </a:ext>
                  </a:extLst>
                </a:gridCol>
                <a:gridCol w="208280">
                  <a:extLst>
                    <a:ext uri="{9D8B030D-6E8A-4147-A177-3AD203B41FA5}">
                      <a16:colId xmlns:a16="http://schemas.microsoft.com/office/drawing/2014/main" val="3528606698"/>
                    </a:ext>
                  </a:extLst>
                </a:gridCol>
                <a:gridCol w="208280">
                  <a:extLst>
                    <a:ext uri="{9D8B030D-6E8A-4147-A177-3AD203B41FA5}">
                      <a16:colId xmlns:a16="http://schemas.microsoft.com/office/drawing/2014/main" val="3439385850"/>
                    </a:ext>
                  </a:extLst>
                </a:gridCol>
                <a:gridCol w="208280">
                  <a:extLst>
                    <a:ext uri="{9D8B030D-6E8A-4147-A177-3AD203B41FA5}">
                      <a16:colId xmlns:a16="http://schemas.microsoft.com/office/drawing/2014/main" val="2047462190"/>
                    </a:ext>
                  </a:extLst>
                </a:gridCol>
                <a:gridCol w="208280">
                  <a:extLst>
                    <a:ext uri="{9D8B030D-6E8A-4147-A177-3AD203B41FA5}">
                      <a16:colId xmlns:a16="http://schemas.microsoft.com/office/drawing/2014/main" val="1940537375"/>
                    </a:ext>
                  </a:extLst>
                </a:gridCol>
                <a:gridCol w="208280">
                  <a:extLst>
                    <a:ext uri="{9D8B030D-6E8A-4147-A177-3AD203B41FA5}">
                      <a16:colId xmlns:a16="http://schemas.microsoft.com/office/drawing/2014/main" val="4291809719"/>
                    </a:ext>
                  </a:extLst>
                </a:gridCol>
                <a:gridCol w="208280">
                  <a:extLst>
                    <a:ext uri="{9D8B030D-6E8A-4147-A177-3AD203B41FA5}">
                      <a16:colId xmlns:a16="http://schemas.microsoft.com/office/drawing/2014/main" val="1416958342"/>
                    </a:ext>
                  </a:extLst>
                </a:gridCol>
                <a:gridCol w="208280">
                  <a:extLst>
                    <a:ext uri="{9D8B030D-6E8A-4147-A177-3AD203B41FA5}">
                      <a16:colId xmlns:a16="http://schemas.microsoft.com/office/drawing/2014/main" val="1804880196"/>
                    </a:ext>
                  </a:extLst>
                </a:gridCol>
                <a:gridCol w="208280">
                  <a:extLst>
                    <a:ext uri="{9D8B030D-6E8A-4147-A177-3AD203B41FA5}">
                      <a16:colId xmlns:a16="http://schemas.microsoft.com/office/drawing/2014/main" val="2064733246"/>
                    </a:ext>
                  </a:extLst>
                </a:gridCol>
                <a:gridCol w="208280">
                  <a:extLst>
                    <a:ext uri="{9D8B030D-6E8A-4147-A177-3AD203B41FA5}">
                      <a16:colId xmlns:a16="http://schemas.microsoft.com/office/drawing/2014/main" val="3579533372"/>
                    </a:ext>
                  </a:extLst>
                </a:gridCol>
                <a:gridCol w="208280">
                  <a:extLst>
                    <a:ext uri="{9D8B030D-6E8A-4147-A177-3AD203B41FA5}">
                      <a16:colId xmlns:a16="http://schemas.microsoft.com/office/drawing/2014/main" val="204689570"/>
                    </a:ext>
                  </a:extLst>
                </a:gridCol>
                <a:gridCol w="208280">
                  <a:extLst>
                    <a:ext uri="{9D8B030D-6E8A-4147-A177-3AD203B41FA5}">
                      <a16:colId xmlns:a16="http://schemas.microsoft.com/office/drawing/2014/main" val="2717669102"/>
                    </a:ext>
                  </a:extLst>
                </a:gridCol>
                <a:gridCol w="208280">
                  <a:extLst>
                    <a:ext uri="{9D8B030D-6E8A-4147-A177-3AD203B41FA5}">
                      <a16:colId xmlns:a16="http://schemas.microsoft.com/office/drawing/2014/main" val="2137910520"/>
                    </a:ext>
                  </a:extLst>
                </a:gridCol>
                <a:gridCol w="208280">
                  <a:extLst>
                    <a:ext uri="{9D8B030D-6E8A-4147-A177-3AD203B41FA5}">
                      <a16:colId xmlns:a16="http://schemas.microsoft.com/office/drawing/2014/main" val="4220024671"/>
                    </a:ext>
                  </a:extLst>
                </a:gridCol>
                <a:gridCol w="208280">
                  <a:extLst>
                    <a:ext uri="{9D8B030D-6E8A-4147-A177-3AD203B41FA5}">
                      <a16:colId xmlns:a16="http://schemas.microsoft.com/office/drawing/2014/main" val="679361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604069312"/>
                  </a:ext>
                </a:extLst>
              </a:tr>
            </a:tbl>
          </a:graphicData>
        </a:graphic>
      </p:graphicFrame>
      <p:sp>
        <p:nvSpPr>
          <p:cNvPr id="4" name="Text Placeholder 3">
            <a:extLst>
              <a:ext uri="{FF2B5EF4-FFF2-40B4-BE49-F238E27FC236}">
                <a16:creationId xmlns:a16="http://schemas.microsoft.com/office/drawing/2014/main" id="{E7A0FDB2-5F36-4AA9-9555-3BC9F0AD237F}"/>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67970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F4F4-CB6B-4D15-A965-383C9B294BFE}"/>
              </a:ext>
            </a:extLst>
          </p:cNvPr>
          <p:cNvSpPr>
            <a:spLocks noGrp="1"/>
          </p:cNvSpPr>
          <p:nvPr>
            <p:ph type="title"/>
          </p:nvPr>
        </p:nvSpPr>
        <p:spPr/>
        <p:txBody>
          <a:bodyPr/>
          <a:lstStyle/>
          <a:p>
            <a:r>
              <a:rPr lang="en-US"/>
              <a:t>Facebook [ FB ] Custom Own Posts Table (Own) v2 | Grab Total - 2 of 26</a:t>
            </a:r>
          </a:p>
        </p:txBody>
      </p:sp>
      <p:graphicFrame>
        <p:nvGraphicFramePr>
          <p:cNvPr id="5" name="Table Placeholder 4">
            <a:extLst>
              <a:ext uri="{FF2B5EF4-FFF2-40B4-BE49-F238E27FC236}">
                <a16:creationId xmlns:a16="http://schemas.microsoft.com/office/drawing/2014/main" id="{BF18185D-9610-4FB5-B32F-25B8AC81101B}"/>
              </a:ext>
            </a:extLst>
          </p:cNvPr>
          <p:cNvGraphicFramePr>
            <a:graphicFrameLocks noGrp="1"/>
          </p:cNvGraphicFramePr>
          <p:nvPr>
            <p:ph type="tbl" sz="quarter" idx="13"/>
            <p:extLst>
              <p:ext uri="{D42A27DB-BD31-4B8C-83A1-F6EECF244321}">
                <p14:modId xmlns:p14="http://schemas.microsoft.com/office/powerpoint/2010/main" val="22499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522365068"/>
                    </a:ext>
                  </a:extLst>
                </a:gridCol>
                <a:gridCol w="208280">
                  <a:extLst>
                    <a:ext uri="{9D8B030D-6E8A-4147-A177-3AD203B41FA5}">
                      <a16:colId xmlns:a16="http://schemas.microsoft.com/office/drawing/2014/main" val="356895727"/>
                    </a:ext>
                  </a:extLst>
                </a:gridCol>
                <a:gridCol w="208280">
                  <a:extLst>
                    <a:ext uri="{9D8B030D-6E8A-4147-A177-3AD203B41FA5}">
                      <a16:colId xmlns:a16="http://schemas.microsoft.com/office/drawing/2014/main" val="2886079404"/>
                    </a:ext>
                  </a:extLst>
                </a:gridCol>
                <a:gridCol w="208280">
                  <a:extLst>
                    <a:ext uri="{9D8B030D-6E8A-4147-A177-3AD203B41FA5}">
                      <a16:colId xmlns:a16="http://schemas.microsoft.com/office/drawing/2014/main" val="3268517876"/>
                    </a:ext>
                  </a:extLst>
                </a:gridCol>
                <a:gridCol w="208280">
                  <a:extLst>
                    <a:ext uri="{9D8B030D-6E8A-4147-A177-3AD203B41FA5}">
                      <a16:colId xmlns:a16="http://schemas.microsoft.com/office/drawing/2014/main" val="2691756580"/>
                    </a:ext>
                  </a:extLst>
                </a:gridCol>
                <a:gridCol w="208280">
                  <a:extLst>
                    <a:ext uri="{9D8B030D-6E8A-4147-A177-3AD203B41FA5}">
                      <a16:colId xmlns:a16="http://schemas.microsoft.com/office/drawing/2014/main" val="907510902"/>
                    </a:ext>
                  </a:extLst>
                </a:gridCol>
                <a:gridCol w="208280">
                  <a:extLst>
                    <a:ext uri="{9D8B030D-6E8A-4147-A177-3AD203B41FA5}">
                      <a16:colId xmlns:a16="http://schemas.microsoft.com/office/drawing/2014/main" val="3720891223"/>
                    </a:ext>
                  </a:extLst>
                </a:gridCol>
                <a:gridCol w="208280">
                  <a:extLst>
                    <a:ext uri="{9D8B030D-6E8A-4147-A177-3AD203B41FA5}">
                      <a16:colId xmlns:a16="http://schemas.microsoft.com/office/drawing/2014/main" val="409286797"/>
                    </a:ext>
                  </a:extLst>
                </a:gridCol>
                <a:gridCol w="208280">
                  <a:extLst>
                    <a:ext uri="{9D8B030D-6E8A-4147-A177-3AD203B41FA5}">
                      <a16:colId xmlns:a16="http://schemas.microsoft.com/office/drawing/2014/main" val="969207042"/>
                    </a:ext>
                  </a:extLst>
                </a:gridCol>
                <a:gridCol w="208280">
                  <a:extLst>
                    <a:ext uri="{9D8B030D-6E8A-4147-A177-3AD203B41FA5}">
                      <a16:colId xmlns:a16="http://schemas.microsoft.com/office/drawing/2014/main" val="1500285653"/>
                    </a:ext>
                  </a:extLst>
                </a:gridCol>
                <a:gridCol w="208280">
                  <a:extLst>
                    <a:ext uri="{9D8B030D-6E8A-4147-A177-3AD203B41FA5}">
                      <a16:colId xmlns:a16="http://schemas.microsoft.com/office/drawing/2014/main" val="2892604817"/>
                    </a:ext>
                  </a:extLst>
                </a:gridCol>
                <a:gridCol w="208280">
                  <a:extLst>
                    <a:ext uri="{9D8B030D-6E8A-4147-A177-3AD203B41FA5}">
                      <a16:colId xmlns:a16="http://schemas.microsoft.com/office/drawing/2014/main" val="1827694078"/>
                    </a:ext>
                  </a:extLst>
                </a:gridCol>
                <a:gridCol w="208280">
                  <a:extLst>
                    <a:ext uri="{9D8B030D-6E8A-4147-A177-3AD203B41FA5}">
                      <a16:colId xmlns:a16="http://schemas.microsoft.com/office/drawing/2014/main" val="959008067"/>
                    </a:ext>
                  </a:extLst>
                </a:gridCol>
                <a:gridCol w="208280">
                  <a:extLst>
                    <a:ext uri="{9D8B030D-6E8A-4147-A177-3AD203B41FA5}">
                      <a16:colId xmlns:a16="http://schemas.microsoft.com/office/drawing/2014/main" val="3203823149"/>
                    </a:ext>
                  </a:extLst>
                </a:gridCol>
                <a:gridCol w="208280">
                  <a:extLst>
                    <a:ext uri="{9D8B030D-6E8A-4147-A177-3AD203B41FA5}">
                      <a16:colId xmlns:a16="http://schemas.microsoft.com/office/drawing/2014/main" val="1637773991"/>
                    </a:ext>
                  </a:extLst>
                </a:gridCol>
                <a:gridCol w="208280">
                  <a:extLst>
                    <a:ext uri="{9D8B030D-6E8A-4147-A177-3AD203B41FA5}">
                      <a16:colId xmlns:a16="http://schemas.microsoft.com/office/drawing/2014/main" val="2892532672"/>
                    </a:ext>
                  </a:extLst>
                </a:gridCol>
                <a:gridCol w="208280">
                  <a:extLst>
                    <a:ext uri="{9D8B030D-6E8A-4147-A177-3AD203B41FA5}">
                      <a16:colId xmlns:a16="http://schemas.microsoft.com/office/drawing/2014/main" val="3945126067"/>
                    </a:ext>
                  </a:extLst>
                </a:gridCol>
                <a:gridCol w="208280">
                  <a:extLst>
                    <a:ext uri="{9D8B030D-6E8A-4147-A177-3AD203B41FA5}">
                      <a16:colId xmlns:a16="http://schemas.microsoft.com/office/drawing/2014/main" val="3353912424"/>
                    </a:ext>
                  </a:extLst>
                </a:gridCol>
                <a:gridCol w="208280">
                  <a:extLst>
                    <a:ext uri="{9D8B030D-6E8A-4147-A177-3AD203B41FA5}">
                      <a16:colId xmlns:a16="http://schemas.microsoft.com/office/drawing/2014/main" val="3532756673"/>
                    </a:ext>
                  </a:extLst>
                </a:gridCol>
                <a:gridCol w="208280">
                  <a:extLst>
                    <a:ext uri="{9D8B030D-6E8A-4147-A177-3AD203B41FA5}">
                      <a16:colId xmlns:a16="http://schemas.microsoft.com/office/drawing/2014/main" val="2234931136"/>
                    </a:ext>
                  </a:extLst>
                </a:gridCol>
                <a:gridCol w="208280">
                  <a:extLst>
                    <a:ext uri="{9D8B030D-6E8A-4147-A177-3AD203B41FA5}">
                      <a16:colId xmlns:a16="http://schemas.microsoft.com/office/drawing/2014/main" val="594826523"/>
                    </a:ext>
                  </a:extLst>
                </a:gridCol>
                <a:gridCol w="208280">
                  <a:extLst>
                    <a:ext uri="{9D8B030D-6E8A-4147-A177-3AD203B41FA5}">
                      <a16:colId xmlns:a16="http://schemas.microsoft.com/office/drawing/2014/main" val="504890373"/>
                    </a:ext>
                  </a:extLst>
                </a:gridCol>
                <a:gridCol w="208280">
                  <a:extLst>
                    <a:ext uri="{9D8B030D-6E8A-4147-A177-3AD203B41FA5}">
                      <a16:colId xmlns:a16="http://schemas.microsoft.com/office/drawing/2014/main" val="2202260189"/>
                    </a:ext>
                  </a:extLst>
                </a:gridCol>
                <a:gridCol w="208280">
                  <a:extLst>
                    <a:ext uri="{9D8B030D-6E8A-4147-A177-3AD203B41FA5}">
                      <a16:colId xmlns:a16="http://schemas.microsoft.com/office/drawing/2014/main" val="1336997305"/>
                    </a:ext>
                  </a:extLst>
                </a:gridCol>
                <a:gridCol w="208280">
                  <a:extLst>
                    <a:ext uri="{9D8B030D-6E8A-4147-A177-3AD203B41FA5}">
                      <a16:colId xmlns:a16="http://schemas.microsoft.com/office/drawing/2014/main" val="1913901581"/>
                    </a:ext>
                  </a:extLst>
                </a:gridCol>
                <a:gridCol w="208280">
                  <a:extLst>
                    <a:ext uri="{9D8B030D-6E8A-4147-A177-3AD203B41FA5}">
                      <a16:colId xmlns:a16="http://schemas.microsoft.com/office/drawing/2014/main" val="3547356420"/>
                    </a:ext>
                  </a:extLst>
                </a:gridCol>
                <a:gridCol w="208280">
                  <a:extLst>
                    <a:ext uri="{9D8B030D-6E8A-4147-A177-3AD203B41FA5}">
                      <a16:colId xmlns:a16="http://schemas.microsoft.com/office/drawing/2014/main" val="1394886371"/>
                    </a:ext>
                  </a:extLst>
                </a:gridCol>
                <a:gridCol w="208280">
                  <a:extLst>
                    <a:ext uri="{9D8B030D-6E8A-4147-A177-3AD203B41FA5}">
                      <a16:colId xmlns:a16="http://schemas.microsoft.com/office/drawing/2014/main" val="1893339007"/>
                    </a:ext>
                  </a:extLst>
                </a:gridCol>
                <a:gridCol w="208280">
                  <a:extLst>
                    <a:ext uri="{9D8B030D-6E8A-4147-A177-3AD203B41FA5}">
                      <a16:colId xmlns:a16="http://schemas.microsoft.com/office/drawing/2014/main" val="392435179"/>
                    </a:ext>
                  </a:extLst>
                </a:gridCol>
                <a:gridCol w="208280">
                  <a:extLst>
                    <a:ext uri="{9D8B030D-6E8A-4147-A177-3AD203B41FA5}">
                      <a16:colId xmlns:a16="http://schemas.microsoft.com/office/drawing/2014/main" val="3648818897"/>
                    </a:ext>
                  </a:extLst>
                </a:gridCol>
                <a:gridCol w="208280">
                  <a:extLst>
                    <a:ext uri="{9D8B030D-6E8A-4147-A177-3AD203B41FA5}">
                      <a16:colId xmlns:a16="http://schemas.microsoft.com/office/drawing/2014/main" val="3225201942"/>
                    </a:ext>
                  </a:extLst>
                </a:gridCol>
                <a:gridCol w="208280">
                  <a:extLst>
                    <a:ext uri="{9D8B030D-6E8A-4147-A177-3AD203B41FA5}">
                      <a16:colId xmlns:a16="http://schemas.microsoft.com/office/drawing/2014/main" val="1290136619"/>
                    </a:ext>
                  </a:extLst>
                </a:gridCol>
                <a:gridCol w="208280">
                  <a:extLst>
                    <a:ext uri="{9D8B030D-6E8A-4147-A177-3AD203B41FA5}">
                      <a16:colId xmlns:a16="http://schemas.microsoft.com/office/drawing/2014/main" val="1775044745"/>
                    </a:ext>
                  </a:extLst>
                </a:gridCol>
                <a:gridCol w="208280">
                  <a:extLst>
                    <a:ext uri="{9D8B030D-6E8A-4147-A177-3AD203B41FA5}">
                      <a16:colId xmlns:a16="http://schemas.microsoft.com/office/drawing/2014/main" val="2744743817"/>
                    </a:ext>
                  </a:extLst>
                </a:gridCol>
                <a:gridCol w="208280">
                  <a:extLst>
                    <a:ext uri="{9D8B030D-6E8A-4147-A177-3AD203B41FA5}">
                      <a16:colId xmlns:a16="http://schemas.microsoft.com/office/drawing/2014/main" val="1300837226"/>
                    </a:ext>
                  </a:extLst>
                </a:gridCol>
                <a:gridCol w="208280">
                  <a:extLst>
                    <a:ext uri="{9D8B030D-6E8A-4147-A177-3AD203B41FA5}">
                      <a16:colId xmlns:a16="http://schemas.microsoft.com/office/drawing/2014/main" val="3593329400"/>
                    </a:ext>
                  </a:extLst>
                </a:gridCol>
                <a:gridCol w="208280">
                  <a:extLst>
                    <a:ext uri="{9D8B030D-6E8A-4147-A177-3AD203B41FA5}">
                      <a16:colId xmlns:a16="http://schemas.microsoft.com/office/drawing/2014/main" val="3592382280"/>
                    </a:ext>
                  </a:extLst>
                </a:gridCol>
                <a:gridCol w="208280">
                  <a:extLst>
                    <a:ext uri="{9D8B030D-6E8A-4147-A177-3AD203B41FA5}">
                      <a16:colId xmlns:a16="http://schemas.microsoft.com/office/drawing/2014/main" val="3275439700"/>
                    </a:ext>
                  </a:extLst>
                </a:gridCol>
                <a:gridCol w="208280">
                  <a:extLst>
                    <a:ext uri="{9D8B030D-6E8A-4147-A177-3AD203B41FA5}">
                      <a16:colId xmlns:a16="http://schemas.microsoft.com/office/drawing/2014/main" val="3466854194"/>
                    </a:ext>
                  </a:extLst>
                </a:gridCol>
                <a:gridCol w="208280">
                  <a:extLst>
                    <a:ext uri="{9D8B030D-6E8A-4147-A177-3AD203B41FA5}">
                      <a16:colId xmlns:a16="http://schemas.microsoft.com/office/drawing/2014/main" val="64415138"/>
                    </a:ext>
                  </a:extLst>
                </a:gridCol>
                <a:gridCol w="208280">
                  <a:extLst>
                    <a:ext uri="{9D8B030D-6E8A-4147-A177-3AD203B41FA5}">
                      <a16:colId xmlns:a16="http://schemas.microsoft.com/office/drawing/2014/main" val="3702879989"/>
                    </a:ext>
                  </a:extLst>
                </a:gridCol>
                <a:gridCol w="208280">
                  <a:extLst>
                    <a:ext uri="{9D8B030D-6E8A-4147-A177-3AD203B41FA5}">
                      <a16:colId xmlns:a16="http://schemas.microsoft.com/office/drawing/2014/main" val="1267238402"/>
                    </a:ext>
                  </a:extLst>
                </a:gridCol>
                <a:gridCol w="208280">
                  <a:extLst>
                    <a:ext uri="{9D8B030D-6E8A-4147-A177-3AD203B41FA5}">
                      <a16:colId xmlns:a16="http://schemas.microsoft.com/office/drawing/2014/main" val="2474562449"/>
                    </a:ext>
                  </a:extLst>
                </a:gridCol>
                <a:gridCol w="208280">
                  <a:extLst>
                    <a:ext uri="{9D8B030D-6E8A-4147-A177-3AD203B41FA5}">
                      <a16:colId xmlns:a16="http://schemas.microsoft.com/office/drawing/2014/main" val="198575682"/>
                    </a:ext>
                  </a:extLst>
                </a:gridCol>
                <a:gridCol w="208280">
                  <a:extLst>
                    <a:ext uri="{9D8B030D-6E8A-4147-A177-3AD203B41FA5}">
                      <a16:colId xmlns:a16="http://schemas.microsoft.com/office/drawing/2014/main" val="4111922642"/>
                    </a:ext>
                  </a:extLst>
                </a:gridCol>
                <a:gridCol w="208280">
                  <a:extLst>
                    <a:ext uri="{9D8B030D-6E8A-4147-A177-3AD203B41FA5}">
                      <a16:colId xmlns:a16="http://schemas.microsoft.com/office/drawing/2014/main" val="3524119408"/>
                    </a:ext>
                  </a:extLst>
                </a:gridCol>
                <a:gridCol w="208280">
                  <a:extLst>
                    <a:ext uri="{9D8B030D-6E8A-4147-A177-3AD203B41FA5}">
                      <a16:colId xmlns:a16="http://schemas.microsoft.com/office/drawing/2014/main" val="2627435857"/>
                    </a:ext>
                  </a:extLst>
                </a:gridCol>
                <a:gridCol w="208280">
                  <a:extLst>
                    <a:ext uri="{9D8B030D-6E8A-4147-A177-3AD203B41FA5}">
                      <a16:colId xmlns:a16="http://schemas.microsoft.com/office/drawing/2014/main" val="723632046"/>
                    </a:ext>
                  </a:extLst>
                </a:gridCol>
                <a:gridCol w="208280">
                  <a:extLst>
                    <a:ext uri="{9D8B030D-6E8A-4147-A177-3AD203B41FA5}">
                      <a16:colId xmlns:a16="http://schemas.microsoft.com/office/drawing/2014/main" val="3373434259"/>
                    </a:ext>
                  </a:extLst>
                </a:gridCol>
                <a:gridCol w="208280">
                  <a:extLst>
                    <a:ext uri="{9D8B030D-6E8A-4147-A177-3AD203B41FA5}">
                      <a16:colId xmlns:a16="http://schemas.microsoft.com/office/drawing/2014/main" val="4112615600"/>
                    </a:ext>
                  </a:extLst>
                </a:gridCol>
                <a:gridCol w="208280">
                  <a:extLst>
                    <a:ext uri="{9D8B030D-6E8A-4147-A177-3AD203B41FA5}">
                      <a16:colId xmlns:a16="http://schemas.microsoft.com/office/drawing/2014/main" val="348867106"/>
                    </a:ext>
                  </a:extLst>
                </a:gridCol>
                <a:gridCol w="208280">
                  <a:extLst>
                    <a:ext uri="{9D8B030D-6E8A-4147-A177-3AD203B41FA5}">
                      <a16:colId xmlns:a16="http://schemas.microsoft.com/office/drawing/2014/main" val="3440928268"/>
                    </a:ext>
                  </a:extLst>
                </a:gridCol>
                <a:gridCol w="208280">
                  <a:extLst>
                    <a:ext uri="{9D8B030D-6E8A-4147-A177-3AD203B41FA5}">
                      <a16:colId xmlns:a16="http://schemas.microsoft.com/office/drawing/2014/main" val="2603582383"/>
                    </a:ext>
                  </a:extLst>
                </a:gridCol>
                <a:gridCol w="208280">
                  <a:extLst>
                    <a:ext uri="{9D8B030D-6E8A-4147-A177-3AD203B41FA5}">
                      <a16:colId xmlns:a16="http://schemas.microsoft.com/office/drawing/2014/main" val="3309124160"/>
                    </a:ext>
                  </a:extLst>
                </a:gridCol>
                <a:gridCol w="208280">
                  <a:extLst>
                    <a:ext uri="{9D8B030D-6E8A-4147-A177-3AD203B41FA5}">
                      <a16:colId xmlns:a16="http://schemas.microsoft.com/office/drawing/2014/main" val="2515789545"/>
                    </a:ext>
                  </a:extLst>
                </a:gridCol>
                <a:gridCol w="208280">
                  <a:extLst>
                    <a:ext uri="{9D8B030D-6E8A-4147-A177-3AD203B41FA5}">
                      <a16:colId xmlns:a16="http://schemas.microsoft.com/office/drawing/2014/main" val="960353291"/>
                    </a:ext>
                  </a:extLst>
                </a:gridCol>
                <a:gridCol w="208280">
                  <a:extLst>
                    <a:ext uri="{9D8B030D-6E8A-4147-A177-3AD203B41FA5}">
                      <a16:colId xmlns:a16="http://schemas.microsoft.com/office/drawing/2014/main" val="2583438560"/>
                    </a:ext>
                  </a:extLst>
                </a:gridCol>
                <a:gridCol w="208280">
                  <a:extLst>
                    <a:ext uri="{9D8B030D-6E8A-4147-A177-3AD203B41FA5}">
                      <a16:colId xmlns:a16="http://schemas.microsoft.com/office/drawing/2014/main" val="269500448"/>
                    </a:ext>
                  </a:extLst>
                </a:gridCol>
                <a:gridCol w="208280">
                  <a:extLst>
                    <a:ext uri="{9D8B030D-6E8A-4147-A177-3AD203B41FA5}">
                      <a16:colId xmlns:a16="http://schemas.microsoft.com/office/drawing/2014/main" val="2736266807"/>
                    </a:ext>
                  </a:extLst>
                </a:gridCol>
                <a:gridCol w="208280">
                  <a:extLst>
                    <a:ext uri="{9D8B030D-6E8A-4147-A177-3AD203B41FA5}">
                      <a16:colId xmlns:a16="http://schemas.microsoft.com/office/drawing/2014/main" val="2596910719"/>
                    </a:ext>
                  </a:extLst>
                </a:gridCol>
                <a:gridCol w="208280">
                  <a:extLst>
                    <a:ext uri="{9D8B030D-6E8A-4147-A177-3AD203B41FA5}">
                      <a16:colId xmlns:a16="http://schemas.microsoft.com/office/drawing/2014/main" val="1891946934"/>
                    </a:ext>
                  </a:extLst>
                </a:gridCol>
                <a:gridCol w="208280">
                  <a:extLst>
                    <a:ext uri="{9D8B030D-6E8A-4147-A177-3AD203B41FA5}">
                      <a16:colId xmlns:a16="http://schemas.microsoft.com/office/drawing/2014/main" val="2012534101"/>
                    </a:ext>
                  </a:extLst>
                </a:gridCol>
                <a:gridCol w="208280">
                  <a:extLst>
                    <a:ext uri="{9D8B030D-6E8A-4147-A177-3AD203B41FA5}">
                      <a16:colId xmlns:a16="http://schemas.microsoft.com/office/drawing/2014/main" val="3349491383"/>
                    </a:ext>
                  </a:extLst>
                </a:gridCol>
                <a:gridCol w="208280">
                  <a:extLst>
                    <a:ext uri="{9D8B030D-6E8A-4147-A177-3AD203B41FA5}">
                      <a16:colId xmlns:a16="http://schemas.microsoft.com/office/drawing/2014/main" val="3452548646"/>
                    </a:ext>
                  </a:extLst>
                </a:gridCol>
                <a:gridCol w="208280">
                  <a:extLst>
                    <a:ext uri="{9D8B030D-6E8A-4147-A177-3AD203B41FA5}">
                      <a16:colId xmlns:a16="http://schemas.microsoft.com/office/drawing/2014/main" val="3299671174"/>
                    </a:ext>
                  </a:extLst>
                </a:gridCol>
                <a:gridCol w="208280">
                  <a:extLst>
                    <a:ext uri="{9D8B030D-6E8A-4147-A177-3AD203B41FA5}">
                      <a16:colId xmlns:a16="http://schemas.microsoft.com/office/drawing/2014/main" val="4014002650"/>
                    </a:ext>
                  </a:extLst>
                </a:gridCol>
                <a:gridCol w="208280">
                  <a:extLst>
                    <a:ext uri="{9D8B030D-6E8A-4147-A177-3AD203B41FA5}">
                      <a16:colId xmlns:a16="http://schemas.microsoft.com/office/drawing/2014/main" val="2066577991"/>
                    </a:ext>
                  </a:extLst>
                </a:gridCol>
                <a:gridCol w="208280">
                  <a:extLst>
                    <a:ext uri="{9D8B030D-6E8A-4147-A177-3AD203B41FA5}">
                      <a16:colId xmlns:a16="http://schemas.microsoft.com/office/drawing/2014/main" val="1735161685"/>
                    </a:ext>
                  </a:extLst>
                </a:gridCol>
                <a:gridCol w="208280">
                  <a:extLst>
                    <a:ext uri="{9D8B030D-6E8A-4147-A177-3AD203B41FA5}">
                      <a16:colId xmlns:a16="http://schemas.microsoft.com/office/drawing/2014/main" val="3565406675"/>
                    </a:ext>
                  </a:extLst>
                </a:gridCol>
                <a:gridCol w="208280">
                  <a:extLst>
                    <a:ext uri="{9D8B030D-6E8A-4147-A177-3AD203B41FA5}">
                      <a16:colId xmlns:a16="http://schemas.microsoft.com/office/drawing/2014/main" val="3934755800"/>
                    </a:ext>
                  </a:extLst>
                </a:gridCol>
                <a:gridCol w="208280">
                  <a:extLst>
                    <a:ext uri="{9D8B030D-6E8A-4147-A177-3AD203B41FA5}">
                      <a16:colId xmlns:a16="http://schemas.microsoft.com/office/drawing/2014/main" val="901963783"/>
                    </a:ext>
                  </a:extLst>
                </a:gridCol>
                <a:gridCol w="208280">
                  <a:extLst>
                    <a:ext uri="{9D8B030D-6E8A-4147-A177-3AD203B41FA5}">
                      <a16:colId xmlns:a16="http://schemas.microsoft.com/office/drawing/2014/main" val="4042961642"/>
                    </a:ext>
                  </a:extLst>
                </a:gridCol>
                <a:gridCol w="208280">
                  <a:extLst>
                    <a:ext uri="{9D8B030D-6E8A-4147-A177-3AD203B41FA5}">
                      <a16:colId xmlns:a16="http://schemas.microsoft.com/office/drawing/2014/main" val="2718767437"/>
                    </a:ext>
                  </a:extLst>
                </a:gridCol>
                <a:gridCol w="208280">
                  <a:extLst>
                    <a:ext uri="{9D8B030D-6E8A-4147-A177-3AD203B41FA5}">
                      <a16:colId xmlns:a16="http://schemas.microsoft.com/office/drawing/2014/main" val="1265520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6787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- 2023-04-13 16:00:02</a:t>
                      </a:r>
                      <a:r>
                        <a:rPr kumimoji="0" lang="en-US" sz="1000" b="0" i="0" u="none" strike="noStrike" kern="1200" cap="none" spc="0" normalizeH="0" baseline="0" noProof="0">
                          <a:ln>
                            <a:noFill/>
                          </a:ln>
                          <a:solidFill>
                            <a:prstClr val="black"/>
                          </a:solidFill>
                          <a:effectLst/>
                          <a:uLnTx/>
                          <a:uFillTx/>
                          <a:latin typeface="Calibri"/>
                          <a:ea typeface="+mn-ea"/>
                          <a:cs typeface="+mn-cs"/>
                        </a:rPr>
                        <a:t>
 We're going all-out on prizes this summer ☀️ We're giving away roundtrip tickets for 2 to 10 winners every week! Or be one of the 1,500 winners of P500 gift vouchers! Just order from GrabFood or GrabMart with a minimum spend of P550. Order everyday to get more chances of winning.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10760772"/>
                  </a:ext>
                </a:extLst>
              </a:tr>
            </a:tbl>
          </a:graphicData>
        </a:graphic>
      </p:graphicFrame>
      <p:sp>
        <p:nvSpPr>
          <p:cNvPr id="4" name="Text Placeholder 3">
            <a:extLst>
              <a:ext uri="{FF2B5EF4-FFF2-40B4-BE49-F238E27FC236}">
                <a16:creationId xmlns:a16="http://schemas.microsoft.com/office/drawing/2014/main" id="{CB64F929-1EEA-4841-AEE4-A221C2FAFA27}"/>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1100342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E11C7-5C39-4219-BE66-CD365A266D8D}"/>
              </a:ext>
            </a:extLst>
          </p:cNvPr>
          <p:cNvSpPr>
            <a:spLocks noGrp="1"/>
          </p:cNvSpPr>
          <p:nvPr>
            <p:ph type="title"/>
          </p:nvPr>
        </p:nvSpPr>
        <p:spPr/>
        <p:txBody>
          <a:bodyPr/>
          <a:lstStyle/>
          <a:p>
            <a:r>
              <a:rPr lang="en-US"/>
              <a:t>Facebook [ FB ] Custom Own Posts Table (Own) v2 | Grab Total - 3 of 26</a:t>
            </a:r>
          </a:p>
        </p:txBody>
      </p:sp>
      <p:graphicFrame>
        <p:nvGraphicFramePr>
          <p:cNvPr id="5" name="Table Placeholder 4">
            <a:extLst>
              <a:ext uri="{FF2B5EF4-FFF2-40B4-BE49-F238E27FC236}">
                <a16:creationId xmlns:a16="http://schemas.microsoft.com/office/drawing/2014/main" id="{27256666-1B64-4CF0-8761-E0E7D251C322}"/>
              </a:ext>
            </a:extLst>
          </p:cNvPr>
          <p:cNvGraphicFramePr>
            <a:graphicFrameLocks noGrp="1"/>
          </p:cNvGraphicFramePr>
          <p:nvPr>
            <p:ph type="tbl" sz="quarter" idx="13"/>
            <p:extLst>
              <p:ext uri="{D42A27DB-BD31-4B8C-83A1-F6EECF244321}">
                <p14:modId xmlns:p14="http://schemas.microsoft.com/office/powerpoint/2010/main" val="2539160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343132461"/>
                    </a:ext>
                  </a:extLst>
                </a:gridCol>
                <a:gridCol w="208280">
                  <a:extLst>
                    <a:ext uri="{9D8B030D-6E8A-4147-A177-3AD203B41FA5}">
                      <a16:colId xmlns:a16="http://schemas.microsoft.com/office/drawing/2014/main" val="283850661"/>
                    </a:ext>
                  </a:extLst>
                </a:gridCol>
                <a:gridCol w="208280">
                  <a:extLst>
                    <a:ext uri="{9D8B030D-6E8A-4147-A177-3AD203B41FA5}">
                      <a16:colId xmlns:a16="http://schemas.microsoft.com/office/drawing/2014/main" val="1571322336"/>
                    </a:ext>
                  </a:extLst>
                </a:gridCol>
                <a:gridCol w="208280">
                  <a:extLst>
                    <a:ext uri="{9D8B030D-6E8A-4147-A177-3AD203B41FA5}">
                      <a16:colId xmlns:a16="http://schemas.microsoft.com/office/drawing/2014/main" val="425053913"/>
                    </a:ext>
                  </a:extLst>
                </a:gridCol>
                <a:gridCol w="208280">
                  <a:extLst>
                    <a:ext uri="{9D8B030D-6E8A-4147-A177-3AD203B41FA5}">
                      <a16:colId xmlns:a16="http://schemas.microsoft.com/office/drawing/2014/main" val="1873017838"/>
                    </a:ext>
                  </a:extLst>
                </a:gridCol>
                <a:gridCol w="208280">
                  <a:extLst>
                    <a:ext uri="{9D8B030D-6E8A-4147-A177-3AD203B41FA5}">
                      <a16:colId xmlns:a16="http://schemas.microsoft.com/office/drawing/2014/main" val="3884157972"/>
                    </a:ext>
                  </a:extLst>
                </a:gridCol>
                <a:gridCol w="208280">
                  <a:extLst>
                    <a:ext uri="{9D8B030D-6E8A-4147-A177-3AD203B41FA5}">
                      <a16:colId xmlns:a16="http://schemas.microsoft.com/office/drawing/2014/main" val="67672090"/>
                    </a:ext>
                  </a:extLst>
                </a:gridCol>
                <a:gridCol w="208280">
                  <a:extLst>
                    <a:ext uri="{9D8B030D-6E8A-4147-A177-3AD203B41FA5}">
                      <a16:colId xmlns:a16="http://schemas.microsoft.com/office/drawing/2014/main" val="2312095234"/>
                    </a:ext>
                  </a:extLst>
                </a:gridCol>
                <a:gridCol w="208280">
                  <a:extLst>
                    <a:ext uri="{9D8B030D-6E8A-4147-A177-3AD203B41FA5}">
                      <a16:colId xmlns:a16="http://schemas.microsoft.com/office/drawing/2014/main" val="2490268296"/>
                    </a:ext>
                  </a:extLst>
                </a:gridCol>
                <a:gridCol w="208280">
                  <a:extLst>
                    <a:ext uri="{9D8B030D-6E8A-4147-A177-3AD203B41FA5}">
                      <a16:colId xmlns:a16="http://schemas.microsoft.com/office/drawing/2014/main" val="2430842510"/>
                    </a:ext>
                  </a:extLst>
                </a:gridCol>
                <a:gridCol w="208280">
                  <a:extLst>
                    <a:ext uri="{9D8B030D-6E8A-4147-A177-3AD203B41FA5}">
                      <a16:colId xmlns:a16="http://schemas.microsoft.com/office/drawing/2014/main" val="457699598"/>
                    </a:ext>
                  </a:extLst>
                </a:gridCol>
                <a:gridCol w="208280">
                  <a:extLst>
                    <a:ext uri="{9D8B030D-6E8A-4147-A177-3AD203B41FA5}">
                      <a16:colId xmlns:a16="http://schemas.microsoft.com/office/drawing/2014/main" val="789382529"/>
                    </a:ext>
                  </a:extLst>
                </a:gridCol>
                <a:gridCol w="208280">
                  <a:extLst>
                    <a:ext uri="{9D8B030D-6E8A-4147-A177-3AD203B41FA5}">
                      <a16:colId xmlns:a16="http://schemas.microsoft.com/office/drawing/2014/main" val="1988491941"/>
                    </a:ext>
                  </a:extLst>
                </a:gridCol>
                <a:gridCol w="208280">
                  <a:extLst>
                    <a:ext uri="{9D8B030D-6E8A-4147-A177-3AD203B41FA5}">
                      <a16:colId xmlns:a16="http://schemas.microsoft.com/office/drawing/2014/main" val="717408101"/>
                    </a:ext>
                  </a:extLst>
                </a:gridCol>
                <a:gridCol w="208280">
                  <a:extLst>
                    <a:ext uri="{9D8B030D-6E8A-4147-A177-3AD203B41FA5}">
                      <a16:colId xmlns:a16="http://schemas.microsoft.com/office/drawing/2014/main" val="1765734665"/>
                    </a:ext>
                  </a:extLst>
                </a:gridCol>
                <a:gridCol w="208280">
                  <a:extLst>
                    <a:ext uri="{9D8B030D-6E8A-4147-A177-3AD203B41FA5}">
                      <a16:colId xmlns:a16="http://schemas.microsoft.com/office/drawing/2014/main" val="1391319138"/>
                    </a:ext>
                  </a:extLst>
                </a:gridCol>
                <a:gridCol w="208280">
                  <a:extLst>
                    <a:ext uri="{9D8B030D-6E8A-4147-A177-3AD203B41FA5}">
                      <a16:colId xmlns:a16="http://schemas.microsoft.com/office/drawing/2014/main" val="1806036153"/>
                    </a:ext>
                  </a:extLst>
                </a:gridCol>
                <a:gridCol w="208280">
                  <a:extLst>
                    <a:ext uri="{9D8B030D-6E8A-4147-A177-3AD203B41FA5}">
                      <a16:colId xmlns:a16="http://schemas.microsoft.com/office/drawing/2014/main" val="3745684135"/>
                    </a:ext>
                  </a:extLst>
                </a:gridCol>
                <a:gridCol w="208280">
                  <a:extLst>
                    <a:ext uri="{9D8B030D-6E8A-4147-A177-3AD203B41FA5}">
                      <a16:colId xmlns:a16="http://schemas.microsoft.com/office/drawing/2014/main" val="2061849692"/>
                    </a:ext>
                  </a:extLst>
                </a:gridCol>
                <a:gridCol w="208280">
                  <a:extLst>
                    <a:ext uri="{9D8B030D-6E8A-4147-A177-3AD203B41FA5}">
                      <a16:colId xmlns:a16="http://schemas.microsoft.com/office/drawing/2014/main" val="1024038168"/>
                    </a:ext>
                  </a:extLst>
                </a:gridCol>
                <a:gridCol w="208280">
                  <a:extLst>
                    <a:ext uri="{9D8B030D-6E8A-4147-A177-3AD203B41FA5}">
                      <a16:colId xmlns:a16="http://schemas.microsoft.com/office/drawing/2014/main" val="2791046429"/>
                    </a:ext>
                  </a:extLst>
                </a:gridCol>
                <a:gridCol w="208280">
                  <a:extLst>
                    <a:ext uri="{9D8B030D-6E8A-4147-A177-3AD203B41FA5}">
                      <a16:colId xmlns:a16="http://schemas.microsoft.com/office/drawing/2014/main" val="3703712717"/>
                    </a:ext>
                  </a:extLst>
                </a:gridCol>
                <a:gridCol w="208280">
                  <a:extLst>
                    <a:ext uri="{9D8B030D-6E8A-4147-A177-3AD203B41FA5}">
                      <a16:colId xmlns:a16="http://schemas.microsoft.com/office/drawing/2014/main" val="3288845401"/>
                    </a:ext>
                  </a:extLst>
                </a:gridCol>
                <a:gridCol w="208280">
                  <a:extLst>
                    <a:ext uri="{9D8B030D-6E8A-4147-A177-3AD203B41FA5}">
                      <a16:colId xmlns:a16="http://schemas.microsoft.com/office/drawing/2014/main" val="3093288072"/>
                    </a:ext>
                  </a:extLst>
                </a:gridCol>
                <a:gridCol w="208280">
                  <a:extLst>
                    <a:ext uri="{9D8B030D-6E8A-4147-A177-3AD203B41FA5}">
                      <a16:colId xmlns:a16="http://schemas.microsoft.com/office/drawing/2014/main" val="2695013238"/>
                    </a:ext>
                  </a:extLst>
                </a:gridCol>
                <a:gridCol w="208280">
                  <a:extLst>
                    <a:ext uri="{9D8B030D-6E8A-4147-A177-3AD203B41FA5}">
                      <a16:colId xmlns:a16="http://schemas.microsoft.com/office/drawing/2014/main" val="3676462804"/>
                    </a:ext>
                  </a:extLst>
                </a:gridCol>
                <a:gridCol w="208280">
                  <a:extLst>
                    <a:ext uri="{9D8B030D-6E8A-4147-A177-3AD203B41FA5}">
                      <a16:colId xmlns:a16="http://schemas.microsoft.com/office/drawing/2014/main" val="3452239568"/>
                    </a:ext>
                  </a:extLst>
                </a:gridCol>
                <a:gridCol w="208280">
                  <a:extLst>
                    <a:ext uri="{9D8B030D-6E8A-4147-A177-3AD203B41FA5}">
                      <a16:colId xmlns:a16="http://schemas.microsoft.com/office/drawing/2014/main" val="233927262"/>
                    </a:ext>
                  </a:extLst>
                </a:gridCol>
                <a:gridCol w="208280">
                  <a:extLst>
                    <a:ext uri="{9D8B030D-6E8A-4147-A177-3AD203B41FA5}">
                      <a16:colId xmlns:a16="http://schemas.microsoft.com/office/drawing/2014/main" val="1377561320"/>
                    </a:ext>
                  </a:extLst>
                </a:gridCol>
                <a:gridCol w="208280">
                  <a:extLst>
                    <a:ext uri="{9D8B030D-6E8A-4147-A177-3AD203B41FA5}">
                      <a16:colId xmlns:a16="http://schemas.microsoft.com/office/drawing/2014/main" val="393627542"/>
                    </a:ext>
                  </a:extLst>
                </a:gridCol>
                <a:gridCol w="208280">
                  <a:extLst>
                    <a:ext uri="{9D8B030D-6E8A-4147-A177-3AD203B41FA5}">
                      <a16:colId xmlns:a16="http://schemas.microsoft.com/office/drawing/2014/main" val="3963914673"/>
                    </a:ext>
                  </a:extLst>
                </a:gridCol>
                <a:gridCol w="208280">
                  <a:extLst>
                    <a:ext uri="{9D8B030D-6E8A-4147-A177-3AD203B41FA5}">
                      <a16:colId xmlns:a16="http://schemas.microsoft.com/office/drawing/2014/main" val="143309721"/>
                    </a:ext>
                  </a:extLst>
                </a:gridCol>
                <a:gridCol w="208280">
                  <a:extLst>
                    <a:ext uri="{9D8B030D-6E8A-4147-A177-3AD203B41FA5}">
                      <a16:colId xmlns:a16="http://schemas.microsoft.com/office/drawing/2014/main" val="2263887500"/>
                    </a:ext>
                  </a:extLst>
                </a:gridCol>
                <a:gridCol w="208280">
                  <a:extLst>
                    <a:ext uri="{9D8B030D-6E8A-4147-A177-3AD203B41FA5}">
                      <a16:colId xmlns:a16="http://schemas.microsoft.com/office/drawing/2014/main" val="970703802"/>
                    </a:ext>
                  </a:extLst>
                </a:gridCol>
                <a:gridCol w="208280">
                  <a:extLst>
                    <a:ext uri="{9D8B030D-6E8A-4147-A177-3AD203B41FA5}">
                      <a16:colId xmlns:a16="http://schemas.microsoft.com/office/drawing/2014/main" val="3370454807"/>
                    </a:ext>
                  </a:extLst>
                </a:gridCol>
                <a:gridCol w="208280">
                  <a:extLst>
                    <a:ext uri="{9D8B030D-6E8A-4147-A177-3AD203B41FA5}">
                      <a16:colId xmlns:a16="http://schemas.microsoft.com/office/drawing/2014/main" val="3478461980"/>
                    </a:ext>
                  </a:extLst>
                </a:gridCol>
                <a:gridCol w="208280">
                  <a:extLst>
                    <a:ext uri="{9D8B030D-6E8A-4147-A177-3AD203B41FA5}">
                      <a16:colId xmlns:a16="http://schemas.microsoft.com/office/drawing/2014/main" val="3310439770"/>
                    </a:ext>
                  </a:extLst>
                </a:gridCol>
                <a:gridCol w="208280">
                  <a:extLst>
                    <a:ext uri="{9D8B030D-6E8A-4147-A177-3AD203B41FA5}">
                      <a16:colId xmlns:a16="http://schemas.microsoft.com/office/drawing/2014/main" val="3696186262"/>
                    </a:ext>
                  </a:extLst>
                </a:gridCol>
                <a:gridCol w="208280">
                  <a:extLst>
                    <a:ext uri="{9D8B030D-6E8A-4147-A177-3AD203B41FA5}">
                      <a16:colId xmlns:a16="http://schemas.microsoft.com/office/drawing/2014/main" val="1176205829"/>
                    </a:ext>
                  </a:extLst>
                </a:gridCol>
                <a:gridCol w="208280">
                  <a:extLst>
                    <a:ext uri="{9D8B030D-6E8A-4147-A177-3AD203B41FA5}">
                      <a16:colId xmlns:a16="http://schemas.microsoft.com/office/drawing/2014/main" val="3714245829"/>
                    </a:ext>
                  </a:extLst>
                </a:gridCol>
                <a:gridCol w="208280">
                  <a:extLst>
                    <a:ext uri="{9D8B030D-6E8A-4147-A177-3AD203B41FA5}">
                      <a16:colId xmlns:a16="http://schemas.microsoft.com/office/drawing/2014/main" val="4237139628"/>
                    </a:ext>
                  </a:extLst>
                </a:gridCol>
                <a:gridCol w="208280">
                  <a:extLst>
                    <a:ext uri="{9D8B030D-6E8A-4147-A177-3AD203B41FA5}">
                      <a16:colId xmlns:a16="http://schemas.microsoft.com/office/drawing/2014/main" val="134258917"/>
                    </a:ext>
                  </a:extLst>
                </a:gridCol>
                <a:gridCol w="208280">
                  <a:extLst>
                    <a:ext uri="{9D8B030D-6E8A-4147-A177-3AD203B41FA5}">
                      <a16:colId xmlns:a16="http://schemas.microsoft.com/office/drawing/2014/main" val="4219901718"/>
                    </a:ext>
                  </a:extLst>
                </a:gridCol>
                <a:gridCol w="208280">
                  <a:extLst>
                    <a:ext uri="{9D8B030D-6E8A-4147-A177-3AD203B41FA5}">
                      <a16:colId xmlns:a16="http://schemas.microsoft.com/office/drawing/2014/main" val="3553190709"/>
                    </a:ext>
                  </a:extLst>
                </a:gridCol>
                <a:gridCol w="208280">
                  <a:extLst>
                    <a:ext uri="{9D8B030D-6E8A-4147-A177-3AD203B41FA5}">
                      <a16:colId xmlns:a16="http://schemas.microsoft.com/office/drawing/2014/main" val="4054183207"/>
                    </a:ext>
                  </a:extLst>
                </a:gridCol>
                <a:gridCol w="208280">
                  <a:extLst>
                    <a:ext uri="{9D8B030D-6E8A-4147-A177-3AD203B41FA5}">
                      <a16:colId xmlns:a16="http://schemas.microsoft.com/office/drawing/2014/main" val="1092425364"/>
                    </a:ext>
                  </a:extLst>
                </a:gridCol>
                <a:gridCol w="208280">
                  <a:extLst>
                    <a:ext uri="{9D8B030D-6E8A-4147-A177-3AD203B41FA5}">
                      <a16:colId xmlns:a16="http://schemas.microsoft.com/office/drawing/2014/main" val="2224365500"/>
                    </a:ext>
                  </a:extLst>
                </a:gridCol>
                <a:gridCol w="208280">
                  <a:extLst>
                    <a:ext uri="{9D8B030D-6E8A-4147-A177-3AD203B41FA5}">
                      <a16:colId xmlns:a16="http://schemas.microsoft.com/office/drawing/2014/main" val="2451644080"/>
                    </a:ext>
                  </a:extLst>
                </a:gridCol>
                <a:gridCol w="208280">
                  <a:extLst>
                    <a:ext uri="{9D8B030D-6E8A-4147-A177-3AD203B41FA5}">
                      <a16:colId xmlns:a16="http://schemas.microsoft.com/office/drawing/2014/main" val="1868188316"/>
                    </a:ext>
                  </a:extLst>
                </a:gridCol>
                <a:gridCol w="208280">
                  <a:extLst>
                    <a:ext uri="{9D8B030D-6E8A-4147-A177-3AD203B41FA5}">
                      <a16:colId xmlns:a16="http://schemas.microsoft.com/office/drawing/2014/main" val="1729230529"/>
                    </a:ext>
                  </a:extLst>
                </a:gridCol>
                <a:gridCol w="208280">
                  <a:extLst>
                    <a:ext uri="{9D8B030D-6E8A-4147-A177-3AD203B41FA5}">
                      <a16:colId xmlns:a16="http://schemas.microsoft.com/office/drawing/2014/main" val="3021519897"/>
                    </a:ext>
                  </a:extLst>
                </a:gridCol>
                <a:gridCol w="208280">
                  <a:extLst>
                    <a:ext uri="{9D8B030D-6E8A-4147-A177-3AD203B41FA5}">
                      <a16:colId xmlns:a16="http://schemas.microsoft.com/office/drawing/2014/main" val="3315189642"/>
                    </a:ext>
                  </a:extLst>
                </a:gridCol>
                <a:gridCol w="208280">
                  <a:extLst>
                    <a:ext uri="{9D8B030D-6E8A-4147-A177-3AD203B41FA5}">
                      <a16:colId xmlns:a16="http://schemas.microsoft.com/office/drawing/2014/main" val="149875591"/>
                    </a:ext>
                  </a:extLst>
                </a:gridCol>
                <a:gridCol w="208280">
                  <a:extLst>
                    <a:ext uri="{9D8B030D-6E8A-4147-A177-3AD203B41FA5}">
                      <a16:colId xmlns:a16="http://schemas.microsoft.com/office/drawing/2014/main" val="1314339225"/>
                    </a:ext>
                  </a:extLst>
                </a:gridCol>
                <a:gridCol w="208280">
                  <a:extLst>
                    <a:ext uri="{9D8B030D-6E8A-4147-A177-3AD203B41FA5}">
                      <a16:colId xmlns:a16="http://schemas.microsoft.com/office/drawing/2014/main" val="3493387863"/>
                    </a:ext>
                  </a:extLst>
                </a:gridCol>
                <a:gridCol w="208280">
                  <a:extLst>
                    <a:ext uri="{9D8B030D-6E8A-4147-A177-3AD203B41FA5}">
                      <a16:colId xmlns:a16="http://schemas.microsoft.com/office/drawing/2014/main" val="1333758874"/>
                    </a:ext>
                  </a:extLst>
                </a:gridCol>
                <a:gridCol w="208280">
                  <a:extLst>
                    <a:ext uri="{9D8B030D-6E8A-4147-A177-3AD203B41FA5}">
                      <a16:colId xmlns:a16="http://schemas.microsoft.com/office/drawing/2014/main" val="1455472669"/>
                    </a:ext>
                  </a:extLst>
                </a:gridCol>
                <a:gridCol w="208280">
                  <a:extLst>
                    <a:ext uri="{9D8B030D-6E8A-4147-A177-3AD203B41FA5}">
                      <a16:colId xmlns:a16="http://schemas.microsoft.com/office/drawing/2014/main" val="888645599"/>
                    </a:ext>
                  </a:extLst>
                </a:gridCol>
                <a:gridCol w="208280">
                  <a:extLst>
                    <a:ext uri="{9D8B030D-6E8A-4147-A177-3AD203B41FA5}">
                      <a16:colId xmlns:a16="http://schemas.microsoft.com/office/drawing/2014/main" val="3475201122"/>
                    </a:ext>
                  </a:extLst>
                </a:gridCol>
                <a:gridCol w="208280">
                  <a:extLst>
                    <a:ext uri="{9D8B030D-6E8A-4147-A177-3AD203B41FA5}">
                      <a16:colId xmlns:a16="http://schemas.microsoft.com/office/drawing/2014/main" val="2635482946"/>
                    </a:ext>
                  </a:extLst>
                </a:gridCol>
                <a:gridCol w="208280">
                  <a:extLst>
                    <a:ext uri="{9D8B030D-6E8A-4147-A177-3AD203B41FA5}">
                      <a16:colId xmlns:a16="http://schemas.microsoft.com/office/drawing/2014/main" val="3950290486"/>
                    </a:ext>
                  </a:extLst>
                </a:gridCol>
                <a:gridCol w="208280">
                  <a:extLst>
                    <a:ext uri="{9D8B030D-6E8A-4147-A177-3AD203B41FA5}">
                      <a16:colId xmlns:a16="http://schemas.microsoft.com/office/drawing/2014/main" val="500454442"/>
                    </a:ext>
                  </a:extLst>
                </a:gridCol>
                <a:gridCol w="208280">
                  <a:extLst>
                    <a:ext uri="{9D8B030D-6E8A-4147-A177-3AD203B41FA5}">
                      <a16:colId xmlns:a16="http://schemas.microsoft.com/office/drawing/2014/main" val="3004336173"/>
                    </a:ext>
                  </a:extLst>
                </a:gridCol>
                <a:gridCol w="208280">
                  <a:extLst>
                    <a:ext uri="{9D8B030D-6E8A-4147-A177-3AD203B41FA5}">
                      <a16:colId xmlns:a16="http://schemas.microsoft.com/office/drawing/2014/main" val="3617657933"/>
                    </a:ext>
                  </a:extLst>
                </a:gridCol>
                <a:gridCol w="208280">
                  <a:extLst>
                    <a:ext uri="{9D8B030D-6E8A-4147-A177-3AD203B41FA5}">
                      <a16:colId xmlns:a16="http://schemas.microsoft.com/office/drawing/2014/main" val="906535059"/>
                    </a:ext>
                  </a:extLst>
                </a:gridCol>
                <a:gridCol w="208280">
                  <a:extLst>
                    <a:ext uri="{9D8B030D-6E8A-4147-A177-3AD203B41FA5}">
                      <a16:colId xmlns:a16="http://schemas.microsoft.com/office/drawing/2014/main" val="1341271679"/>
                    </a:ext>
                  </a:extLst>
                </a:gridCol>
                <a:gridCol w="208280">
                  <a:extLst>
                    <a:ext uri="{9D8B030D-6E8A-4147-A177-3AD203B41FA5}">
                      <a16:colId xmlns:a16="http://schemas.microsoft.com/office/drawing/2014/main" val="841779399"/>
                    </a:ext>
                  </a:extLst>
                </a:gridCol>
                <a:gridCol w="208280">
                  <a:extLst>
                    <a:ext uri="{9D8B030D-6E8A-4147-A177-3AD203B41FA5}">
                      <a16:colId xmlns:a16="http://schemas.microsoft.com/office/drawing/2014/main" val="2058303981"/>
                    </a:ext>
                  </a:extLst>
                </a:gridCol>
                <a:gridCol w="208280">
                  <a:extLst>
                    <a:ext uri="{9D8B030D-6E8A-4147-A177-3AD203B41FA5}">
                      <a16:colId xmlns:a16="http://schemas.microsoft.com/office/drawing/2014/main" val="1736045405"/>
                    </a:ext>
                  </a:extLst>
                </a:gridCol>
                <a:gridCol w="208280">
                  <a:extLst>
                    <a:ext uri="{9D8B030D-6E8A-4147-A177-3AD203B41FA5}">
                      <a16:colId xmlns:a16="http://schemas.microsoft.com/office/drawing/2014/main" val="16655418"/>
                    </a:ext>
                  </a:extLst>
                </a:gridCol>
                <a:gridCol w="208280">
                  <a:extLst>
                    <a:ext uri="{9D8B030D-6E8A-4147-A177-3AD203B41FA5}">
                      <a16:colId xmlns:a16="http://schemas.microsoft.com/office/drawing/2014/main" val="1993116288"/>
                    </a:ext>
                  </a:extLst>
                </a:gridCol>
                <a:gridCol w="208280">
                  <a:extLst>
                    <a:ext uri="{9D8B030D-6E8A-4147-A177-3AD203B41FA5}">
                      <a16:colId xmlns:a16="http://schemas.microsoft.com/office/drawing/2014/main" val="3347614737"/>
                    </a:ext>
                  </a:extLst>
                </a:gridCol>
                <a:gridCol w="208280">
                  <a:extLst>
                    <a:ext uri="{9D8B030D-6E8A-4147-A177-3AD203B41FA5}">
                      <a16:colId xmlns:a16="http://schemas.microsoft.com/office/drawing/2014/main" val="3201759458"/>
                    </a:ext>
                  </a:extLst>
                </a:gridCol>
                <a:gridCol w="208280">
                  <a:extLst>
                    <a:ext uri="{9D8B030D-6E8A-4147-A177-3AD203B41FA5}">
                      <a16:colId xmlns:a16="http://schemas.microsoft.com/office/drawing/2014/main" val="51380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94542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- 2023-04-13 16:00:02</a:t>
                      </a:r>
                      <a:r>
                        <a:rPr kumimoji="0" lang="en-US" sz="1000" b="0" i="0" u="none" strike="noStrike" kern="1200" cap="none" spc="0" normalizeH="0" baseline="0" noProof="0">
                          <a:ln>
                            <a:noFill/>
                          </a:ln>
                          <a:solidFill>
                            <a:prstClr val="black"/>
                          </a:solidFill>
                          <a:effectLst/>
                          <a:uLnTx/>
                          <a:uFillTx/>
                          <a:latin typeface="Calibri"/>
                          <a:ea typeface="+mn-ea"/>
                          <a:cs typeface="+mn-cs"/>
                        </a:rPr>
                        <a:t>
 We're going all-out on prizes this summer ☀️ We're giving away roundtrip tickets for 2 to 10 winners every week! Or be one of the 1,500 winners of P500 gift vouchers! Just order from GrabFood or GrabMart with a minimum spend of P550. Order everyday to get more chances of winning.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0447727"/>
                  </a:ext>
                </a:extLst>
              </a:tr>
            </a:tbl>
          </a:graphicData>
        </a:graphic>
      </p:graphicFrame>
      <p:sp>
        <p:nvSpPr>
          <p:cNvPr id="4" name="Text Placeholder 3">
            <a:extLst>
              <a:ext uri="{FF2B5EF4-FFF2-40B4-BE49-F238E27FC236}">
                <a16:creationId xmlns:a16="http://schemas.microsoft.com/office/drawing/2014/main" id="{D4876E81-2D3A-4696-833B-A7D73C9D78A0}"/>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056700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ECCD-8CD1-41E4-AD1B-240F3431E052}"/>
              </a:ext>
            </a:extLst>
          </p:cNvPr>
          <p:cNvSpPr>
            <a:spLocks noGrp="1"/>
          </p:cNvSpPr>
          <p:nvPr>
            <p:ph type="title"/>
          </p:nvPr>
        </p:nvSpPr>
        <p:spPr/>
        <p:txBody>
          <a:bodyPr/>
          <a:lstStyle/>
          <a:p>
            <a:r>
              <a:rPr lang="en-US"/>
              <a:t>Facebook [ FB ] Custom Own Posts Table (Own) v2 | Grab Total - 4 of 26</a:t>
            </a:r>
          </a:p>
        </p:txBody>
      </p:sp>
      <p:graphicFrame>
        <p:nvGraphicFramePr>
          <p:cNvPr id="5" name="Table Placeholder 4">
            <a:extLst>
              <a:ext uri="{FF2B5EF4-FFF2-40B4-BE49-F238E27FC236}">
                <a16:creationId xmlns:a16="http://schemas.microsoft.com/office/drawing/2014/main" id="{3031859F-193E-464A-884F-1AB1EA0166AF}"/>
              </a:ext>
            </a:extLst>
          </p:cNvPr>
          <p:cNvGraphicFramePr>
            <a:graphicFrameLocks noGrp="1"/>
          </p:cNvGraphicFramePr>
          <p:nvPr>
            <p:ph type="tbl" sz="quarter" idx="13"/>
            <p:extLst>
              <p:ext uri="{D42A27DB-BD31-4B8C-83A1-F6EECF244321}">
                <p14:modId xmlns:p14="http://schemas.microsoft.com/office/powerpoint/2010/main" val="419038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557390075"/>
                    </a:ext>
                  </a:extLst>
                </a:gridCol>
                <a:gridCol w="208280">
                  <a:extLst>
                    <a:ext uri="{9D8B030D-6E8A-4147-A177-3AD203B41FA5}">
                      <a16:colId xmlns:a16="http://schemas.microsoft.com/office/drawing/2014/main" val="2137042053"/>
                    </a:ext>
                  </a:extLst>
                </a:gridCol>
                <a:gridCol w="208280">
                  <a:extLst>
                    <a:ext uri="{9D8B030D-6E8A-4147-A177-3AD203B41FA5}">
                      <a16:colId xmlns:a16="http://schemas.microsoft.com/office/drawing/2014/main" val="2420066124"/>
                    </a:ext>
                  </a:extLst>
                </a:gridCol>
                <a:gridCol w="208280">
                  <a:extLst>
                    <a:ext uri="{9D8B030D-6E8A-4147-A177-3AD203B41FA5}">
                      <a16:colId xmlns:a16="http://schemas.microsoft.com/office/drawing/2014/main" val="2249828687"/>
                    </a:ext>
                  </a:extLst>
                </a:gridCol>
                <a:gridCol w="208280">
                  <a:extLst>
                    <a:ext uri="{9D8B030D-6E8A-4147-A177-3AD203B41FA5}">
                      <a16:colId xmlns:a16="http://schemas.microsoft.com/office/drawing/2014/main" val="3790382568"/>
                    </a:ext>
                  </a:extLst>
                </a:gridCol>
                <a:gridCol w="208280">
                  <a:extLst>
                    <a:ext uri="{9D8B030D-6E8A-4147-A177-3AD203B41FA5}">
                      <a16:colId xmlns:a16="http://schemas.microsoft.com/office/drawing/2014/main" val="798477021"/>
                    </a:ext>
                  </a:extLst>
                </a:gridCol>
                <a:gridCol w="208280">
                  <a:extLst>
                    <a:ext uri="{9D8B030D-6E8A-4147-A177-3AD203B41FA5}">
                      <a16:colId xmlns:a16="http://schemas.microsoft.com/office/drawing/2014/main" val="2871444417"/>
                    </a:ext>
                  </a:extLst>
                </a:gridCol>
                <a:gridCol w="208280">
                  <a:extLst>
                    <a:ext uri="{9D8B030D-6E8A-4147-A177-3AD203B41FA5}">
                      <a16:colId xmlns:a16="http://schemas.microsoft.com/office/drawing/2014/main" val="3952285388"/>
                    </a:ext>
                  </a:extLst>
                </a:gridCol>
                <a:gridCol w="208280">
                  <a:extLst>
                    <a:ext uri="{9D8B030D-6E8A-4147-A177-3AD203B41FA5}">
                      <a16:colId xmlns:a16="http://schemas.microsoft.com/office/drawing/2014/main" val="2001661941"/>
                    </a:ext>
                  </a:extLst>
                </a:gridCol>
                <a:gridCol w="208280">
                  <a:extLst>
                    <a:ext uri="{9D8B030D-6E8A-4147-A177-3AD203B41FA5}">
                      <a16:colId xmlns:a16="http://schemas.microsoft.com/office/drawing/2014/main" val="1941634810"/>
                    </a:ext>
                  </a:extLst>
                </a:gridCol>
                <a:gridCol w="208280">
                  <a:extLst>
                    <a:ext uri="{9D8B030D-6E8A-4147-A177-3AD203B41FA5}">
                      <a16:colId xmlns:a16="http://schemas.microsoft.com/office/drawing/2014/main" val="1260496063"/>
                    </a:ext>
                  </a:extLst>
                </a:gridCol>
                <a:gridCol w="208280">
                  <a:extLst>
                    <a:ext uri="{9D8B030D-6E8A-4147-A177-3AD203B41FA5}">
                      <a16:colId xmlns:a16="http://schemas.microsoft.com/office/drawing/2014/main" val="608490713"/>
                    </a:ext>
                  </a:extLst>
                </a:gridCol>
                <a:gridCol w="208280">
                  <a:extLst>
                    <a:ext uri="{9D8B030D-6E8A-4147-A177-3AD203B41FA5}">
                      <a16:colId xmlns:a16="http://schemas.microsoft.com/office/drawing/2014/main" val="2619469325"/>
                    </a:ext>
                  </a:extLst>
                </a:gridCol>
                <a:gridCol w="208280">
                  <a:extLst>
                    <a:ext uri="{9D8B030D-6E8A-4147-A177-3AD203B41FA5}">
                      <a16:colId xmlns:a16="http://schemas.microsoft.com/office/drawing/2014/main" val="1105335843"/>
                    </a:ext>
                  </a:extLst>
                </a:gridCol>
                <a:gridCol w="208280">
                  <a:extLst>
                    <a:ext uri="{9D8B030D-6E8A-4147-A177-3AD203B41FA5}">
                      <a16:colId xmlns:a16="http://schemas.microsoft.com/office/drawing/2014/main" val="2756618050"/>
                    </a:ext>
                  </a:extLst>
                </a:gridCol>
                <a:gridCol w="208280">
                  <a:extLst>
                    <a:ext uri="{9D8B030D-6E8A-4147-A177-3AD203B41FA5}">
                      <a16:colId xmlns:a16="http://schemas.microsoft.com/office/drawing/2014/main" val="2539678166"/>
                    </a:ext>
                  </a:extLst>
                </a:gridCol>
                <a:gridCol w="208280">
                  <a:extLst>
                    <a:ext uri="{9D8B030D-6E8A-4147-A177-3AD203B41FA5}">
                      <a16:colId xmlns:a16="http://schemas.microsoft.com/office/drawing/2014/main" val="2438850160"/>
                    </a:ext>
                  </a:extLst>
                </a:gridCol>
                <a:gridCol w="208280">
                  <a:extLst>
                    <a:ext uri="{9D8B030D-6E8A-4147-A177-3AD203B41FA5}">
                      <a16:colId xmlns:a16="http://schemas.microsoft.com/office/drawing/2014/main" val="1631401460"/>
                    </a:ext>
                  </a:extLst>
                </a:gridCol>
                <a:gridCol w="208280">
                  <a:extLst>
                    <a:ext uri="{9D8B030D-6E8A-4147-A177-3AD203B41FA5}">
                      <a16:colId xmlns:a16="http://schemas.microsoft.com/office/drawing/2014/main" val="3118712042"/>
                    </a:ext>
                  </a:extLst>
                </a:gridCol>
                <a:gridCol w="208280">
                  <a:extLst>
                    <a:ext uri="{9D8B030D-6E8A-4147-A177-3AD203B41FA5}">
                      <a16:colId xmlns:a16="http://schemas.microsoft.com/office/drawing/2014/main" val="1260818766"/>
                    </a:ext>
                  </a:extLst>
                </a:gridCol>
                <a:gridCol w="208280">
                  <a:extLst>
                    <a:ext uri="{9D8B030D-6E8A-4147-A177-3AD203B41FA5}">
                      <a16:colId xmlns:a16="http://schemas.microsoft.com/office/drawing/2014/main" val="2536446609"/>
                    </a:ext>
                  </a:extLst>
                </a:gridCol>
                <a:gridCol w="208280">
                  <a:extLst>
                    <a:ext uri="{9D8B030D-6E8A-4147-A177-3AD203B41FA5}">
                      <a16:colId xmlns:a16="http://schemas.microsoft.com/office/drawing/2014/main" val="3605547715"/>
                    </a:ext>
                  </a:extLst>
                </a:gridCol>
                <a:gridCol w="208280">
                  <a:extLst>
                    <a:ext uri="{9D8B030D-6E8A-4147-A177-3AD203B41FA5}">
                      <a16:colId xmlns:a16="http://schemas.microsoft.com/office/drawing/2014/main" val="444501104"/>
                    </a:ext>
                  </a:extLst>
                </a:gridCol>
                <a:gridCol w="208280">
                  <a:extLst>
                    <a:ext uri="{9D8B030D-6E8A-4147-A177-3AD203B41FA5}">
                      <a16:colId xmlns:a16="http://schemas.microsoft.com/office/drawing/2014/main" val="975275340"/>
                    </a:ext>
                  </a:extLst>
                </a:gridCol>
                <a:gridCol w="208280">
                  <a:extLst>
                    <a:ext uri="{9D8B030D-6E8A-4147-A177-3AD203B41FA5}">
                      <a16:colId xmlns:a16="http://schemas.microsoft.com/office/drawing/2014/main" val="3902643408"/>
                    </a:ext>
                  </a:extLst>
                </a:gridCol>
                <a:gridCol w="208280">
                  <a:extLst>
                    <a:ext uri="{9D8B030D-6E8A-4147-A177-3AD203B41FA5}">
                      <a16:colId xmlns:a16="http://schemas.microsoft.com/office/drawing/2014/main" val="2812502162"/>
                    </a:ext>
                  </a:extLst>
                </a:gridCol>
                <a:gridCol w="208280">
                  <a:extLst>
                    <a:ext uri="{9D8B030D-6E8A-4147-A177-3AD203B41FA5}">
                      <a16:colId xmlns:a16="http://schemas.microsoft.com/office/drawing/2014/main" val="3219891809"/>
                    </a:ext>
                  </a:extLst>
                </a:gridCol>
                <a:gridCol w="208280">
                  <a:extLst>
                    <a:ext uri="{9D8B030D-6E8A-4147-A177-3AD203B41FA5}">
                      <a16:colId xmlns:a16="http://schemas.microsoft.com/office/drawing/2014/main" val="2360629338"/>
                    </a:ext>
                  </a:extLst>
                </a:gridCol>
                <a:gridCol w="208280">
                  <a:extLst>
                    <a:ext uri="{9D8B030D-6E8A-4147-A177-3AD203B41FA5}">
                      <a16:colId xmlns:a16="http://schemas.microsoft.com/office/drawing/2014/main" val="4112940443"/>
                    </a:ext>
                  </a:extLst>
                </a:gridCol>
                <a:gridCol w="208280">
                  <a:extLst>
                    <a:ext uri="{9D8B030D-6E8A-4147-A177-3AD203B41FA5}">
                      <a16:colId xmlns:a16="http://schemas.microsoft.com/office/drawing/2014/main" val="264376856"/>
                    </a:ext>
                  </a:extLst>
                </a:gridCol>
                <a:gridCol w="208280">
                  <a:extLst>
                    <a:ext uri="{9D8B030D-6E8A-4147-A177-3AD203B41FA5}">
                      <a16:colId xmlns:a16="http://schemas.microsoft.com/office/drawing/2014/main" val="2308399488"/>
                    </a:ext>
                  </a:extLst>
                </a:gridCol>
                <a:gridCol w="208280">
                  <a:extLst>
                    <a:ext uri="{9D8B030D-6E8A-4147-A177-3AD203B41FA5}">
                      <a16:colId xmlns:a16="http://schemas.microsoft.com/office/drawing/2014/main" val="3762570431"/>
                    </a:ext>
                  </a:extLst>
                </a:gridCol>
                <a:gridCol w="208280">
                  <a:extLst>
                    <a:ext uri="{9D8B030D-6E8A-4147-A177-3AD203B41FA5}">
                      <a16:colId xmlns:a16="http://schemas.microsoft.com/office/drawing/2014/main" val="1134661547"/>
                    </a:ext>
                  </a:extLst>
                </a:gridCol>
                <a:gridCol w="208280">
                  <a:extLst>
                    <a:ext uri="{9D8B030D-6E8A-4147-A177-3AD203B41FA5}">
                      <a16:colId xmlns:a16="http://schemas.microsoft.com/office/drawing/2014/main" val="918117686"/>
                    </a:ext>
                  </a:extLst>
                </a:gridCol>
                <a:gridCol w="208280">
                  <a:extLst>
                    <a:ext uri="{9D8B030D-6E8A-4147-A177-3AD203B41FA5}">
                      <a16:colId xmlns:a16="http://schemas.microsoft.com/office/drawing/2014/main" val="3671662672"/>
                    </a:ext>
                  </a:extLst>
                </a:gridCol>
                <a:gridCol w="208280">
                  <a:extLst>
                    <a:ext uri="{9D8B030D-6E8A-4147-A177-3AD203B41FA5}">
                      <a16:colId xmlns:a16="http://schemas.microsoft.com/office/drawing/2014/main" val="2900579599"/>
                    </a:ext>
                  </a:extLst>
                </a:gridCol>
                <a:gridCol w="208280">
                  <a:extLst>
                    <a:ext uri="{9D8B030D-6E8A-4147-A177-3AD203B41FA5}">
                      <a16:colId xmlns:a16="http://schemas.microsoft.com/office/drawing/2014/main" val="651736788"/>
                    </a:ext>
                  </a:extLst>
                </a:gridCol>
                <a:gridCol w="208280">
                  <a:extLst>
                    <a:ext uri="{9D8B030D-6E8A-4147-A177-3AD203B41FA5}">
                      <a16:colId xmlns:a16="http://schemas.microsoft.com/office/drawing/2014/main" val="19294571"/>
                    </a:ext>
                  </a:extLst>
                </a:gridCol>
                <a:gridCol w="208280">
                  <a:extLst>
                    <a:ext uri="{9D8B030D-6E8A-4147-A177-3AD203B41FA5}">
                      <a16:colId xmlns:a16="http://schemas.microsoft.com/office/drawing/2014/main" val="316161271"/>
                    </a:ext>
                  </a:extLst>
                </a:gridCol>
                <a:gridCol w="208280">
                  <a:extLst>
                    <a:ext uri="{9D8B030D-6E8A-4147-A177-3AD203B41FA5}">
                      <a16:colId xmlns:a16="http://schemas.microsoft.com/office/drawing/2014/main" val="831391222"/>
                    </a:ext>
                  </a:extLst>
                </a:gridCol>
                <a:gridCol w="208280">
                  <a:extLst>
                    <a:ext uri="{9D8B030D-6E8A-4147-A177-3AD203B41FA5}">
                      <a16:colId xmlns:a16="http://schemas.microsoft.com/office/drawing/2014/main" val="1705134856"/>
                    </a:ext>
                  </a:extLst>
                </a:gridCol>
                <a:gridCol w="208280">
                  <a:extLst>
                    <a:ext uri="{9D8B030D-6E8A-4147-A177-3AD203B41FA5}">
                      <a16:colId xmlns:a16="http://schemas.microsoft.com/office/drawing/2014/main" val="696372164"/>
                    </a:ext>
                  </a:extLst>
                </a:gridCol>
                <a:gridCol w="208280">
                  <a:extLst>
                    <a:ext uri="{9D8B030D-6E8A-4147-A177-3AD203B41FA5}">
                      <a16:colId xmlns:a16="http://schemas.microsoft.com/office/drawing/2014/main" val="75691421"/>
                    </a:ext>
                  </a:extLst>
                </a:gridCol>
                <a:gridCol w="208280">
                  <a:extLst>
                    <a:ext uri="{9D8B030D-6E8A-4147-A177-3AD203B41FA5}">
                      <a16:colId xmlns:a16="http://schemas.microsoft.com/office/drawing/2014/main" val="89375766"/>
                    </a:ext>
                  </a:extLst>
                </a:gridCol>
                <a:gridCol w="208280">
                  <a:extLst>
                    <a:ext uri="{9D8B030D-6E8A-4147-A177-3AD203B41FA5}">
                      <a16:colId xmlns:a16="http://schemas.microsoft.com/office/drawing/2014/main" val="3870283336"/>
                    </a:ext>
                  </a:extLst>
                </a:gridCol>
                <a:gridCol w="208280">
                  <a:extLst>
                    <a:ext uri="{9D8B030D-6E8A-4147-A177-3AD203B41FA5}">
                      <a16:colId xmlns:a16="http://schemas.microsoft.com/office/drawing/2014/main" val="3541960940"/>
                    </a:ext>
                  </a:extLst>
                </a:gridCol>
                <a:gridCol w="208280">
                  <a:extLst>
                    <a:ext uri="{9D8B030D-6E8A-4147-A177-3AD203B41FA5}">
                      <a16:colId xmlns:a16="http://schemas.microsoft.com/office/drawing/2014/main" val="44553148"/>
                    </a:ext>
                  </a:extLst>
                </a:gridCol>
                <a:gridCol w="208280">
                  <a:extLst>
                    <a:ext uri="{9D8B030D-6E8A-4147-A177-3AD203B41FA5}">
                      <a16:colId xmlns:a16="http://schemas.microsoft.com/office/drawing/2014/main" val="1354030708"/>
                    </a:ext>
                  </a:extLst>
                </a:gridCol>
                <a:gridCol w="208280">
                  <a:extLst>
                    <a:ext uri="{9D8B030D-6E8A-4147-A177-3AD203B41FA5}">
                      <a16:colId xmlns:a16="http://schemas.microsoft.com/office/drawing/2014/main" val="1786927313"/>
                    </a:ext>
                  </a:extLst>
                </a:gridCol>
                <a:gridCol w="208280">
                  <a:extLst>
                    <a:ext uri="{9D8B030D-6E8A-4147-A177-3AD203B41FA5}">
                      <a16:colId xmlns:a16="http://schemas.microsoft.com/office/drawing/2014/main" val="763219169"/>
                    </a:ext>
                  </a:extLst>
                </a:gridCol>
                <a:gridCol w="208280">
                  <a:extLst>
                    <a:ext uri="{9D8B030D-6E8A-4147-A177-3AD203B41FA5}">
                      <a16:colId xmlns:a16="http://schemas.microsoft.com/office/drawing/2014/main" val="96179902"/>
                    </a:ext>
                  </a:extLst>
                </a:gridCol>
                <a:gridCol w="208280">
                  <a:extLst>
                    <a:ext uri="{9D8B030D-6E8A-4147-A177-3AD203B41FA5}">
                      <a16:colId xmlns:a16="http://schemas.microsoft.com/office/drawing/2014/main" val="2488387869"/>
                    </a:ext>
                  </a:extLst>
                </a:gridCol>
                <a:gridCol w="208280">
                  <a:extLst>
                    <a:ext uri="{9D8B030D-6E8A-4147-A177-3AD203B41FA5}">
                      <a16:colId xmlns:a16="http://schemas.microsoft.com/office/drawing/2014/main" val="2509582545"/>
                    </a:ext>
                  </a:extLst>
                </a:gridCol>
                <a:gridCol w="208280">
                  <a:extLst>
                    <a:ext uri="{9D8B030D-6E8A-4147-A177-3AD203B41FA5}">
                      <a16:colId xmlns:a16="http://schemas.microsoft.com/office/drawing/2014/main" val="1396006644"/>
                    </a:ext>
                  </a:extLst>
                </a:gridCol>
                <a:gridCol w="208280">
                  <a:extLst>
                    <a:ext uri="{9D8B030D-6E8A-4147-A177-3AD203B41FA5}">
                      <a16:colId xmlns:a16="http://schemas.microsoft.com/office/drawing/2014/main" val="3636357245"/>
                    </a:ext>
                  </a:extLst>
                </a:gridCol>
                <a:gridCol w="208280">
                  <a:extLst>
                    <a:ext uri="{9D8B030D-6E8A-4147-A177-3AD203B41FA5}">
                      <a16:colId xmlns:a16="http://schemas.microsoft.com/office/drawing/2014/main" val="2251607372"/>
                    </a:ext>
                  </a:extLst>
                </a:gridCol>
                <a:gridCol w="208280">
                  <a:extLst>
                    <a:ext uri="{9D8B030D-6E8A-4147-A177-3AD203B41FA5}">
                      <a16:colId xmlns:a16="http://schemas.microsoft.com/office/drawing/2014/main" val="4162576976"/>
                    </a:ext>
                  </a:extLst>
                </a:gridCol>
                <a:gridCol w="208280">
                  <a:extLst>
                    <a:ext uri="{9D8B030D-6E8A-4147-A177-3AD203B41FA5}">
                      <a16:colId xmlns:a16="http://schemas.microsoft.com/office/drawing/2014/main" val="2788864553"/>
                    </a:ext>
                  </a:extLst>
                </a:gridCol>
                <a:gridCol w="208280">
                  <a:extLst>
                    <a:ext uri="{9D8B030D-6E8A-4147-A177-3AD203B41FA5}">
                      <a16:colId xmlns:a16="http://schemas.microsoft.com/office/drawing/2014/main" val="4091298232"/>
                    </a:ext>
                  </a:extLst>
                </a:gridCol>
                <a:gridCol w="208280">
                  <a:extLst>
                    <a:ext uri="{9D8B030D-6E8A-4147-A177-3AD203B41FA5}">
                      <a16:colId xmlns:a16="http://schemas.microsoft.com/office/drawing/2014/main" val="1315177309"/>
                    </a:ext>
                  </a:extLst>
                </a:gridCol>
                <a:gridCol w="208280">
                  <a:extLst>
                    <a:ext uri="{9D8B030D-6E8A-4147-A177-3AD203B41FA5}">
                      <a16:colId xmlns:a16="http://schemas.microsoft.com/office/drawing/2014/main" val="2410608387"/>
                    </a:ext>
                  </a:extLst>
                </a:gridCol>
                <a:gridCol w="208280">
                  <a:extLst>
                    <a:ext uri="{9D8B030D-6E8A-4147-A177-3AD203B41FA5}">
                      <a16:colId xmlns:a16="http://schemas.microsoft.com/office/drawing/2014/main" val="3058454904"/>
                    </a:ext>
                  </a:extLst>
                </a:gridCol>
                <a:gridCol w="208280">
                  <a:extLst>
                    <a:ext uri="{9D8B030D-6E8A-4147-A177-3AD203B41FA5}">
                      <a16:colId xmlns:a16="http://schemas.microsoft.com/office/drawing/2014/main" val="3048212536"/>
                    </a:ext>
                  </a:extLst>
                </a:gridCol>
                <a:gridCol w="208280">
                  <a:extLst>
                    <a:ext uri="{9D8B030D-6E8A-4147-A177-3AD203B41FA5}">
                      <a16:colId xmlns:a16="http://schemas.microsoft.com/office/drawing/2014/main" val="1641603758"/>
                    </a:ext>
                  </a:extLst>
                </a:gridCol>
                <a:gridCol w="208280">
                  <a:extLst>
                    <a:ext uri="{9D8B030D-6E8A-4147-A177-3AD203B41FA5}">
                      <a16:colId xmlns:a16="http://schemas.microsoft.com/office/drawing/2014/main" val="1866044460"/>
                    </a:ext>
                  </a:extLst>
                </a:gridCol>
                <a:gridCol w="208280">
                  <a:extLst>
                    <a:ext uri="{9D8B030D-6E8A-4147-A177-3AD203B41FA5}">
                      <a16:colId xmlns:a16="http://schemas.microsoft.com/office/drawing/2014/main" val="1132865149"/>
                    </a:ext>
                  </a:extLst>
                </a:gridCol>
                <a:gridCol w="208280">
                  <a:extLst>
                    <a:ext uri="{9D8B030D-6E8A-4147-A177-3AD203B41FA5}">
                      <a16:colId xmlns:a16="http://schemas.microsoft.com/office/drawing/2014/main" val="3747589109"/>
                    </a:ext>
                  </a:extLst>
                </a:gridCol>
                <a:gridCol w="208280">
                  <a:extLst>
                    <a:ext uri="{9D8B030D-6E8A-4147-A177-3AD203B41FA5}">
                      <a16:colId xmlns:a16="http://schemas.microsoft.com/office/drawing/2014/main" val="1332164038"/>
                    </a:ext>
                  </a:extLst>
                </a:gridCol>
                <a:gridCol w="208280">
                  <a:extLst>
                    <a:ext uri="{9D8B030D-6E8A-4147-A177-3AD203B41FA5}">
                      <a16:colId xmlns:a16="http://schemas.microsoft.com/office/drawing/2014/main" val="701978930"/>
                    </a:ext>
                  </a:extLst>
                </a:gridCol>
                <a:gridCol w="208280">
                  <a:extLst>
                    <a:ext uri="{9D8B030D-6E8A-4147-A177-3AD203B41FA5}">
                      <a16:colId xmlns:a16="http://schemas.microsoft.com/office/drawing/2014/main" val="910810694"/>
                    </a:ext>
                  </a:extLst>
                </a:gridCol>
                <a:gridCol w="208280">
                  <a:extLst>
                    <a:ext uri="{9D8B030D-6E8A-4147-A177-3AD203B41FA5}">
                      <a16:colId xmlns:a16="http://schemas.microsoft.com/office/drawing/2014/main" val="4244118643"/>
                    </a:ext>
                  </a:extLst>
                </a:gridCol>
                <a:gridCol w="208280">
                  <a:extLst>
                    <a:ext uri="{9D8B030D-6E8A-4147-A177-3AD203B41FA5}">
                      <a16:colId xmlns:a16="http://schemas.microsoft.com/office/drawing/2014/main" val="1726291535"/>
                    </a:ext>
                  </a:extLst>
                </a:gridCol>
                <a:gridCol w="208280">
                  <a:extLst>
                    <a:ext uri="{9D8B030D-6E8A-4147-A177-3AD203B41FA5}">
                      <a16:colId xmlns:a16="http://schemas.microsoft.com/office/drawing/2014/main" val="2325309157"/>
                    </a:ext>
                  </a:extLst>
                </a:gridCol>
                <a:gridCol w="208280">
                  <a:extLst>
                    <a:ext uri="{9D8B030D-6E8A-4147-A177-3AD203B41FA5}">
                      <a16:colId xmlns:a16="http://schemas.microsoft.com/office/drawing/2014/main" val="153343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6102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- 2023-04-13 14:05:58</a:t>
                      </a:r>
                      <a:r>
                        <a:rPr kumimoji="0" lang="en-US" sz="1000" b="0" i="0" u="none" strike="noStrike" kern="1200" cap="none" spc="0" normalizeH="0" baseline="0" noProof="0">
                          <a:ln>
                            <a:noFill/>
                          </a:ln>
                          <a:solidFill>
                            <a:prstClr val="black"/>
                          </a:solidFill>
                          <a:effectLst/>
                          <a:uLnTx/>
                          <a:uFillTx/>
                          <a:latin typeface="Calibri"/>
                          <a:ea typeface="+mn-ea"/>
                          <a:cs typeface="+mn-cs"/>
                        </a:rPr>
                        <a:t>
 Want a P5,000 eGift? Apply for a Citi card today!
Plus, enjoy NO annual fee FOREVER when you spend at least Php 20,000 within 60 days. Valid for new Citi customers only. Get this GCash special today! Terms and conditions apply.
Apply Here: https://grb.to/3MB6Mv1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17730666"/>
                  </a:ext>
                </a:extLst>
              </a:tr>
            </a:tbl>
          </a:graphicData>
        </a:graphic>
      </p:graphicFrame>
      <p:sp>
        <p:nvSpPr>
          <p:cNvPr id="4" name="Text Placeholder 3">
            <a:extLst>
              <a:ext uri="{FF2B5EF4-FFF2-40B4-BE49-F238E27FC236}">
                <a16:creationId xmlns:a16="http://schemas.microsoft.com/office/drawing/2014/main" id="{38FB27F4-2F78-4234-826F-EB82DD5B748B}"/>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44120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4AD0-E7B5-4D7C-824A-303CA61CF244}"/>
              </a:ext>
            </a:extLst>
          </p:cNvPr>
          <p:cNvSpPr>
            <a:spLocks noGrp="1"/>
          </p:cNvSpPr>
          <p:nvPr>
            <p:ph type="title"/>
          </p:nvPr>
        </p:nvSpPr>
        <p:spPr/>
        <p:txBody>
          <a:bodyPr/>
          <a:lstStyle/>
          <a:p>
            <a:r>
              <a:rPr lang="en-US"/>
              <a:t>Facebook [ FB ] Custom Own Posts Table (Own) v2 | Grab Total - 5 of 26</a:t>
            </a:r>
          </a:p>
        </p:txBody>
      </p:sp>
      <p:graphicFrame>
        <p:nvGraphicFramePr>
          <p:cNvPr id="5" name="Table Placeholder 4">
            <a:extLst>
              <a:ext uri="{FF2B5EF4-FFF2-40B4-BE49-F238E27FC236}">
                <a16:creationId xmlns:a16="http://schemas.microsoft.com/office/drawing/2014/main" id="{AEEF3AA6-CDEB-4508-B1E5-145A196AAC76}"/>
              </a:ext>
            </a:extLst>
          </p:cNvPr>
          <p:cNvGraphicFramePr>
            <a:graphicFrameLocks noGrp="1"/>
          </p:cNvGraphicFramePr>
          <p:nvPr>
            <p:ph type="tbl" sz="quarter" idx="13"/>
            <p:extLst>
              <p:ext uri="{D42A27DB-BD31-4B8C-83A1-F6EECF244321}">
                <p14:modId xmlns:p14="http://schemas.microsoft.com/office/powerpoint/2010/main" val="387684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251901778"/>
                    </a:ext>
                  </a:extLst>
                </a:gridCol>
                <a:gridCol w="208280">
                  <a:extLst>
                    <a:ext uri="{9D8B030D-6E8A-4147-A177-3AD203B41FA5}">
                      <a16:colId xmlns:a16="http://schemas.microsoft.com/office/drawing/2014/main" val="1911771182"/>
                    </a:ext>
                  </a:extLst>
                </a:gridCol>
                <a:gridCol w="208280">
                  <a:extLst>
                    <a:ext uri="{9D8B030D-6E8A-4147-A177-3AD203B41FA5}">
                      <a16:colId xmlns:a16="http://schemas.microsoft.com/office/drawing/2014/main" val="1712015902"/>
                    </a:ext>
                  </a:extLst>
                </a:gridCol>
                <a:gridCol w="208280">
                  <a:extLst>
                    <a:ext uri="{9D8B030D-6E8A-4147-A177-3AD203B41FA5}">
                      <a16:colId xmlns:a16="http://schemas.microsoft.com/office/drawing/2014/main" val="1070596550"/>
                    </a:ext>
                  </a:extLst>
                </a:gridCol>
                <a:gridCol w="208280">
                  <a:extLst>
                    <a:ext uri="{9D8B030D-6E8A-4147-A177-3AD203B41FA5}">
                      <a16:colId xmlns:a16="http://schemas.microsoft.com/office/drawing/2014/main" val="1821911397"/>
                    </a:ext>
                  </a:extLst>
                </a:gridCol>
                <a:gridCol w="208280">
                  <a:extLst>
                    <a:ext uri="{9D8B030D-6E8A-4147-A177-3AD203B41FA5}">
                      <a16:colId xmlns:a16="http://schemas.microsoft.com/office/drawing/2014/main" val="3851066438"/>
                    </a:ext>
                  </a:extLst>
                </a:gridCol>
                <a:gridCol w="208280">
                  <a:extLst>
                    <a:ext uri="{9D8B030D-6E8A-4147-A177-3AD203B41FA5}">
                      <a16:colId xmlns:a16="http://schemas.microsoft.com/office/drawing/2014/main" val="2389663356"/>
                    </a:ext>
                  </a:extLst>
                </a:gridCol>
                <a:gridCol w="208280">
                  <a:extLst>
                    <a:ext uri="{9D8B030D-6E8A-4147-A177-3AD203B41FA5}">
                      <a16:colId xmlns:a16="http://schemas.microsoft.com/office/drawing/2014/main" val="1481981993"/>
                    </a:ext>
                  </a:extLst>
                </a:gridCol>
                <a:gridCol w="208280">
                  <a:extLst>
                    <a:ext uri="{9D8B030D-6E8A-4147-A177-3AD203B41FA5}">
                      <a16:colId xmlns:a16="http://schemas.microsoft.com/office/drawing/2014/main" val="3211598724"/>
                    </a:ext>
                  </a:extLst>
                </a:gridCol>
                <a:gridCol w="208280">
                  <a:extLst>
                    <a:ext uri="{9D8B030D-6E8A-4147-A177-3AD203B41FA5}">
                      <a16:colId xmlns:a16="http://schemas.microsoft.com/office/drawing/2014/main" val="899721254"/>
                    </a:ext>
                  </a:extLst>
                </a:gridCol>
                <a:gridCol w="208280">
                  <a:extLst>
                    <a:ext uri="{9D8B030D-6E8A-4147-A177-3AD203B41FA5}">
                      <a16:colId xmlns:a16="http://schemas.microsoft.com/office/drawing/2014/main" val="2440673466"/>
                    </a:ext>
                  </a:extLst>
                </a:gridCol>
                <a:gridCol w="208280">
                  <a:extLst>
                    <a:ext uri="{9D8B030D-6E8A-4147-A177-3AD203B41FA5}">
                      <a16:colId xmlns:a16="http://schemas.microsoft.com/office/drawing/2014/main" val="1576047203"/>
                    </a:ext>
                  </a:extLst>
                </a:gridCol>
                <a:gridCol w="208280">
                  <a:extLst>
                    <a:ext uri="{9D8B030D-6E8A-4147-A177-3AD203B41FA5}">
                      <a16:colId xmlns:a16="http://schemas.microsoft.com/office/drawing/2014/main" val="2512763379"/>
                    </a:ext>
                  </a:extLst>
                </a:gridCol>
                <a:gridCol w="208280">
                  <a:extLst>
                    <a:ext uri="{9D8B030D-6E8A-4147-A177-3AD203B41FA5}">
                      <a16:colId xmlns:a16="http://schemas.microsoft.com/office/drawing/2014/main" val="1805639552"/>
                    </a:ext>
                  </a:extLst>
                </a:gridCol>
                <a:gridCol w="208280">
                  <a:extLst>
                    <a:ext uri="{9D8B030D-6E8A-4147-A177-3AD203B41FA5}">
                      <a16:colId xmlns:a16="http://schemas.microsoft.com/office/drawing/2014/main" val="3839922058"/>
                    </a:ext>
                  </a:extLst>
                </a:gridCol>
                <a:gridCol w="208280">
                  <a:extLst>
                    <a:ext uri="{9D8B030D-6E8A-4147-A177-3AD203B41FA5}">
                      <a16:colId xmlns:a16="http://schemas.microsoft.com/office/drawing/2014/main" val="3565213497"/>
                    </a:ext>
                  </a:extLst>
                </a:gridCol>
                <a:gridCol w="208280">
                  <a:extLst>
                    <a:ext uri="{9D8B030D-6E8A-4147-A177-3AD203B41FA5}">
                      <a16:colId xmlns:a16="http://schemas.microsoft.com/office/drawing/2014/main" val="2991332124"/>
                    </a:ext>
                  </a:extLst>
                </a:gridCol>
                <a:gridCol w="208280">
                  <a:extLst>
                    <a:ext uri="{9D8B030D-6E8A-4147-A177-3AD203B41FA5}">
                      <a16:colId xmlns:a16="http://schemas.microsoft.com/office/drawing/2014/main" val="1755231956"/>
                    </a:ext>
                  </a:extLst>
                </a:gridCol>
                <a:gridCol w="208280">
                  <a:extLst>
                    <a:ext uri="{9D8B030D-6E8A-4147-A177-3AD203B41FA5}">
                      <a16:colId xmlns:a16="http://schemas.microsoft.com/office/drawing/2014/main" val="2216964389"/>
                    </a:ext>
                  </a:extLst>
                </a:gridCol>
                <a:gridCol w="208280">
                  <a:extLst>
                    <a:ext uri="{9D8B030D-6E8A-4147-A177-3AD203B41FA5}">
                      <a16:colId xmlns:a16="http://schemas.microsoft.com/office/drawing/2014/main" val="3440113813"/>
                    </a:ext>
                  </a:extLst>
                </a:gridCol>
                <a:gridCol w="208280">
                  <a:extLst>
                    <a:ext uri="{9D8B030D-6E8A-4147-A177-3AD203B41FA5}">
                      <a16:colId xmlns:a16="http://schemas.microsoft.com/office/drawing/2014/main" val="3177356661"/>
                    </a:ext>
                  </a:extLst>
                </a:gridCol>
                <a:gridCol w="208280">
                  <a:extLst>
                    <a:ext uri="{9D8B030D-6E8A-4147-A177-3AD203B41FA5}">
                      <a16:colId xmlns:a16="http://schemas.microsoft.com/office/drawing/2014/main" val="3124445488"/>
                    </a:ext>
                  </a:extLst>
                </a:gridCol>
                <a:gridCol w="208280">
                  <a:extLst>
                    <a:ext uri="{9D8B030D-6E8A-4147-A177-3AD203B41FA5}">
                      <a16:colId xmlns:a16="http://schemas.microsoft.com/office/drawing/2014/main" val="4281671503"/>
                    </a:ext>
                  </a:extLst>
                </a:gridCol>
                <a:gridCol w="208280">
                  <a:extLst>
                    <a:ext uri="{9D8B030D-6E8A-4147-A177-3AD203B41FA5}">
                      <a16:colId xmlns:a16="http://schemas.microsoft.com/office/drawing/2014/main" val="2534435930"/>
                    </a:ext>
                  </a:extLst>
                </a:gridCol>
                <a:gridCol w="208280">
                  <a:extLst>
                    <a:ext uri="{9D8B030D-6E8A-4147-A177-3AD203B41FA5}">
                      <a16:colId xmlns:a16="http://schemas.microsoft.com/office/drawing/2014/main" val="3649399432"/>
                    </a:ext>
                  </a:extLst>
                </a:gridCol>
                <a:gridCol w="208280">
                  <a:extLst>
                    <a:ext uri="{9D8B030D-6E8A-4147-A177-3AD203B41FA5}">
                      <a16:colId xmlns:a16="http://schemas.microsoft.com/office/drawing/2014/main" val="3252660444"/>
                    </a:ext>
                  </a:extLst>
                </a:gridCol>
                <a:gridCol w="208280">
                  <a:extLst>
                    <a:ext uri="{9D8B030D-6E8A-4147-A177-3AD203B41FA5}">
                      <a16:colId xmlns:a16="http://schemas.microsoft.com/office/drawing/2014/main" val="3641825470"/>
                    </a:ext>
                  </a:extLst>
                </a:gridCol>
                <a:gridCol w="208280">
                  <a:extLst>
                    <a:ext uri="{9D8B030D-6E8A-4147-A177-3AD203B41FA5}">
                      <a16:colId xmlns:a16="http://schemas.microsoft.com/office/drawing/2014/main" val="2769809335"/>
                    </a:ext>
                  </a:extLst>
                </a:gridCol>
                <a:gridCol w="208280">
                  <a:extLst>
                    <a:ext uri="{9D8B030D-6E8A-4147-A177-3AD203B41FA5}">
                      <a16:colId xmlns:a16="http://schemas.microsoft.com/office/drawing/2014/main" val="1590759555"/>
                    </a:ext>
                  </a:extLst>
                </a:gridCol>
                <a:gridCol w="208280">
                  <a:extLst>
                    <a:ext uri="{9D8B030D-6E8A-4147-A177-3AD203B41FA5}">
                      <a16:colId xmlns:a16="http://schemas.microsoft.com/office/drawing/2014/main" val="4196212786"/>
                    </a:ext>
                  </a:extLst>
                </a:gridCol>
                <a:gridCol w="208280">
                  <a:extLst>
                    <a:ext uri="{9D8B030D-6E8A-4147-A177-3AD203B41FA5}">
                      <a16:colId xmlns:a16="http://schemas.microsoft.com/office/drawing/2014/main" val="1341094562"/>
                    </a:ext>
                  </a:extLst>
                </a:gridCol>
                <a:gridCol w="208280">
                  <a:extLst>
                    <a:ext uri="{9D8B030D-6E8A-4147-A177-3AD203B41FA5}">
                      <a16:colId xmlns:a16="http://schemas.microsoft.com/office/drawing/2014/main" val="2894681336"/>
                    </a:ext>
                  </a:extLst>
                </a:gridCol>
                <a:gridCol w="208280">
                  <a:extLst>
                    <a:ext uri="{9D8B030D-6E8A-4147-A177-3AD203B41FA5}">
                      <a16:colId xmlns:a16="http://schemas.microsoft.com/office/drawing/2014/main" val="4037878920"/>
                    </a:ext>
                  </a:extLst>
                </a:gridCol>
                <a:gridCol w="208280">
                  <a:extLst>
                    <a:ext uri="{9D8B030D-6E8A-4147-A177-3AD203B41FA5}">
                      <a16:colId xmlns:a16="http://schemas.microsoft.com/office/drawing/2014/main" val="3503362979"/>
                    </a:ext>
                  </a:extLst>
                </a:gridCol>
                <a:gridCol w="208280">
                  <a:extLst>
                    <a:ext uri="{9D8B030D-6E8A-4147-A177-3AD203B41FA5}">
                      <a16:colId xmlns:a16="http://schemas.microsoft.com/office/drawing/2014/main" val="2521312819"/>
                    </a:ext>
                  </a:extLst>
                </a:gridCol>
                <a:gridCol w="208280">
                  <a:extLst>
                    <a:ext uri="{9D8B030D-6E8A-4147-A177-3AD203B41FA5}">
                      <a16:colId xmlns:a16="http://schemas.microsoft.com/office/drawing/2014/main" val="2153926768"/>
                    </a:ext>
                  </a:extLst>
                </a:gridCol>
                <a:gridCol w="208280">
                  <a:extLst>
                    <a:ext uri="{9D8B030D-6E8A-4147-A177-3AD203B41FA5}">
                      <a16:colId xmlns:a16="http://schemas.microsoft.com/office/drawing/2014/main" val="1792188571"/>
                    </a:ext>
                  </a:extLst>
                </a:gridCol>
                <a:gridCol w="208280">
                  <a:extLst>
                    <a:ext uri="{9D8B030D-6E8A-4147-A177-3AD203B41FA5}">
                      <a16:colId xmlns:a16="http://schemas.microsoft.com/office/drawing/2014/main" val="2043986294"/>
                    </a:ext>
                  </a:extLst>
                </a:gridCol>
                <a:gridCol w="208280">
                  <a:extLst>
                    <a:ext uri="{9D8B030D-6E8A-4147-A177-3AD203B41FA5}">
                      <a16:colId xmlns:a16="http://schemas.microsoft.com/office/drawing/2014/main" val="469630011"/>
                    </a:ext>
                  </a:extLst>
                </a:gridCol>
                <a:gridCol w="208280">
                  <a:extLst>
                    <a:ext uri="{9D8B030D-6E8A-4147-A177-3AD203B41FA5}">
                      <a16:colId xmlns:a16="http://schemas.microsoft.com/office/drawing/2014/main" val="2624482341"/>
                    </a:ext>
                  </a:extLst>
                </a:gridCol>
                <a:gridCol w="208280">
                  <a:extLst>
                    <a:ext uri="{9D8B030D-6E8A-4147-A177-3AD203B41FA5}">
                      <a16:colId xmlns:a16="http://schemas.microsoft.com/office/drawing/2014/main" val="1538579945"/>
                    </a:ext>
                  </a:extLst>
                </a:gridCol>
                <a:gridCol w="208280">
                  <a:extLst>
                    <a:ext uri="{9D8B030D-6E8A-4147-A177-3AD203B41FA5}">
                      <a16:colId xmlns:a16="http://schemas.microsoft.com/office/drawing/2014/main" val="595442286"/>
                    </a:ext>
                  </a:extLst>
                </a:gridCol>
                <a:gridCol w="208280">
                  <a:extLst>
                    <a:ext uri="{9D8B030D-6E8A-4147-A177-3AD203B41FA5}">
                      <a16:colId xmlns:a16="http://schemas.microsoft.com/office/drawing/2014/main" val="2532511271"/>
                    </a:ext>
                  </a:extLst>
                </a:gridCol>
                <a:gridCol w="208280">
                  <a:extLst>
                    <a:ext uri="{9D8B030D-6E8A-4147-A177-3AD203B41FA5}">
                      <a16:colId xmlns:a16="http://schemas.microsoft.com/office/drawing/2014/main" val="3974876277"/>
                    </a:ext>
                  </a:extLst>
                </a:gridCol>
                <a:gridCol w="208280">
                  <a:extLst>
                    <a:ext uri="{9D8B030D-6E8A-4147-A177-3AD203B41FA5}">
                      <a16:colId xmlns:a16="http://schemas.microsoft.com/office/drawing/2014/main" val="2850110679"/>
                    </a:ext>
                  </a:extLst>
                </a:gridCol>
                <a:gridCol w="208280">
                  <a:extLst>
                    <a:ext uri="{9D8B030D-6E8A-4147-A177-3AD203B41FA5}">
                      <a16:colId xmlns:a16="http://schemas.microsoft.com/office/drawing/2014/main" val="3182698962"/>
                    </a:ext>
                  </a:extLst>
                </a:gridCol>
                <a:gridCol w="208280">
                  <a:extLst>
                    <a:ext uri="{9D8B030D-6E8A-4147-A177-3AD203B41FA5}">
                      <a16:colId xmlns:a16="http://schemas.microsoft.com/office/drawing/2014/main" val="2508545346"/>
                    </a:ext>
                  </a:extLst>
                </a:gridCol>
                <a:gridCol w="208280">
                  <a:extLst>
                    <a:ext uri="{9D8B030D-6E8A-4147-A177-3AD203B41FA5}">
                      <a16:colId xmlns:a16="http://schemas.microsoft.com/office/drawing/2014/main" val="1022165754"/>
                    </a:ext>
                  </a:extLst>
                </a:gridCol>
                <a:gridCol w="208280">
                  <a:extLst>
                    <a:ext uri="{9D8B030D-6E8A-4147-A177-3AD203B41FA5}">
                      <a16:colId xmlns:a16="http://schemas.microsoft.com/office/drawing/2014/main" val="762724854"/>
                    </a:ext>
                  </a:extLst>
                </a:gridCol>
                <a:gridCol w="208280">
                  <a:extLst>
                    <a:ext uri="{9D8B030D-6E8A-4147-A177-3AD203B41FA5}">
                      <a16:colId xmlns:a16="http://schemas.microsoft.com/office/drawing/2014/main" val="978372089"/>
                    </a:ext>
                  </a:extLst>
                </a:gridCol>
                <a:gridCol w="208280">
                  <a:extLst>
                    <a:ext uri="{9D8B030D-6E8A-4147-A177-3AD203B41FA5}">
                      <a16:colId xmlns:a16="http://schemas.microsoft.com/office/drawing/2014/main" val="1817298052"/>
                    </a:ext>
                  </a:extLst>
                </a:gridCol>
                <a:gridCol w="208280">
                  <a:extLst>
                    <a:ext uri="{9D8B030D-6E8A-4147-A177-3AD203B41FA5}">
                      <a16:colId xmlns:a16="http://schemas.microsoft.com/office/drawing/2014/main" val="2248928153"/>
                    </a:ext>
                  </a:extLst>
                </a:gridCol>
                <a:gridCol w="208280">
                  <a:extLst>
                    <a:ext uri="{9D8B030D-6E8A-4147-A177-3AD203B41FA5}">
                      <a16:colId xmlns:a16="http://schemas.microsoft.com/office/drawing/2014/main" val="3720524108"/>
                    </a:ext>
                  </a:extLst>
                </a:gridCol>
                <a:gridCol w="208280">
                  <a:extLst>
                    <a:ext uri="{9D8B030D-6E8A-4147-A177-3AD203B41FA5}">
                      <a16:colId xmlns:a16="http://schemas.microsoft.com/office/drawing/2014/main" val="3021298423"/>
                    </a:ext>
                  </a:extLst>
                </a:gridCol>
                <a:gridCol w="208280">
                  <a:extLst>
                    <a:ext uri="{9D8B030D-6E8A-4147-A177-3AD203B41FA5}">
                      <a16:colId xmlns:a16="http://schemas.microsoft.com/office/drawing/2014/main" val="1381126188"/>
                    </a:ext>
                  </a:extLst>
                </a:gridCol>
                <a:gridCol w="208280">
                  <a:extLst>
                    <a:ext uri="{9D8B030D-6E8A-4147-A177-3AD203B41FA5}">
                      <a16:colId xmlns:a16="http://schemas.microsoft.com/office/drawing/2014/main" val="870927025"/>
                    </a:ext>
                  </a:extLst>
                </a:gridCol>
                <a:gridCol w="208280">
                  <a:extLst>
                    <a:ext uri="{9D8B030D-6E8A-4147-A177-3AD203B41FA5}">
                      <a16:colId xmlns:a16="http://schemas.microsoft.com/office/drawing/2014/main" val="805136112"/>
                    </a:ext>
                  </a:extLst>
                </a:gridCol>
                <a:gridCol w="208280">
                  <a:extLst>
                    <a:ext uri="{9D8B030D-6E8A-4147-A177-3AD203B41FA5}">
                      <a16:colId xmlns:a16="http://schemas.microsoft.com/office/drawing/2014/main" val="2056746326"/>
                    </a:ext>
                  </a:extLst>
                </a:gridCol>
                <a:gridCol w="208280">
                  <a:extLst>
                    <a:ext uri="{9D8B030D-6E8A-4147-A177-3AD203B41FA5}">
                      <a16:colId xmlns:a16="http://schemas.microsoft.com/office/drawing/2014/main" val="693988378"/>
                    </a:ext>
                  </a:extLst>
                </a:gridCol>
                <a:gridCol w="208280">
                  <a:extLst>
                    <a:ext uri="{9D8B030D-6E8A-4147-A177-3AD203B41FA5}">
                      <a16:colId xmlns:a16="http://schemas.microsoft.com/office/drawing/2014/main" val="403106039"/>
                    </a:ext>
                  </a:extLst>
                </a:gridCol>
                <a:gridCol w="208280">
                  <a:extLst>
                    <a:ext uri="{9D8B030D-6E8A-4147-A177-3AD203B41FA5}">
                      <a16:colId xmlns:a16="http://schemas.microsoft.com/office/drawing/2014/main" val="4191166702"/>
                    </a:ext>
                  </a:extLst>
                </a:gridCol>
                <a:gridCol w="208280">
                  <a:extLst>
                    <a:ext uri="{9D8B030D-6E8A-4147-A177-3AD203B41FA5}">
                      <a16:colId xmlns:a16="http://schemas.microsoft.com/office/drawing/2014/main" val="2407702165"/>
                    </a:ext>
                  </a:extLst>
                </a:gridCol>
                <a:gridCol w="208280">
                  <a:extLst>
                    <a:ext uri="{9D8B030D-6E8A-4147-A177-3AD203B41FA5}">
                      <a16:colId xmlns:a16="http://schemas.microsoft.com/office/drawing/2014/main" val="168426704"/>
                    </a:ext>
                  </a:extLst>
                </a:gridCol>
                <a:gridCol w="208280">
                  <a:extLst>
                    <a:ext uri="{9D8B030D-6E8A-4147-A177-3AD203B41FA5}">
                      <a16:colId xmlns:a16="http://schemas.microsoft.com/office/drawing/2014/main" val="1942140613"/>
                    </a:ext>
                  </a:extLst>
                </a:gridCol>
                <a:gridCol w="208280">
                  <a:extLst>
                    <a:ext uri="{9D8B030D-6E8A-4147-A177-3AD203B41FA5}">
                      <a16:colId xmlns:a16="http://schemas.microsoft.com/office/drawing/2014/main" val="326079180"/>
                    </a:ext>
                  </a:extLst>
                </a:gridCol>
                <a:gridCol w="208280">
                  <a:extLst>
                    <a:ext uri="{9D8B030D-6E8A-4147-A177-3AD203B41FA5}">
                      <a16:colId xmlns:a16="http://schemas.microsoft.com/office/drawing/2014/main" val="3547624634"/>
                    </a:ext>
                  </a:extLst>
                </a:gridCol>
                <a:gridCol w="208280">
                  <a:extLst>
                    <a:ext uri="{9D8B030D-6E8A-4147-A177-3AD203B41FA5}">
                      <a16:colId xmlns:a16="http://schemas.microsoft.com/office/drawing/2014/main" val="2847865086"/>
                    </a:ext>
                  </a:extLst>
                </a:gridCol>
                <a:gridCol w="208280">
                  <a:extLst>
                    <a:ext uri="{9D8B030D-6E8A-4147-A177-3AD203B41FA5}">
                      <a16:colId xmlns:a16="http://schemas.microsoft.com/office/drawing/2014/main" val="667657987"/>
                    </a:ext>
                  </a:extLst>
                </a:gridCol>
                <a:gridCol w="208280">
                  <a:extLst>
                    <a:ext uri="{9D8B030D-6E8A-4147-A177-3AD203B41FA5}">
                      <a16:colId xmlns:a16="http://schemas.microsoft.com/office/drawing/2014/main" val="3519495683"/>
                    </a:ext>
                  </a:extLst>
                </a:gridCol>
                <a:gridCol w="208280">
                  <a:extLst>
                    <a:ext uri="{9D8B030D-6E8A-4147-A177-3AD203B41FA5}">
                      <a16:colId xmlns:a16="http://schemas.microsoft.com/office/drawing/2014/main" val="3924604"/>
                    </a:ext>
                  </a:extLst>
                </a:gridCol>
                <a:gridCol w="208280">
                  <a:extLst>
                    <a:ext uri="{9D8B030D-6E8A-4147-A177-3AD203B41FA5}">
                      <a16:colId xmlns:a16="http://schemas.microsoft.com/office/drawing/2014/main" val="4132384655"/>
                    </a:ext>
                  </a:extLst>
                </a:gridCol>
                <a:gridCol w="208280">
                  <a:extLst>
                    <a:ext uri="{9D8B030D-6E8A-4147-A177-3AD203B41FA5}">
                      <a16:colId xmlns:a16="http://schemas.microsoft.com/office/drawing/2014/main" val="4048711828"/>
                    </a:ext>
                  </a:extLst>
                </a:gridCol>
                <a:gridCol w="208280">
                  <a:extLst>
                    <a:ext uri="{9D8B030D-6E8A-4147-A177-3AD203B41FA5}">
                      <a16:colId xmlns:a16="http://schemas.microsoft.com/office/drawing/2014/main" val="470862024"/>
                    </a:ext>
                  </a:extLst>
                </a:gridCol>
                <a:gridCol w="208280">
                  <a:extLst>
                    <a:ext uri="{9D8B030D-6E8A-4147-A177-3AD203B41FA5}">
                      <a16:colId xmlns:a16="http://schemas.microsoft.com/office/drawing/2014/main" val="142297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97433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- 2023-04-13 13:00:04</a:t>
                      </a:r>
                      <a:r>
                        <a:rPr kumimoji="0" lang="en-US" sz="1000" b="0" i="0" u="none" strike="noStrike" kern="1200" cap="none" spc="0" normalizeH="0" baseline="0" noProof="0">
                          <a:ln>
                            <a:noFill/>
                          </a:ln>
                          <a:solidFill>
                            <a:prstClr val="black"/>
                          </a:solidFill>
                          <a:effectLst/>
                          <a:uLnTx/>
                          <a:uFillTx/>
                          <a:latin typeface="Calibri"/>
                          <a:ea typeface="+mn-ea"/>
                          <a:cs typeface="+mn-cs"/>
                        </a:rPr>
                        <a:t>
 Easy peasy ang retail therapy with these bundles! 😉 Go all out with 20% OFF on your essentials on exclusive GrabMart bundles. 💚 Order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12274198"/>
                  </a:ext>
                </a:extLst>
              </a:tr>
            </a:tbl>
          </a:graphicData>
        </a:graphic>
      </p:graphicFrame>
      <p:sp>
        <p:nvSpPr>
          <p:cNvPr id="4" name="Text Placeholder 3">
            <a:extLst>
              <a:ext uri="{FF2B5EF4-FFF2-40B4-BE49-F238E27FC236}">
                <a16:creationId xmlns:a16="http://schemas.microsoft.com/office/drawing/2014/main" id="{7DAD6E9D-EB84-4B5E-9BB6-EB26CC236422}"/>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478747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6F66E-0BFD-4EF0-85C1-ED33CC3AF60F}"/>
              </a:ext>
            </a:extLst>
          </p:cNvPr>
          <p:cNvSpPr>
            <a:spLocks noGrp="1"/>
          </p:cNvSpPr>
          <p:nvPr>
            <p:ph type="title"/>
          </p:nvPr>
        </p:nvSpPr>
        <p:spPr/>
        <p:txBody>
          <a:bodyPr/>
          <a:lstStyle/>
          <a:p>
            <a:r>
              <a:rPr lang="en-US"/>
              <a:t>Facebook [ FB ] Custom Own Posts Table (Own) v2 | Grab Total - 6 of 26</a:t>
            </a:r>
          </a:p>
        </p:txBody>
      </p:sp>
      <p:graphicFrame>
        <p:nvGraphicFramePr>
          <p:cNvPr id="5" name="Table Placeholder 4">
            <a:extLst>
              <a:ext uri="{FF2B5EF4-FFF2-40B4-BE49-F238E27FC236}">
                <a16:creationId xmlns:a16="http://schemas.microsoft.com/office/drawing/2014/main" id="{17C9EB7E-B0E3-4E64-A5F2-15AF4D1E0909}"/>
              </a:ext>
            </a:extLst>
          </p:cNvPr>
          <p:cNvGraphicFramePr>
            <a:graphicFrameLocks noGrp="1"/>
          </p:cNvGraphicFramePr>
          <p:nvPr>
            <p:ph type="tbl" sz="quarter" idx="13"/>
            <p:extLst>
              <p:ext uri="{D42A27DB-BD31-4B8C-83A1-F6EECF244321}">
                <p14:modId xmlns:p14="http://schemas.microsoft.com/office/powerpoint/2010/main" val="1951398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891542240"/>
                    </a:ext>
                  </a:extLst>
                </a:gridCol>
                <a:gridCol w="208280">
                  <a:extLst>
                    <a:ext uri="{9D8B030D-6E8A-4147-A177-3AD203B41FA5}">
                      <a16:colId xmlns:a16="http://schemas.microsoft.com/office/drawing/2014/main" val="1410375306"/>
                    </a:ext>
                  </a:extLst>
                </a:gridCol>
                <a:gridCol w="208280">
                  <a:extLst>
                    <a:ext uri="{9D8B030D-6E8A-4147-A177-3AD203B41FA5}">
                      <a16:colId xmlns:a16="http://schemas.microsoft.com/office/drawing/2014/main" val="2441086179"/>
                    </a:ext>
                  </a:extLst>
                </a:gridCol>
                <a:gridCol w="208280">
                  <a:extLst>
                    <a:ext uri="{9D8B030D-6E8A-4147-A177-3AD203B41FA5}">
                      <a16:colId xmlns:a16="http://schemas.microsoft.com/office/drawing/2014/main" val="128655738"/>
                    </a:ext>
                  </a:extLst>
                </a:gridCol>
                <a:gridCol w="208280">
                  <a:extLst>
                    <a:ext uri="{9D8B030D-6E8A-4147-A177-3AD203B41FA5}">
                      <a16:colId xmlns:a16="http://schemas.microsoft.com/office/drawing/2014/main" val="873339198"/>
                    </a:ext>
                  </a:extLst>
                </a:gridCol>
                <a:gridCol w="208280">
                  <a:extLst>
                    <a:ext uri="{9D8B030D-6E8A-4147-A177-3AD203B41FA5}">
                      <a16:colId xmlns:a16="http://schemas.microsoft.com/office/drawing/2014/main" val="1985242153"/>
                    </a:ext>
                  </a:extLst>
                </a:gridCol>
                <a:gridCol w="208280">
                  <a:extLst>
                    <a:ext uri="{9D8B030D-6E8A-4147-A177-3AD203B41FA5}">
                      <a16:colId xmlns:a16="http://schemas.microsoft.com/office/drawing/2014/main" val="1339325447"/>
                    </a:ext>
                  </a:extLst>
                </a:gridCol>
                <a:gridCol w="208280">
                  <a:extLst>
                    <a:ext uri="{9D8B030D-6E8A-4147-A177-3AD203B41FA5}">
                      <a16:colId xmlns:a16="http://schemas.microsoft.com/office/drawing/2014/main" val="1440051855"/>
                    </a:ext>
                  </a:extLst>
                </a:gridCol>
                <a:gridCol w="208280">
                  <a:extLst>
                    <a:ext uri="{9D8B030D-6E8A-4147-A177-3AD203B41FA5}">
                      <a16:colId xmlns:a16="http://schemas.microsoft.com/office/drawing/2014/main" val="3135468627"/>
                    </a:ext>
                  </a:extLst>
                </a:gridCol>
                <a:gridCol w="208280">
                  <a:extLst>
                    <a:ext uri="{9D8B030D-6E8A-4147-A177-3AD203B41FA5}">
                      <a16:colId xmlns:a16="http://schemas.microsoft.com/office/drawing/2014/main" val="4101430201"/>
                    </a:ext>
                  </a:extLst>
                </a:gridCol>
                <a:gridCol w="208280">
                  <a:extLst>
                    <a:ext uri="{9D8B030D-6E8A-4147-A177-3AD203B41FA5}">
                      <a16:colId xmlns:a16="http://schemas.microsoft.com/office/drawing/2014/main" val="73641873"/>
                    </a:ext>
                  </a:extLst>
                </a:gridCol>
                <a:gridCol w="208280">
                  <a:extLst>
                    <a:ext uri="{9D8B030D-6E8A-4147-A177-3AD203B41FA5}">
                      <a16:colId xmlns:a16="http://schemas.microsoft.com/office/drawing/2014/main" val="2945986593"/>
                    </a:ext>
                  </a:extLst>
                </a:gridCol>
                <a:gridCol w="208280">
                  <a:extLst>
                    <a:ext uri="{9D8B030D-6E8A-4147-A177-3AD203B41FA5}">
                      <a16:colId xmlns:a16="http://schemas.microsoft.com/office/drawing/2014/main" val="4289060922"/>
                    </a:ext>
                  </a:extLst>
                </a:gridCol>
                <a:gridCol w="208280">
                  <a:extLst>
                    <a:ext uri="{9D8B030D-6E8A-4147-A177-3AD203B41FA5}">
                      <a16:colId xmlns:a16="http://schemas.microsoft.com/office/drawing/2014/main" val="3027657926"/>
                    </a:ext>
                  </a:extLst>
                </a:gridCol>
                <a:gridCol w="208280">
                  <a:extLst>
                    <a:ext uri="{9D8B030D-6E8A-4147-A177-3AD203B41FA5}">
                      <a16:colId xmlns:a16="http://schemas.microsoft.com/office/drawing/2014/main" val="3450973010"/>
                    </a:ext>
                  </a:extLst>
                </a:gridCol>
                <a:gridCol w="208280">
                  <a:extLst>
                    <a:ext uri="{9D8B030D-6E8A-4147-A177-3AD203B41FA5}">
                      <a16:colId xmlns:a16="http://schemas.microsoft.com/office/drawing/2014/main" val="1921182623"/>
                    </a:ext>
                  </a:extLst>
                </a:gridCol>
                <a:gridCol w="208280">
                  <a:extLst>
                    <a:ext uri="{9D8B030D-6E8A-4147-A177-3AD203B41FA5}">
                      <a16:colId xmlns:a16="http://schemas.microsoft.com/office/drawing/2014/main" val="2697630422"/>
                    </a:ext>
                  </a:extLst>
                </a:gridCol>
                <a:gridCol w="208280">
                  <a:extLst>
                    <a:ext uri="{9D8B030D-6E8A-4147-A177-3AD203B41FA5}">
                      <a16:colId xmlns:a16="http://schemas.microsoft.com/office/drawing/2014/main" val="2515721314"/>
                    </a:ext>
                  </a:extLst>
                </a:gridCol>
                <a:gridCol w="208280">
                  <a:extLst>
                    <a:ext uri="{9D8B030D-6E8A-4147-A177-3AD203B41FA5}">
                      <a16:colId xmlns:a16="http://schemas.microsoft.com/office/drawing/2014/main" val="4188504978"/>
                    </a:ext>
                  </a:extLst>
                </a:gridCol>
                <a:gridCol w="208280">
                  <a:extLst>
                    <a:ext uri="{9D8B030D-6E8A-4147-A177-3AD203B41FA5}">
                      <a16:colId xmlns:a16="http://schemas.microsoft.com/office/drawing/2014/main" val="3283790536"/>
                    </a:ext>
                  </a:extLst>
                </a:gridCol>
                <a:gridCol w="208280">
                  <a:extLst>
                    <a:ext uri="{9D8B030D-6E8A-4147-A177-3AD203B41FA5}">
                      <a16:colId xmlns:a16="http://schemas.microsoft.com/office/drawing/2014/main" val="2485387970"/>
                    </a:ext>
                  </a:extLst>
                </a:gridCol>
                <a:gridCol w="208280">
                  <a:extLst>
                    <a:ext uri="{9D8B030D-6E8A-4147-A177-3AD203B41FA5}">
                      <a16:colId xmlns:a16="http://schemas.microsoft.com/office/drawing/2014/main" val="515176034"/>
                    </a:ext>
                  </a:extLst>
                </a:gridCol>
                <a:gridCol w="208280">
                  <a:extLst>
                    <a:ext uri="{9D8B030D-6E8A-4147-A177-3AD203B41FA5}">
                      <a16:colId xmlns:a16="http://schemas.microsoft.com/office/drawing/2014/main" val="1010396538"/>
                    </a:ext>
                  </a:extLst>
                </a:gridCol>
                <a:gridCol w="208280">
                  <a:extLst>
                    <a:ext uri="{9D8B030D-6E8A-4147-A177-3AD203B41FA5}">
                      <a16:colId xmlns:a16="http://schemas.microsoft.com/office/drawing/2014/main" val="416672956"/>
                    </a:ext>
                  </a:extLst>
                </a:gridCol>
                <a:gridCol w="208280">
                  <a:extLst>
                    <a:ext uri="{9D8B030D-6E8A-4147-A177-3AD203B41FA5}">
                      <a16:colId xmlns:a16="http://schemas.microsoft.com/office/drawing/2014/main" val="1983341357"/>
                    </a:ext>
                  </a:extLst>
                </a:gridCol>
                <a:gridCol w="208280">
                  <a:extLst>
                    <a:ext uri="{9D8B030D-6E8A-4147-A177-3AD203B41FA5}">
                      <a16:colId xmlns:a16="http://schemas.microsoft.com/office/drawing/2014/main" val="1785419652"/>
                    </a:ext>
                  </a:extLst>
                </a:gridCol>
                <a:gridCol w="208280">
                  <a:extLst>
                    <a:ext uri="{9D8B030D-6E8A-4147-A177-3AD203B41FA5}">
                      <a16:colId xmlns:a16="http://schemas.microsoft.com/office/drawing/2014/main" val="4210504251"/>
                    </a:ext>
                  </a:extLst>
                </a:gridCol>
                <a:gridCol w="208280">
                  <a:extLst>
                    <a:ext uri="{9D8B030D-6E8A-4147-A177-3AD203B41FA5}">
                      <a16:colId xmlns:a16="http://schemas.microsoft.com/office/drawing/2014/main" val="3941146337"/>
                    </a:ext>
                  </a:extLst>
                </a:gridCol>
                <a:gridCol w="208280">
                  <a:extLst>
                    <a:ext uri="{9D8B030D-6E8A-4147-A177-3AD203B41FA5}">
                      <a16:colId xmlns:a16="http://schemas.microsoft.com/office/drawing/2014/main" val="3615627501"/>
                    </a:ext>
                  </a:extLst>
                </a:gridCol>
                <a:gridCol w="208280">
                  <a:extLst>
                    <a:ext uri="{9D8B030D-6E8A-4147-A177-3AD203B41FA5}">
                      <a16:colId xmlns:a16="http://schemas.microsoft.com/office/drawing/2014/main" val="4133915458"/>
                    </a:ext>
                  </a:extLst>
                </a:gridCol>
                <a:gridCol w="208280">
                  <a:extLst>
                    <a:ext uri="{9D8B030D-6E8A-4147-A177-3AD203B41FA5}">
                      <a16:colId xmlns:a16="http://schemas.microsoft.com/office/drawing/2014/main" val="2582083111"/>
                    </a:ext>
                  </a:extLst>
                </a:gridCol>
                <a:gridCol w="208280">
                  <a:extLst>
                    <a:ext uri="{9D8B030D-6E8A-4147-A177-3AD203B41FA5}">
                      <a16:colId xmlns:a16="http://schemas.microsoft.com/office/drawing/2014/main" val="2192800922"/>
                    </a:ext>
                  </a:extLst>
                </a:gridCol>
                <a:gridCol w="208280">
                  <a:extLst>
                    <a:ext uri="{9D8B030D-6E8A-4147-A177-3AD203B41FA5}">
                      <a16:colId xmlns:a16="http://schemas.microsoft.com/office/drawing/2014/main" val="451574790"/>
                    </a:ext>
                  </a:extLst>
                </a:gridCol>
                <a:gridCol w="208280">
                  <a:extLst>
                    <a:ext uri="{9D8B030D-6E8A-4147-A177-3AD203B41FA5}">
                      <a16:colId xmlns:a16="http://schemas.microsoft.com/office/drawing/2014/main" val="28877556"/>
                    </a:ext>
                  </a:extLst>
                </a:gridCol>
                <a:gridCol w="208280">
                  <a:extLst>
                    <a:ext uri="{9D8B030D-6E8A-4147-A177-3AD203B41FA5}">
                      <a16:colId xmlns:a16="http://schemas.microsoft.com/office/drawing/2014/main" val="794384390"/>
                    </a:ext>
                  </a:extLst>
                </a:gridCol>
                <a:gridCol w="208280">
                  <a:extLst>
                    <a:ext uri="{9D8B030D-6E8A-4147-A177-3AD203B41FA5}">
                      <a16:colId xmlns:a16="http://schemas.microsoft.com/office/drawing/2014/main" val="1278148929"/>
                    </a:ext>
                  </a:extLst>
                </a:gridCol>
                <a:gridCol w="208280">
                  <a:extLst>
                    <a:ext uri="{9D8B030D-6E8A-4147-A177-3AD203B41FA5}">
                      <a16:colId xmlns:a16="http://schemas.microsoft.com/office/drawing/2014/main" val="3040164928"/>
                    </a:ext>
                  </a:extLst>
                </a:gridCol>
                <a:gridCol w="208280">
                  <a:extLst>
                    <a:ext uri="{9D8B030D-6E8A-4147-A177-3AD203B41FA5}">
                      <a16:colId xmlns:a16="http://schemas.microsoft.com/office/drawing/2014/main" val="3514636147"/>
                    </a:ext>
                  </a:extLst>
                </a:gridCol>
                <a:gridCol w="208280">
                  <a:extLst>
                    <a:ext uri="{9D8B030D-6E8A-4147-A177-3AD203B41FA5}">
                      <a16:colId xmlns:a16="http://schemas.microsoft.com/office/drawing/2014/main" val="3971513047"/>
                    </a:ext>
                  </a:extLst>
                </a:gridCol>
                <a:gridCol w="208280">
                  <a:extLst>
                    <a:ext uri="{9D8B030D-6E8A-4147-A177-3AD203B41FA5}">
                      <a16:colId xmlns:a16="http://schemas.microsoft.com/office/drawing/2014/main" val="367317198"/>
                    </a:ext>
                  </a:extLst>
                </a:gridCol>
                <a:gridCol w="208280">
                  <a:extLst>
                    <a:ext uri="{9D8B030D-6E8A-4147-A177-3AD203B41FA5}">
                      <a16:colId xmlns:a16="http://schemas.microsoft.com/office/drawing/2014/main" val="3422136074"/>
                    </a:ext>
                  </a:extLst>
                </a:gridCol>
                <a:gridCol w="208280">
                  <a:extLst>
                    <a:ext uri="{9D8B030D-6E8A-4147-A177-3AD203B41FA5}">
                      <a16:colId xmlns:a16="http://schemas.microsoft.com/office/drawing/2014/main" val="4255379919"/>
                    </a:ext>
                  </a:extLst>
                </a:gridCol>
                <a:gridCol w="208280">
                  <a:extLst>
                    <a:ext uri="{9D8B030D-6E8A-4147-A177-3AD203B41FA5}">
                      <a16:colId xmlns:a16="http://schemas.microsoft.com/office/drawing/2014/main" val="3919204439"/>
                    </a:ext>
                  </a:extLst>
                </a:gridCol>
                <a:gridCol w="208280">
                  <a:extLst>
                    <a:ext uri="{9D8B030D-6E8A-4147-A177-3AD203B41FA5}">
                      <a16:colId xmlns:a16="http://schemas.microsoft.com/office/drawing/2014/main" val="734004701"/>
                    </a:ext>
                  </a:extLst>
                </a:gridCol>
                <a:gridCol w="208280">
                  <a:extLst>
                    <a:ext uri="{9D8B030D-6E8A-4147-A177-3AD203B41FA5}">
                      <a16:colId xmlns:a16="http://schemas.microsoft.com/office/drawing/2014/main" val="2430526981"/>
                    </a:ext>
                  </a:extLst>
                </a:gridCol>
                <a:gridCol w="208280">
                  <a:extLst>
                    <a:ext uri="{9D8B030D-6E8A-4147-A177-3AD203B41FA5}">
                      <a16:colId xmlns:a16="http://schemas.microsoft.com/office/drawing/2014/main" val="1864610359"/>
                    </a:ext>
                  </a:extLst>
                </a:gridCol>
                <a:gridCol w="208280">
                  <a:extLst>
                    <a:ext uri="{9D8B030D-6E8A-4147-A177-3AD203B41FA5}">
                      <a16:colId xmlns:a16="http://schemas.microsoft.com/office/drawing/2014/main" val="2174250943"/>
                    </a:ext>
                  </a:extLst>
                </a:gridCol>
                <a:gridCol w="208280">
                  <a:extLst>
                    <a:ext uri="{9D8B030D-6E8A-4147-A177-3AD203B41FA5}">
                      <a16:colId xmlns:a16="http://schemas.microsoft.com/office/drawing/2014/main" val="2874951708"/>
                    </a:ext>
                  </a:extLst>
                </a:gridCol>
                <a:gridCol w="208280">
                  <a:extLst>
                    <a:ext uri="{9D8B030D-6E8A-4147-A177-3AD203B41FA5}">
                      <a16:colId xmlns:a16="http://schemas.microsoft.com/office/drawing/2014/main" val="2122974335"/>
                    </a:ext>
                  </a:extLst>
                </a:gridCol>
                <a:gridCol w="208280">
                  <a:extLst>
                    <a:ext uri="{9D8B030D-6E8A-4147-A177-3AD203B41FA5}">
                      <a16:colId xmlns:a16="http://schemas.microsoft.com/office/drawing/2014/main" val="2817902522"/>
                    </a:ext>
                  </a:extLst>
                </a:gridCol>
                <a:gridCol w="208280">
                  <a:extLst>
                    <a:ext uri="{9D8B030D-6E8A-4147-A177-3AD203B41FA5}">
                      <a16:colId xmlns:a16="http://schemas.microsoft.com/office/drawing/2014/main" val="2099733081"/>
                    </a:ext>
                  </a:extLst>
                </a:gridCol>
                <a:gridCol w="208280">
                  <a:extLst>
                    <a:ext uri="{9D8B030D-6E8A-4147-A177-3AD203B41FA5}">
                      <a16:colId xmlns:a16="http://schemas.microsoft.com/office/drawing/2014/main" val="1675598627"/>
                    </a:ext>
                  </a:extLst>
                </a:gridCol>
                <a:gridCol w="208280">
                  <a:extLst>
                    <a:ext uri="{9D8B030D-6E8A-4147-A177-3AD203B41FA5}">
                      <a16:colId xmlns:a16="http://schemas.microsoft.com/office/drawing/2014/main" val="321920761"/>
                    </a:ext>
                  </a:extLst>
                </a:gridCol>
                <a:gridCol w="208280">
                  <a:extLst>
                    <a:ext uri="{9D8B030D-6E8A-4147-A177-3AD203B41FA5}">
                      <a16:colId xmlns:a16="http://schemas.microsoft.com/office/drawing/2014/main" val="1896671958"/>
                    </a:ext>
                  </a:extLst>
                </a:gridCol>
                <a:gridCol w="208280">
                  <a:extLst>
                    <a:ext uri="{9D8B030D-6E8A-4147-A177-3AD203B41FA5}">
                      <a16:colId xmlns:a16="http://schemas.microsoft.com/office/drawing/2014/main" val="1966703881"/>
                    </a:ext>
                  </a:extLst>
                </a:gridCol>
                <a:gridCol w="208280">
                  <a:extLst>
                    <a:ext uri="{9D8B030D-6E8A-4147-A177-3AD203B41FA5}">
                      <a16:colId xmlns:a16="http://schemas.microsoft.com/office/drawing/2014/main" val="2855801078"/>
                    </a:ext>
                  </a:extLst>
                </a:gridCol>
                <a:gridCol w="208280">
                  <a:extLst>
                    <a:ext uri="{9D8B030D-6E8A-4147-A177-3AD203B41FA5}">
                      <a16:colId xmlns:a16="http://schemas.microsoft.com/office/drawing/2014/main" val="2831877201"/>
                    </a:ext>
                  </a:extLst>
                </a:gridCol>
                <a:gridCol w="208280">
                  <a:extLst>
                    <a:ext uri="{9D8B030D-6E8A-4147-A177-3AD203B41FA5}">
                      <a16:colId xmlns:a16="http://schemas.microsoft.com/office/drawing/2014/main" val="871201109"/>
                    </a:ext>
                  </a:extLst>
                </a:gridCol>
                <a:gridCol w="208280">
                  <a:extLst>
                    <a:ext uri="{9D8B030D-6E8A-4147-A177-3AD203B41FA5}">
                      <a16:colId xmlns:a16="http://schemas.microsoft.com/office/drawing/2014/main" val="2807812391"/>
                    </a:ext>
                  </a:extLst>
                </a:gridCol>
                <a:gridCol w="208280">
                  <a:extLst>
                    <a:ext uri="{9D8B030D-6E8A-4147-A177-3AD203B41FA5}">
                      <a16:colId xmlns:a16="http://schemas.microsoft.com/office/drawing/2014/main" val="3433864567"/>
                    </a:ext>
                  </a:extLst>
                </a:gridCol>
                <a:gridCol w="208280">
                  <a:extLst>
                    <a:ext uri="{9D8B030D-6E8A-4147-A177-3AD203B41FA5}">
                      <a16:colId xmlns:a16="http://schemas.microsoft.com/office/drawing/2014/main" val="1473110355"/>
                    </a:ext>
                  </a:extLst>
                </a:gridCol>
                <a:gridCol w="208280">
                  <a:extLst>
                    <a:ext uri="{9D8B030D-6E8A-4147-A177-3AD203B41FA5}">
                      <a16:colId xmlns:a16="http://schemas.microsoft.com/office/drawing/2014/main" val="1494811818"/>
                    </a:ext>
                  </a:extLst>
                </a:gridCol>
                <a:gridCol w="208280">
                  <a:extLst>
                    <a:ext uri="{9D8B030D-6E8A-4147-A177-3AD203B41FA5}">
                      <a16:colId xmlns:a16="http://schemas.microsoft.com/office/drawing/2014/main" val="1446937973"/>
                    </a:ext>
                  </a:extLst>
                </a:gridCol>
                <a:gridCol w="208280">
                  <a:extLst>
                    <a:ext uri="{9D8B030D-6E8A-4147-A177-3AD203B41FA5}">
                      <a16:colId xmlns:a16="http://schemas.microsoft.com/office/drawing/2014/main" val="1935844521"/>
                    </a:ext>
                  </a:extLst>
                </a:gridCol>
                <a:gridCol w="208280">
                  <a:extLst>
                    <a:ext uri="{9D8B030D-6E8A-4147-A177-3AD203B41FA5}">
                      <a16:colId xmlns:a16="http://schemas.microsoft.com/office/drawing/2014/main" val="602427203"/>
                    </a:ext>
                  </a:extLst>
                </a:gridCol>
                <a:gridCol w="208280">
                  <a:extLst>
                    <a:ext uri="{9D8B030D-6E8A-4147-A177-3AD203B41FA5}">
                      <a16:colId xmlns:a16="http://schemas.microsoft.com/office/drawing/2014/main" val="473636662"/>
                    </a:ext>
                  </a:extLst>
                </a:gridCol>
                <a:gridCol w="208280">
                  <a:extLst>
                    <a:ext uri="{9D8B030D-6E8A-4147-A177-3AD203B41FA5}">
                      <a16:colId xmlns:a16="http://schemas.microsoft.com/office/drawing/2014/main" val="2553268514"/>
                    </a:ext>
                  </a:extLst>
                </a:gridCol>
                <a:gridCol w="208280">
                  <a:extLst>
                    <a:ext uri="{9D8B030D-6E8A-4147-A177-3AD203B41FA5}">
                      <a16:colId xmlns:a16="http://schemas.microsoft.com/office/drawing/2014/main" val="1727947297"/>
                    </a:ext>
                  </a:extLst>
                </a:gridCol>
                <a:gridCol w="208280">
                  <a:extLst>
                    <a:ext uri="{9D8B030D-6E8A-4147-A177-3AD203B41FA5}">
                      <a16:colId xmlns:a16="http://schemas.microsoft.com/office/drawing/2014/main" val="4120385395"/>
                    </a:ext>
                  </a:extLst>
                </a:gridCol>
                <a:gridCol w="208280">
                  <a:extLst>
                    <a:ext uri="{9D8B030D-6E8A-4147-A177-3AD203B41FA5}">
                      <a16:colId xmlns:a16="http://schemas.microsoft.com/office/drawing/2014/main" val="3380283637"/>
                    </a:ext>
                  </a:extLst>
                </a:gridCol>
                <a:gridCol w="208280">
                  <a:extLst>
                    <a:ext uri="{9D8B030D-6E8A-4147-A177-3AD203B41FA5}">
                      <a16:colId xmlns:a16="http://schemas.microsoft.com/office/drawing/2014/main" val="4225515499"/>
                    </a:ext>
                  </a:extLst>
                </a:gridCol>
                <a:gridCol w="208280">
                  <a:extLst>
                    <a:ext uri="{9D8B030D-6E8A-4147-A177-3AD203B41FA5}">
                      <a16:colId xmlns:a16="http://schemas.microsoft.com/office/drawing/2014/main" val="106562777"/>
                    </a:ext>
                  </a:extLst>
                </a:gridCol>
                <a:gridCol w="208280">
                  <a:extLst>
                    <a:ext uri="{9D8B030D-6E8A-4147-A177-3AD203B41FA5}">
                      <a16:colId xmlns:a16="http://schemas.microsoft.com/office/drawing/2014/main" val="2832865900"/>
                    </a:ext>
                  </a:extLst>
                </a:gridCol>
                <a:gridCol w="208280">
                  <a:extLst>
                    <a:ext uri="{9D8B030D-6E8A-4147-A177-3AD203B41FA5}">
                      <a16:colId xmlns:a16="http://schemas.microsoft.com/office/drawing/2014/main" val="74413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70330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- 2023-04-13 13:00:02</a:t>
                      </a:r>
                      <a:r>
                        <a:rPr kumimoji="0" lang="en-US" sz="1000" b="0" i="0" u="none" strike="noStrike" kern="1200" cap="none" spc="0" normalizeH="0" baseline="0" noProof="0">
                          <a:ln>
                            <a:noFill/>
                          </a:ln>
                          <a:solidFill>
                            <a:prstClr val="black"/>
                          </a:solidFill>
                          <a:effectLst/>
                          <a:uLnTx/>
                          <a:uFillTx/>
                          <a:latin typeface="Calibri"/>
                          <a:ea typeface="+mn-ea"/>
                          <a:cs typeface="+mn-cs"/>
                        </a:rPr>
                        <a:t>
 VALORANT Agents, have you joined the Grab Unli-Buhat Challenge yet? Win a chance to watch VCT Pacific LIVE in Seoul, and in-game items! Hurry, the challenge closes on April 15, 2023! Remember: you must be a GrabUnlimited subscriber to qualify
Click the link to join: https://grb.to/3ZGpzc7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08257152"/>
                  </a:ext>
                </a:extLst>
              </a:tr>
            </a:tbl>
          </a:graphicData>
        </a:graphic>
      </p:graphicFrame>
      <p:sp>
        <p:nvSpPr>
          <p:cNvPr id="4" name="Text Placeholder 3">
            <a:extLst>
              <a:ext uri="{FF2B5EF4-FFF2-40B4-BE49-F238E27FC236}">
                <a16:creationId xmlns:a16="http://schemas.microsoft.com/office/drawing/2014/main" id="{4AC948ED-AAED-4577-B328-399AC6D03B25}"/>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963435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D6A7-2027-4F06-B74C-21313F1B062E}"/>
              </a:ext>
            </a:extLst>
          </p:cNvPr>
          <p:cNvSpPr>
            <a:spLocks noGrp="1"/>
          </p:cNvSpPr>
          <p:nvPr>
            <p:ph type="title"/>
          </p:nvPr>
        </p:nvSpPr>
        <p:spPr/>
        <p:txBody>
          <a:bodyPr/>
          <a:lstStyle/>
          <a:p>
            <a:r>
              <a:rPr lang="en-US"/>
              <a:t>Facebook [ FB ] Custom Own Posts Table (Own) v2 | Grab Total - 7 of 26</a:t>
            </a:r>
          </a:p>
        </p:txBody>
      </p:sp>
      <p:graphicFrame>
        <p:nvGraphicFramePr>
          <p:cNvPr id="5" name="Table Placeholder 4">
            <a:extLst>
              <a:ext uri="{FF2B5EF4-FFF2-40B4-BE49-F238E27FC236}">
                <a16:creationId xmlns:a16="http://schemas.microsoft.com/office/drawing/2014/main" id="{56EBB068-72DB-401E-8445-3840A7CDD698}"/>
              </a:ext>
            </a:extLst>
          </p:cNvPr>
          <p:cNvGraphicFramePr>
            <a:graphicFrameLocks noGrp="1"/>
          </p:cNvGraphicFramePr>
          <p:nvPr>
            <p:ph type="tbl" sz="quarter" idx="13"/>
            <p:extLst>
              <p:ext uri="{D42A27DB-BD31-4B8C-83A1-F6EECF244321}">
                <p14:modId xmlns:p14="http://schemas.microsoft.com/office/powerpoint/2010/main" val="2029169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362363089"/>
                    </a:ext>
                  </a:extLst>
                </a:gridCol>
                <a:gridCol w="208280">
                  <a:extLst>
                    <a:ext uri="{9D8B030D-6E8A-4147-A177-3AD203B41FA5}">
                      <a16:colId xmlns:a16="http://schemas.microsoft.com/office/drawing/2014/main" val="172383460"/>
                    </a:ext>
                  </a:extLst>
                </a:gridCol>
                <a:gridCol w="208280">
                  <a:extLst>
                    <a:ext uri="{9D8B030D-6E8A-4147-A177-3AD203B41FA5}">
                      <a16:colId xmlns:a16="http://schemas.microsoft.com/office/drawing/2014/main" val="981411255"/>
                    </a:ext>
                  </a:extLst>
                </a:gridCol>
                <a:gridCol w="208280">
                  <a:extLst>
                    <a:ext uri="{9D8B030D-6E8A-4147-A177-3AD203B41FA5}">
                      <a16:colId xmlns:a16="http://schemas.microsoft.com/office/drawing/2014/main" val="1232159767"/>
                    </a:ext>
                  </a:extLst>
                </a:gridCol>
                <a:gridCol w="208280">
                  <a:extLst>
                    <a:ext uri="{9D8B030D-6E8A-4147-A177-3AD203B41FA5}">
                      <a16:colId xmlns:a16="http://schemas.microsoft.com/office/drawing/2014/main" val="1069765944"/>
                    </a:ext>
                  </a:extLst>
                </a:gridCol>
                <a:gridCol w="208280">
                  <a:extLst>
                    <a:ext uri="{9D8B030D-6E8A-4147-A177-3AD203B41FA5}">
                      <a16:colId xmlns:a16="http://schemas.microsoft.com/office/drawing/2014/main" val="1935586785"/>
                    </a:ext>
                  </a:extLst>
                </a:gridCol>
                <a:gridCol w="208280">
                  <a:extLst>
                    <a:ext uri="{9D8B030D-6E8A-4147-A177-3AD203B41FA5}">
                      <a16:colId xmlns:a16="http://schemas.microsoft.com/office/drawing/2014/main" val="1546826272"/>
                    </a:ext>
                  </a:extLst>
                </a:gridCol>
                <a:gridCol w="208280">
                  <a:extLst>
                    <a:ext uri="{9D8B030D-6E8A-4147-A177-3AD203B41FA5}">
                      <a16:colId xmlns:a16="http://schemas.microsoft.com/office/drawing/2014/main" val="1372340107"/>
                    </a:ext>
                  </a:extLst>
                </a:gridCol>
                <a:gridCol w="208280">
                  <a:extLst>
                    <a:ext uri="{9D8B030D-6E8A-4147-A177-3AD203B41FA5}">
                      <a16:colId xmlns:a16="http://schemas.microsoft.com/office/drawing/2014/main" val="939236780"/>
                    </a:ext>
                  </a:extLst>
                </a:gridCol>
                <a:gridCol w="208280">
                  <a:extLst>
                    <a:ext uri="{9D8B030D-6E8A-4147-A177-3AD203B41FA5}">
                      <a16:colId xmlns:a16="http://schemas.microsoft.com/office/drawing/2014/main" val="2820759525"/>
                    </a:ext>
                  </a:extLst>
                </a:gridCol>
                <a:gridCol w="208280">
                  <a:extLst>
                    <a:ext uri="{9D8B030D-6E8A-4147-A177-3AD203B41FA5}">
                      <a16:colId xmlns:a16="http://schemas.microsoft.com/office/drawing/2014/main" val="1813039706"/>
                    </a:ext>
                  </a:extLst>
                </a:gridCol>
                <a:gridCol w="208280">
                  <a:extLst>
                    <a:ext uri="{9D8B030D-6E8A-4147-A177-3AD203B41FA5}">
                      <a16:colId xmlns:a16="http://schemas.microsoft.com/office/drawing/2014/main" val="2836672525"/>
                    </a:ext>
                  </a:extLst>
                </a:gridCol>
                <a:gridCol w="208280">
                  <a:extLst>
                    <a:ext uri="{9D8B030D-6E8A-4147-A177-3AD203B41FA5}">
                      <a16:colId xmlns:a16="http://schemas.microsoft.com/office/drawing/2014/main" val="2316211574"/>
                    </a:ext>
                  </a:extLst>
                </a:gridCol>
                <a:gridCol w="208280">
                  <a:extLst>
                    <a:ext uri="{9D8B030D-6E8A-4147-A177-3AD203B41FA5}">
                      <a16:colId xmlns:a16="http://schemas.microsoft.com/office/drawing/2014/main" val="4110721480"/>
                    </a:ext>
                  </a:extLst>
                </a:gridCol>
                <a:gridCol w="208280">
                  <a:extLst>
                    <a:ext uri="{9D8B030D-6E8A-4147-A177-3AD203B41FA5}">
                      <a16:colId xmlns:a16="http://schemas.microsoft.com/office/drawing/2014/main" val="3605773834"/>
                    </a:ext>
                  </a:extLst>
                </a:gridCol>
                <a:gridCol w="208280">
                  <a:extLst>
                    <a:ext uri="{9D8B030D-6E8A-4147-A177-3AD203B41FA5}">
                      <a16:colId xmlns:a16="http://schemas.microsoft.com/office/drawing/2014/main" val="1154783720"/>
                    </a:ext>
                  </a:extLst>
                </a:gridCol>
                <a:gridCol w="208280">
                  <a:extLst>
                    <a:ext uri="{9D8B030D-6E8A-4147-A177-3AD203B41FA5}">
                      <a16:colId xmlns:a16="http://schemas.microsoft.com/office/drawing/2014/main" val="1368714105"/>
                    </a:ext>
                  </a:extLst>
                </a:gridCol>
                <a:gridCol w="208280">
                  <a:extLst>
                    <a:ext uri="{9D8B030D-6E8A-4147-A177-3AD203B41FA5}">
                      <a16:colId xmlns:a16="http://schemas.microsoft.com/office/drawing/2014/main" val="4238397904"/>
                    </a:ext>
                  </a:extLst>
                </a:gridCol>
                <a:gridCol w="208280">
                  <a:extLst>
                    <a:ext uri="{9D8B030D-6E8A-4147-A177-3AD203B41FA5}">
                      <a16:colId xmlns:a16="http://schemas.microsoft.com/office/drawing/2014/main" val="1646926713"/>
                    </a:ext>
                  </a:extLst>
                </a:gridCol>
                <a:gridCol w="208280">
                  <a:extLst>
                    <a:ext uri="{9D8B030D-6E8A-4147-A177-3AD203B41FA5}">
                      <a16:colId xmlns:a16="http://schemas.microsoft.com/office/drawing/2014/main" val="934270697"/>
                    </a:ext>
                  </a:extLst>
                </a:gridCol>
                <a:gridCol w="208280">
                  <a:extLst>
                    <a:ext uri="{9D8B030D-6E8A-4147-A177-3AD203B41FA5}">
                      <a16:colId xmlns:a16="http://schemas.microsoft.com/office/drawing/2014/main" val="1218887943"/>
                    </a:ext>
                  </a:extLst>
                </a:gridCol>
                <a:gridCol w="208280">
                  <a:extLst>
                    <a:ext uri="{9D8B030D-6E8A-4147-A177-3AD203B41FA5}">
                      <a16:colId xmlns:a16="http://schemas.microsoft.com/office/drawing/2014/main" val="1005802993"/>
                    </a:ext>
                  </a:extLst>
                </a:gridCol>
                <a:gridCol w="208280">
                  <a:extLst>
                    <a:ext uri="{9D8B030D-6E8A-4147-A177-3AD203B41FA5}">
                      <a16:colId xmlns:a16="http://schemas.microsoft.com/office/drawing/2014/main" val="780711987"/>
                    </a:ext>
                  </a:extLst>
                </a:gridCol>
                <a:gridCol w="208280">
                  <a:extLst>
                    <a:ext uri="{9D8B030D-6E8A-4147-A177-3AD203B41FA5}">
                      <a16:colId xmlns:a16="http://schemas.microsoft.com/office/drawing/2014/main" val="645511845"/>
                    </a:ext>
                  </a:extLst>
                </a:gridCol>
                <a:gridCol w="208280">
                  <a:extLst>
                    <a:ext uri="{9D8B030D-6E8A-4147-A177-3AD203B41FA5}">
                      <a16:colId xmlns:a16="http://schemas.microsoft.com/office/drawing/2014/main" val="3662526413"/>
                    </a:ext>
                  </a:extLst>
                </a:gridCol>
                <a:gridCol w="208280">
                  <a:extLst>
                    <a:ext uri="{9D8B030D-6E8A-4147-A177-3AD203B41FA5}">
                      <a16:colId xmlns:a16="http://schemas.microsoft.com/office/drawing/2014/main" val="2527689406"/>
                    </a:ext>
                  </a:extLst>
                </a:gridCol>
                <a:gridCol w="208280">
                  <a:extLst>
                    <a:ext uri="{9D8B030D-6E8A-4147-A177-3AD203B41FA5}">
                      <a16:colId xmlns:a16="http://schemas.microsoft.com/office/drawing/2014/main" val="3354313299"/>
                    </a:ext>
                  </a:extLst>
                </a:gridCol>
                <a:gridCol w="208280">
                  <a:extLst>
                    <a:ext uri="{9D8B030D-6E8A-4147-A177-3AD203B41FA5}">
                      <a16:colId xmlns:a16="http://schemas.microsoft.com/office/drawing/2014/main" val="2000357615"/>
                    </a:ext>
                  </a:extLst>
                </a:gridCol>
                <a:gridCol w="208280">
                  <a:extLst>
                    <a:ext uri="{9D8B030D-6E8A-4147-A177-3AD203B41FA5}">
                      <a16:colId xmlns:a16="http://schemas.microsoft.com/office/drawing/2014/main" val="187341506"/>
                    </a:ext>
                  </a:extLst>
                </a:gridCol>
                <a:gridCol w="208280">
                  <a:extLst>
                    <a:ext uri="{9D8B030D-6E8A-4147-A177-3AD203B41FA5}">
                      <a16:colId xmlns:a16="http://schemas.microsoft.com/office/drawing/2014/main" val="1199546532"/>
                    </a:ext>
                  </a:extLst>
                </a:gridCol>
                <a:gridCol w="208280">
                  <a:extLst>
                    <a:ext uri="{9D8B030D-6E8A-4147-A177-3AD203B41FA5}">
                      <a16:colId xmlns:a16="http://schemas.microsoft.com/office/drawing/2014/main" val="3527539052"/>
                    </a:ext>
                  </a:extLst>
                </a:gridCol>
                <a:gridCol w="208280">
                  <a:extLst>
                    <a:ext uri="{9D8B030D-6E8A-4147-A177-3AD203B41FA5}">
                      <a16:colId xmlns:a16="http://schemas.microsoft.com/office/drawing/2014/main" val="2117985464"/>
                    </a:ext>
                  </a:extLst>
                </a:gridCol>
                <a:gridCol w="208280">
                  <a:extLst>
                    <a:ext uri="{9D8B030D-6E8A-4147-A177-3AD203B41FA5}">
                      <a16:colId xmlns:a16="http://schemas.microsoft.com/office/drawing/2014/main" val="2352839274"/>
                    </a:ext>
                  </a:extLst>
                </a:gridCol>
                <a:gridCol w="208280">
                  <a:extLst>
                    <a:ext uri="{9D8B030D-6E8A-4147-A177-3AD203B41FA5}">
                      <a16:colId xmlns:a16="http://schemas.microsoft.com/office/drawing/2014/main" val="2413071677"/>
                    </a:ext>
                  </a:extLst>
                </a:gridCol>
                <a:gridCol w="208280">
                  <a:extLst>
                    <a:ext uri="{9D8B030D-6E8A-4147-A177-3AD203B41FA5}">
                      <a16:colId xmlns:a16="http://schemas.microsoft.com/office/drawing/2014/main" val="564905602"/>
                    </a:ext>
                  </a:extLst>
                </a:gridCol>
                <a:gridCol w="208280">
                  <a:extLst>
                    <a:ext uri="{9D8B030D-6E8A-4147-A177-3AD203B41FA5}">
                      <a16:colId xmlns:a16="http://schemas.microsoft.com/office/drawing/2014/main" val="1798911371"/>
                    </a:ext>
                  </a:extLst>
                </a:gridCol>
                <a:gridCol w="208280">
                  <a:extLst>
                    <a:ext uri="{9D8B030D-6E8A-4147-A177-3AD203B41FA5}">
                      <a16:colId xmlns:a16="http://schemas.microsoft.com/office/drawing/2014/main" val="2083428407"/>
                    </a:ext>
                  </a:extLst>
                </a:gridCol>
                <a:gridCol w="208280">
                  <a:extLst>
                    <a:ext uri="{9D8B030D-6E8A-4147-A177-3AD203B41FA5}">
                      <a16:colId xmlns:a16="http://schemas.microsoft.com/office/drawing/2014/main" val="369275528"/>
                    </a:ext>
                  </a:extLst>
                </a:gridCol>
                <a:gridCol w="208280">
                  <a:extLst>
                    <a:ext uri="{9D8B030D-6E8A-4147-A177-3AD203B41FA5}">
                      <a16:colId xmlns:a16="http://schemas.microsoft.com/office/drawing/2014/main" val="1516728123"/>
                    </a:ext>
                  </a:extLst>
                </a:gridCol>
                <a:gridCol w="208280">
                  <a:extLst>
                    <a:ext uri="{9D8B030D-6E8A-4147-A177-3AD203B41FA5}">
                      <a16:colId xmlns:a16="http://schemas.microsoft.com/office/drawing/2014/main" val="731144665"/>
                    </a:ext>
                  </a:extLst>
                </a:gridCol>
                <a:gridCol w="208280">
                  <a:extLst>
                    <a:ext uri="{9D8B030D-6E8A-4147-A177-3AD203B41FA5}">
                      <a16:colId xmlns:a16="http://schemas.microsoft.com/office/drawing/2014/main" val="257137066"/>
                    </a:ext>
                  </a:extLst>
                </a:gridCol>
                <a:gridCol w="208280">
                  <a:extLst>
                    <a:ext uri="{9D8B030D-6E8A-4147-A177-3AD203B41FA5}">
                      <a16:colId xmlns:a16="http://schemas.microsoft.com/office/drawing/2014/main" val="2630253485"/>
                    </a:ext>
                  </a:extLst>
                </a:gridCol>
                <a:gridCol w="208280">
                  <a:extLst>
                    <a:ext uri="{9D8B030D-6E8A-4147-A177-3AD203B41FA5}">
                      <a16:colId xmlns:a16="http://schemas.microsoft.com/office/drawing/2014/main" val="979371399"/>
                    </a:ext>
                  </a:extLst>
                </a:gridCol>
                <a:gridCol w="208280">
                  <a:extLst>
                    <a:ext uri="{9D8B030D-6E8A-4147-A177-3AD203B41FA5}">
                      <a16:colId xmlns:a16="http://schemas.microsoft.com/office/drawing/2014/main" val="1851155873"/>
                    </a:ext>
                  </a:extLst>
                </a:gridCol>
                <a:gridCol w="208280">
                  <a:extLst>
                    <a:ext uri="{9D8B030D-6E8A-4147-A177-3AD203B41FA5}">
                      <a16:colId xmlns:a16="http://schemas.microsoft.com/office/drawing/2014/main" val="983111765"/>
                    </a:ext>
                  </a:extLst>
                </a:gridCol>
                <a:gridCol w="208280">
                  <a:extLst>
                    <a:ext uri="{9D8B030D-6E8A-4147-A177-3AD203B41FA5}">
                      <a16:colId xmlns:a16="http://schemas.microsoft.com/office/drawing/2014/main" val="597556619"/>
                    </a:ext>
                  </a:extLst>
                </a:gridCol>
                <a:gridCol w="208280">
                  <a:extLst>
                    <a:ext uri="{9D8B030D-6E8A-4147-A177-3AD203B41FA5}">
                      <a16:colId xmlns:a16="http://schemas.microsoft.com/office/drawing/2014/main" val="371632334"/>
                    </a:ext>
                  </a:extLst>
                </a:gridCol>
                <a:gridCol w="208280">
                  <a:extLst>
                    <a:ext uri="{9D8B030D-6E8A-4147-A177-3AD203B41FA5}">
                      <a16:colId xmlns:a16="http://schemas.microsoft.com/office/drawing/2014/main" val="3656971349"/>
                    </a:ext>
                  </a:extLst>
                </a:gridCol>
                <a:gridCol w="208280">
                  <a:extLst>
                    <a:ext uri="{9D8B030D-6E8A-4147-A177-3AD203B41FA5}">
                      <a16:colId xmlns:a16="http://schemas.microsoft.com/office/drawing/2014/main" val="3462738881"/>
                    </a:ext>
                  </a:extLst>
                </a:gridCol>
                <a:gridCol w="208280">
                  <a:extLst>
                    <a:ext uri="{9D8B030D-6E8A-4147-A177-3AD203B41FA5}">
                      <a16:colId xmlns:a16="http://schemas.microsoft.com/office/drawing/2014/main" val="4228151724"/>
                    </a:ext>
                  </a:extLst>
                </a:gridCol>
                <a:gridCol w="208280">
                  <a:extLst>
                    <a:ext uri="{9D8B030D-6E8A-4147-A177-3AD203B41FA5}">
                      <a16:colId xmlns:a16="http://schemas.microsoft.com/office/drawing/2014/main" val="3876602811"/>
                    </a:ext>
                  </a:extLst>
                </a:gridCol>
                <a:gridCol w="208280">
                  <a:extLst>
                    <a:ext uri="{9D8B030D-6E8A-4147-A177-3AD203B41FA5}">
                      <a16:colId xmlns:a16="http://schemas.microsoft.com/office/drawing/2014/main" val="1402083896"/>
                    </a:ext>
                  </a:extLst>
                </a:gridCol>
                <a:gridCol w="208280">
                  <a:extLst>
                    <a:ext uri="{9D8B030D-6E8A-4147-A177-3AD203B41FA5}">
                      <a16:colId xmlns:a16="http://schemas.microsoft.com/office/drawing/2014/main" val="2802570614"/>
                    </a:ext>
                  </a:extLst>
                </a:gridCol>
                <a:gridCol w="208280">
                  <a:extLst>
                    <a:ext uri="{9D8B030D-6E8A-4147-A177-3AD203B41FA5}">
                      <a16:colId xmlns:a16="http://schemas.microsoft.com/office/drawing/2014/main" val="1716477636"/>
                    </a:ext>
                  </a:extLst>
                </a:gridCol>
                <a:gridCol w="208280">
                  <a:extLst>
                    <a:ext uri="{9D8B030D-6E8A-4147-A177-3AD203B41FA5}">
                      <a16:colId xmlns:a16="http://schemas.microsoft.com/office/drawing/2014/main" val="291814639"/>
                    </a:ext>
                  </a:extLst>
                </a:gridCol>
                <a:gridCol w="208280">
                  <a:extLst>
                    <a:ext uri="{9D8B030D-6E8A-4147-A177-3AD203B41FA5}">
                      <a16:colId xmlns:a16="http://schemas.microsoft.com/office/drawing/2014/main" val="2722225518"/>
                    </a:ext>
                  </a:extLst>
                </a:gridCol>
                <a:gridCol w="208280">
                  <a:extLst>
                    <a:ext uri="{9D8B030D-6E8A-4147-A177-3AD203B41FA5}">
                      <a16:colId xmlns:a16="http://schemas.microsoft.com/office/drawing/2014/main" val="3285373285"/>
                    </a:ext>
                  </a:extLst>
                </a:gridCol>
                <a:gridCol w="208280">
                  <a:extLst>
                    <a:ext uri="{9D8B030D-6E8A-4147-A177-3AD203B41FA5}">
                      <a16:colId xmlns:a16="http://schemas.microsoft.com/office/drawing/2014/main" val="2924637881"/>
                    </a:ext>
                  </a:extLst>
                </a:gridCol>
                <a:gridCol w="208280">
                  <a:extLst>
                    <a:ext uri="{9D8B030D-6E8A-4147-A177-3AD203B41FA5}">
                      <a16:colId xmlns:a16="http://schemas.microsoft.com/office/drawing/2014/main" val="2932092923"/>
                    </a:ext>
                  </a:extLst>
                </a:gridCol>
                <a:gridCol w="208280">
                  <a:extLst>
                    <a:ext uri="{9D8B030D-6E8A-4147-A177-3AD203B41FA5}">
                      <a16:colId xmlns:a16="http://schemas.microsoft.com/office/drawing/2014/main" val="95175174"/>
                    </a:ext>
                  </a:extLst>
                </a:gridCol>
                <a:gridCol w="208280">
                  <a:extLst>
                    <a:ext uri="{9D8B030D-6E8A-4147-A177-3AD203B41FA5}">
                      <a16:colId xmlns:a16="http://schemas.microsoft.com/office/drawing/2014/main" val="2733814526"/>
                    </a:ext>
                  </a:extLst>
                </a:gridCol>
                <a:gridCol w="208280">
                  <a:extLst>
                    <a:ext uri="{9D8B030D-6E8A-4147-A177-3AD203B41FA5}">
                      <a16:colId xmlns:a16="http://schemas.microsoft.com/office/drawing/2014/main" val="3836841248"/>
                    </a:ext>
                  </a:extLst>
                </a:gridCol>
                <a:gridCol w="208280">
                  <a:extLst>
                    <a:ext uri="{9D8B030D-6E8A-4147-A177-3AD203B41FA5}">
                      <a16:colId xmlns:a16="http://schemas.microsoft.com/office/drawing/2014/main" val="1105297519"/>
                    </a:ext>
                  </a:extLst>
                </a:gridCol>
                <a:gridCol w="208280">
                  <a:extLst>
                    <a:ext uri="{9D8B030D-6E8A-4147-A177-3AD203B41FA5}">
                      <a16:colId xmlns:a16="http://schemas.microsoft.com/office/drawing/2014/main" val="578393903"/>
                    </a:ext>
                  </a:extLst>
                </a:gridCol>
                <a:gridCol w="208280">
                  <a:extLst>
                    <a:ext uri="{9D8B030D-6E8A-4147-A177-3AD203B41FA5}">
                      <a16:colId xmlns:a16="http://schemas.microsoft.com/office/drawing/2014/main" val="2962020616"/>
                    </a:ext>
                  </a:extLst>
                </a:gridCol>
                <a:gridCol w="208280">
                  <a:extLst>
                    <a:ext uri="{9D8B030D-6E8A-4147-A177-3AD203B41FA5}">
                      <a16:colId xmlns:a16="http://schemas.microsoft.com/office/drawing/2014/main" val="3510165085"/>
                    </a:ext>
                  </a:extLst>
                </a:gridCol>
                <a:gridCol w="208280">
                  <a:extLst>
                    <a:ext uri="{9D8B030D-6E8A-4147-A177-3AD203B41FA5}">
                      <a16:colId xmlns:a16="http://schemas.microsoft.com/office/drawing/2014/main" val="3169331550"/>
                    </a:ext>
                  </a:extLst>
                </a:gridCol>
                <a:gridCol w="208280">
                  <a:extLst>
                    <a:ext uri="{9D8B030D-6E8A-4147-A177-3AD203B41FA5}">
                      <a16:colId xmlns:a16="http://schemas.microsoft.com/office/drawing/2014/main" val="2631413812"/>
                    </a:ext>
                  </a:extLst>
                </a:gridCol>
                <a:gridCol w="208280">
                  <a:extLst>
                    <a:ext uri="{9D8B030D-6E8A-4147-A177-3AD203B41FA5}">
                      <a16:colId xmlns:a16="http://schemas.microsoft.com/office/drawing/2014/main" val="1891166950"/>
                    </a:ext>
                  </a:extLst>
                </a:gridCol>
                <a:gridCol w="208280">
                  <a:extLst>
                    <a:ext uri="{9D8B030D-6E8A-4147-A177-3AD203B41FA5}">
                      <a16:colId xmlns:a16="http://schemas.microsoft.com/office/drawing/2014/main" val="3298447884"/>
                    </a:ext>
                  </a:extLst>
                </a:gridCol>
                <a:gridCol w="208280">
                  <a:extLst>
                    <a:ext uri="{9D8B030D-6E8A-4147-A177-3AD203B41FA5}">
                      <a16:colId xmlns:a16="http://schemas.microsoft.com/office/drawing/2014/main" val="1614658247"/>
                    </a:ext>
                  </a:extLst>
                </a:gridCol>
                <a:gridCol w="208280">
                  <a:extLst>
                    <a:ext uri="{9D8B030D-6E8A-4147-A177-3AD203B41FA5}">
                      <a16:colId xmlns:a16="http://schemas.microsoft.com/office/drawing/2014/main" val="227623262"/>
                    </a:ext>
                  </a:extLst>
                </a:gridCol>
                <a:gridCol w="208280">
                  <a:extLst>
                    <a:ext uri="{9D8B030D-6E8A-4147-A177-3AD203B41FA5}">
                      <a16:colId xmlns:a16="http://schemas.microsoft.com/office/drawing/2014/main" val="1428291929"/>
                    </a:ext>
                  </a:extLst>
                </a:gridCol>
                <a:gridCol w="208280">
                  <a:extLst>
                    <a:ext uri="{9D8B030D-6E8A-4147-A177-3AD203B41FA5}">
                      <a16:colId xmlns:a16="http://schemas.microsoft.com/office/drawing/2014/main" val="4024379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81529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- 2023-04-13 10:00:04</a:t>
                      </a:r>
                      <a:r>
                        <a:rPr kumimoji="0" lang="en-US" sz="1000" b="0" i="0" u="none" strike="noStrike" kern="1200" cap="none" spc="0" normalizeH="0" baseline="0" noProof="0">
                          <a:ln>
                            <a:noFill/>
                          </a:ln>
                          <a:solidFill>
                            <a:prstClr val="black"/>
                          </a:solidFill>
                          <a:effectLst/>
                          <a:uLnTx/>
                          <a:uFillTx/>
                          <a:latin typeface="Calibri"/>
                          <a:ea typeface="+mn-ea"/>
                          <a:cs typeface="+mn-cs"/>
                        </a:rPr>
                        <a:t>
 Summer payday? Self-care day na ‘yan! 💅 Relax and shop for your essentials at 20% OFF on  GrabMart from April 13-15, 2023. 💚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5123549"/>
                  </a:ext>
                </a:extLst>
              </a:tr>
            </a:tbl>
          </a:graphicData>
        </a:graphic>
      </p:graphicFrame>
      <p:sp>
        <p:nvSpPr>
          <p:cNvPr id="4" name="Text Placeholder 3">
            <a:extLst>
              <a:ext uri="{FF2B5EF4-FFF2-40B4-BE49-F238E27FC236}">
                <a16:creationId xmlns:a16="http://schemas.microsoft.com/office/drawing/2014/main" id="{A29A683A-62EC-4B90-8625-CD79356B0202}"/>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061602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2F64D-BD6C-49BF-8B1F-ABDE2D6DC688}"/>
              </a:ext>
            </a:extLst>
          </p:cNvPr>
          <p:cNvSpPr>
            <a:spLocks noGrp="1"/>
          </p:cNvSpPr>
          <p:nvPr>
            <p:ph type="title"/>
          </p:nvPr>
        </p:nvSpPr>
        <p:spPr/>
        <p:txBody>
          <a:bodyPr/>
          <a:lstStyle/>
          <a:p>
            <a:r>
              <a:rPr lang="en-US"/>
              <a:t>Facebook [ FB ] Custom Own Posts Table (Own) v2 | Grab Total - 8 of 26</a:t>
            </a:r>
          </a:p>
        </p:txBody>
      </p:sp>
      <p:graphicFrame>
        <p:nvGraphicFramePr>
          <p:cNvPr id="5" name="Table Placeholder 4">
            <a:extLst>
              <a:ext uri="{FF2B5EF4-FFF2-40B4-BE49-F238E27FC236}">
                <a16:creationId xmlns:a16="http://schemas.microsoft.com/office/drawing/2014/main" id="{A3934AFD-2A5C-467B-801C-8F56AD06B46B}"/>
              </a:ext>
            </a:extLst>
          </p:cNvPr>
          <p:cNvGraphicFramePr>
            <a:graphicFrameLocks noGrp="1"/>
          </p:cNvGraphicFramePr>
          <p:nvPr>
            <p:ph type="tbl" sz="quarter" idx="13"/>
            <p:extLst>
              <p:ext uri="{D42A27DB-BD31-4B8C-83A1-F6EECF244321}">
                <p14:modId xmlns:p14="http://schemas.microsoft.com/office/powerpoint/2010/main" val="23141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1494860223"/>
                    </a:ext>
                  </a:extLst>
                </a:gridCol>
                <a:gridCol w="208280">
                  <a:extLst>
                    <a:ext uri="{9D8B030D-6E8A-4147-A177-3AD203B41FA5}">
                      <a16:colId xmlns:a16="http://schemas.microsoft.com/office/drawing/2014/main" val="3411913929"/>
                    </a:ext>
                  </a:extLst>
                </a:gridCol>
                <a:gridCol w="208280">
                  <a:extLst>
                    <a:ext uri="{9D8B030D-6E8A-4147-A177-3AD203B41FA5}">
                      <a16:colId xmlns:a16="http://schemas.microsoft.com/office/drawing/2014/main" val="800699986"/>
                    </a:ext>
                  </a:extLst>
                </a:gridCol>
                <a:gridCol w="208280">
                  <a:extLst>
                    <a:ext uri="{9D8B030D-6E8A-4147-A177-3AD203B41FA5}">
                      <a16:colId xmlns:a16="http://schemas.microsoft.com/office/drawing/2014/main" val="2749840205"/>
                    </a:ext>
                  </a:extLst>
                </a:gridCol>
                <a:gridCol w="208280">
                  <a:extLst>
                    <a:ext uri="{9D8B030D-6E8A-4147-A177-3AD203B41FA5}">
                      <a16:colId xmlns:a16="http://schemas.microsoft.com/office/drawing/2014/main" val="1690214355"/>
                    </a:ext>
                  </a:extLst>
                </a:gridCol>
                <a:gridCol w="208280">
                  <a:extLst>
                    <a:ext uri="{9D8B030D-6E8A-4147-A177-3AD203B41FA5}">
                      <a16:colId xmlns:a16="http://schemas.microsoft.com/office/drawing/2014/main" val="2164966285"/>
                    </a:ext>
                  </a:extLst>
                </a:gridCol>
                <a:gridCol w="208280">
                  <a:extLst>
                    <a:ext uri="{9D8B030D-6E8A-4147-A177-3AD203B41FA5}">
                      <a16:colId xmlns:a16="http://schemas.microsoft.com/office/drawing/2014/main" val="1390254625"/>
                    </a:ext>
                  </a:extLst>
                </a:gridCol>
                <a:gridCol w="208280">
                  <a:extLst>
                    <a:ext uri="{9D8B030D-6E8A-4147-A177-3AD203B41FA5}">
                      <a16:colId xmlns:a16="http://schemas.microsoft.com/office/drawing/2014/main" val="243513697"/>
                    </a:ext>
                  </a:extLst>
                </a:gridCol>
                <a:gridCol w="208280">
                  <a:extLst>
                    <a:ext uri="{9D8B030D-6E8A-4147-A177-3AD203B41FA5}">
                      <a16:colId xmlns:a16="http://schemas.microsoft.com/office/drawing/2014/main" val="319361198"/>
                    </a:ext>
                  </a:extLst>
                </a:gridCol>
                <a:gridCol w="208280">
                  <a:extLst>
                    <a:ext uri="{9D8B030D-6E8A-4147-A177-3AD203B41FA5}">
                      <a16:colId xmlns:a16="http://schemas.microsoft.com/office/drawing/2014/main" val="4102572270"/>
                    </a:ext>
                  </a:extLst>
                </a:gridCol>
                <a:gridCol w="208280">
                  <a:extLst>
                    <a:ext uri="{9D8B030D-6E8A-4147-A177-3AD203B41FA5}">
                      <a16:colId xmlns:a16="http://schemas.microsoft.com/office/drawing/2014/main" val="450157182"/>
                    </a:ext>
                  </a:extLst>
                </a:gridCol>
                <a:gridCol w="208280">
                  <a:extLst>
                    <a:ext uri="{9D8B030D-6E8A-4147-A177-3AD203B41FA5}">
                      <a16:colId xmlns:a16="http://schemas.microsoft.com/office/drawing/2014/main" val="341821531"/>
                    </a:ext>
                  </a:extLst>
                </a:gridCol>
                <a:gridCol w="208280">
                  <a:extLst>
                    <a:ext uri="{9D8B030D-6E8A-4147-A177-3AD203B41FA5}">
                      <a16:colId xmlns:a16="http://schemas.microsoft.com/office/drawing/2014/main" val="1609720989"/>
                    </a:ext>
                  </a:extLst>
                </a:gridCol>
                <a:gridCol w="208280">
                  <a:extLst>
                    <a:ext uri="{9D8B030D-6E8A-4147-A177-3AD203B41FA5}">
                      <a16:colId xmlns:a16="http://schemas.microsoft.com/office/drawing/2014/main" val="413131705"/>
                    </a:ext>
                  </a:extLst>
                </a:gridCol>
                <a:gridCol w="208280">
                  <a:extLst>
                    <a:ext uri="{9D8B030D-6E8A-4147-A177-3AD203B41FA5}">
                      <a16:colId xmlns:a16="http://schemas.microsoft.com/office/drawing/2014/main" val="2568505504"/>
                    </a:ext>
                  </a:extLst>
                </a:gridCol>
                <a:gridCol w="208280">
                  <a:extLst>
                    <a:ext uri="{9D8B030D-6E8A-4147-A177-3AD203B41FA5}">
                      <a16:colId xmlns:a16="http://schemas.microsoft.com/office/drawing/2014/main" val="3847409035"/>
                    </a:ext>
                  </a:extLst>
                </a:gridCol>
                <a:gridCol w="208280">
                  <a:extLst>
                    <a:ext uri="{9D8B030D-6E8A-4147-A177-3AD203B41FA5}">
                      <a16:colId xmlns:a16="http://schemas.microsoft.com/office/drawing/2014/main" val="1009646152"/>
                    </a:ext>
                  </a:extLst>
                </a:gridCol>
                <a:gridCol w="208280">
                  <a:extLst>
                    <a:ext uri="{9D8B030D-6E8A-4147-A177-3AD203B41FA5}">
                      <a16:colId xmlns:a16="http://schemas.microsoft.com/office/drawing/2014/main" val="102394969"/>
                    </a:ext>
                  </a:extLst>
                </a:gridCol>
                <a:gridCol w="208280">
                  <a:extLst>
                    <a:ext uri="{9D8B030D-6E8A-4147-A177-3AD203B41FA5}">
                      <a16:colId xmlns:a16="http://schemas.microsoft.com/office/drawing/2014/main" val="1072691933"/>
                    </a:ext>
                  </a:extLst>
                </a:gridCol>
                <a:gridCol w="208280">
                  <a:extLst>
                    <a:ext uri="{9D8B030D-6E8A-4147-A177-3AD203B41FA5}">
                      <a16:colId xmlns:a16="http://schemas.microsoft.com/office/drawing/2014/main" val="1771698825"/>
                    </a:ext>
                  </a:extLst>
                </a:gridCol>
                <a:gridCol w="208280">
                  <a:extLst>
                    <a:ext uri="{9D8B030D-6E8A-4147-A177-3AD203B41FA5}">
                      <a16:colId xmlns:a16="http://schemas.microsoft.com/office/drawing/2014/main" val="3563727347"/>
                    </a:ext>
                  </a:extLst>
                </a:gridCol>
                <a:gridCol w="208280">
                  <a:extLst>
                    <a:ext uri="{9D8B030D-6E8A-4147-A177-3AD203B41FA5}">
                      <a16:colId xmlns:a16="http://schemas.microsoft.com/office/drawing/2014/main" val="1421659788"/>
                    </a:ext>
                  </a:extLst>
                </a:gridCol>
                <a:gridCol w="208280">
                  <a:extLst>
                    <a:ext uri="{9D8B030D-6E8A-4147-A177-3AD203B41FA5}">
                      <a16:colId xmlns:a16="http://schemas.microsoft.com/office/drawing/2014/main" val="1334470896"/>
                    </a:ext>
                  </a:extLst>
                </a:gridCol>
                <a:gridCol w="208280">
                  <a:extLst>
                    <a:ext uri="{9D8B030D-6E8A-4147-A177-3AD203B41FA5}">
                      <a16:colId xmlns:a16="http://schemas.microsoft.com/office/drawing/2014/main" val="2735635896"/>
                    </a:ext>
                  </a:extLst>
                </a:gridCol>
                <a:gridCol w="208280">
                  <a:extLst>
                    <a:ext uri="{9D8B030D-6E8A-4147-A177-3AD203B41FA5}">
                      <a16:colId xmlns:a16="http://schemas.microsoft.com/office/drawing/2014/main" val="2765587517"/>
                    </a:ext>
                  </a:extLst>
                </a:gridCol>
                <a:gridCol w="208280">
                  <a:extLst>
                    <a:ext uri="{9D8B030D-6E8A-4147-A177-3AD203B41FA5}">
                      <a16:colId xmlns:a16="http://schemas.microsoft.com/office/drawing/2014/main" val="3112435278"/>
                    </a:ext>
                  </a:extLst>
                </a:gridCol>
                <a:gridCol w="208280">
                  <a:extLst>
                    <a:ext uri="{9D8B030D-6E8A-4147-A177-3AD203B41FA5}">
                      <a16:colId xmlns:a16="http://schemas.microsoft.com/office/drawing/2014/main" val="2987661886"/>
                    </a:ext>
                  </a:extLst>
                </a:gridCol>
                <a:gridCol w="208280">
                  <a:extLst>
                    <a:ext uri="{9D8B030D-6E8A-4147-A177-3AD203B41FA5}">
                      <a16:colId xmlns:a16="http://schemas.microsoft.com/office/drawing/2014/main" val="689085931"/>
                    </a:ext>
                  </a:extLst>
                </a:gridCol>
                <a:gridCol w="208280">
                  <a:extLst>
                    <a:ext uri="{9D8B030D-6E8A-4147-A177-3AD203B41FA5}">
                      <a16:colId xmlns:a16="http://schemas.microsoft.com/office/drawing/2014/main" val="1633666588"/>
                    </a:ext>
                  </a:extLst>
                </a:gridCol>
                <a:gridCol w="208280">
                  <a:extLst>
                    <a:ext uri="{9D8B030D-6E8A-4147-A177-3AD203B41FA5}">
                      <a16:colId xmlns:a16="http://schemas.microsoft.com/office/drawing/2014/main" val="2353838773"/>
                    </a:ext>
                  </a:extLst>
                </a:gridCol>
                <a:gridCol w="208280">
                  <a:extLst>
                    <a:ext uri="{9D8B030D-6E8A-4147-A177-3AD203B41FA5}">
                      <a16:colId xmlns:a16="http://schemas.microsoft.com/office/drawing/2014/main" val="3958595020"/>
                    </a:ext>
                  </a:extLst>
                </a:gridCol>
                <a:gridCol w="208280">
                  <a:extLst>
                    <a:ext uri="{9D8B030D-6E8A-4147-A177-3AD203B41FA5}">
                      <a16:colId xmlns:a16="http://schemas.microsoft.com/office/drawing/2014/main" val="530943406"/>
                    </a:ext>
                  </a:extLst>
                </a:gridCol>
                <a:gridCol w="208280">
                  <a:extLst>
                    <a:ext uri="{9D8B030D-6E8A-4147-A177-3AD203B41FA5}">
                      <a16:colId xmlns:a16="http://schemas.microsoft.com/office/drawing/2014/main" val="876756366"/>
                    </a:ext>
                  </a:extLst>
                </a:gridCol>
                <a:gridCol w="208280">
                  <a:extLst>
                    <a:ext uri="{9D8B030D-6E8A-4147-A177-3AD203B41FA5}">
                      <a16:colId xmlns:a16="http://schemas.microsoft.com/office/drawing/2014/main" val="1936339362"/>
                    </a:ext>
                  </a:extLst>
                </a:gridCol>
                <a:gridCol w="208280">
                  <a:extLst>
                    <a:ext uri="{9D8B030D-6E8A-4147-A177-3AD203B41FA5}">
                      <a16:colId xmlns:a16="http://schemas.microsoft.com/office/drawing/2014/main" val="3863945101"/>
                    </a:ext>
                  </a:extLst>
                </a:gridCol>
                <a:gridCol w="208280">
                  <a:extLst>
                    <a:ext uri="{9D8B030D-6E8A-4147-A177-3AD203B41FA5}">
                      <a16:colId xmlns:a16="http://schemas.microsoft.com/office/drawing/2014/main" val="738314729"/>
                    </a:ext>
                  </a:extLst>
                </a:gridCol>
                <a:gridCol w="208280">
                  <a:extLst>
                    <a:ext uri="{9D8B030D-6E8A-4147-A177-3AD203B41FA5}">
                      <a16:colId xmlns:a16="http://schemas.microsoft.com/office/drawing/2014/main" val="3338368980"/>
                    </a:ext>
                  </a:extLst>
                </a:gridCol>
                <a:gridCol w="208280">
                  <a:extLst>
                    <a:ext uri="{9D8B030D-6E8A-4147-A177-3AD203B41FA5}">
                      <a16:colId xmlns:a16="http://schemas.microsoft.com/office/drawing/2014/main" val="619657874"/>
                    </a:ext>
                  </a:extLst>
                </a:gridCol>
                <a:gridCol w="208280">
                  <a:extLst>
                    <a:ext uri="{9D8B030D-6E8A-4147-A177-3AD203B41FA5}">
                      <a16:colId xmlns:a16="http://schemas.microsoft.com/office/drawing/2014/main" val="3165515150"/>
                    </a:ext>
                  </a:extLst>
                </a:gridCol>
                <a:gridCol w="208280">
                  <a:extLst>
                    <a:ext uri="{9D8B030D-6E8A-4147-A177-3AD203B41FA5}">
                      <a16:colId xmlns:a16="http://schemas.microsoft.com/office/drawing/2014/main" val="2064415316"/>
                    </a:ext>
                  </a:extLst>
                </a:gridCol>
                <a:gridCol w="208280">
                  <a:extLst>
                    <a:ext uri="{9D8B030D-6E8A-4147-A177-3AD203B41FA5}">
                      <a16:colId xmlns:a16="http://schemas.microsoft.com/office/drawing/2014/main" val="4183645278"/>
                    </a:ext>
                  </a:extLst>
                </a:gridCol>
                <a:gridCol w="208280">
                  <a:extLst>
                    <a:ext uri="{9D8B030D-6E8A-4147-A177-3AD203B41FA5}">
                      <a16:colId xmlns:a16="http://schemas.microsoft.com/office/drawing/2014/main" val="196198978"/>
                    </a:ext>
                  </a:extLst>
                </a:gridCol>
                <a:gridCol w="208280">
                  <a:extLst>
                    <a:ext uri="{9D8B030D-6E8A-4147-A177-3AD203B41FA5}">
                      <a16:colId xmlns:a16="http://schemas.microsoft.com/office/drawing/2014/main" val="3623940959"/>
                    </a:ext>
                  </a:extLst>
                </a:gridCol>
                <a:gridCol w="208280">
                  <a:extLst>
                    <a:ext uri="{9D8B030D-6E8A-4147-A177-3AD203B41FA5}">
                      <a16:colId xmlns:a16="http://schemas.microsoft.com/office/drawing/2014/main" val="2197101574"/>
                    </a:ext>
                  </a:extLst>
                </a:gridCol>
                <a:gridCol w="208280">
                  <a:extLst>
                    <a:ext uri="{9D8B030D-6E8A-4147-A177-3AD203B41FA5}">
                      <a16:colId xmlns:a16="http://schemas.microsoft.com/office/drawing/2014/main" val="143060235"/>
                    </a:ext>
                  </a:extLst>
                </a:gridCol>
                <a:gridCol w="208280">
                  <a:extLst>
                    <a:ext uri="{9D8B030D-6E8A-4147-A177-3AD203B41FA5}">
                      <a16:colId xmlns:a16="http://schemas.microsoft.com/office/drawing/2014/main" val="1607157381"/>
                    </a:ext>
                  </a:extLst>
                </a:gridCol>
                <a:gridCol w="208280">
                  <a:extLst>
                    <a:ext uri="{9D8B030D-6E8A-4147-A177-3AD203B41FA5}">
                      <a16:colId xmlns:a16="http://schemas.microsoft.com/office/drawing/2014/main" val="3858541465"/>
                    </a:ext>
                  </a:extLst>
                </a:gridCol>
                <a:gridCol w="208280">
                  <a:extLst>
                    <a:ext uri="{9D8B030D-6E8A-4147-A177-3AD203B41FA5}">
                      <a16:colId xmlns:a16="http://schemas.microsoft.com/office/drawing/2014/main" val="3157624241"/>
                    </a:ext>
                  </a:extLst>
                </a:gridCol>
                <a:gridCol w="208280">
                  <a:extLst>
                    <a:ext uri="{9D8B030D-6E8A-4147-A177-3AD203B41FA5}">
                      <a16:colId xmlns:a16="http://schemas.microsoft.com/office/drawing/2014/main" val="1728362649"/>
                    </a:ext>
                  </a:extLst>
                </a:gridCol>
                <a:gridCol w="208280">
                  <a:extLst>
                    <a:ext uri="{9D8B030D-6E8A-4147-A177-3AD203B41FA5}">
                      <a16:colId xmlns:a16="http://schemas.microsoft.com/office/drawing/2014/main" val="2630401906"/>
                    </a:ext>
                  </a:extLst>
                </a:gridCol>
                <a:gridCol w="208280">
                  <a:extLst>
                    <a:ext uri="{9D8B030D-6E8A-4147-A177-3AD203B41FA5}">
                      <a16:colId xmlns:a16="http://schemas.microsoft.com/office/drawing/2014/main" val="2433534306"/>
                    </a:ext>
                  </a:extLst>
                </a:gridCol>
                <a:gridCol w="208280">
                  <a:extLst>
                    <a:ext uri="{9D8B030D-6E8A-4147-A177-3AD203B41FA5}">
                      <a16:colId xmlns:a16="http://schemas.microsoft.com/office/drawing/2014/main" val="3155687106"/>
                    </a:ext>
                  </a:extLst>
                </a:gridCol>
                <a:gridCol w="208280">
                  <a:extLst>
                    <a:ext uri="{9D8B030D-6E8A-4147-A177-3AD203B41FA5}">
                      <a16:colId xmlns:a16="http://schemas.microsoft.com/office/drawing/2014/main" val="2822511390"/>
                    </a:ext>
                  </a:extLst>
                </a:gridCol>
                <a:gridCol w="208280">
                  <a:extLst>
                    <a:ext uri="{9D8B030D-6E8A-4147-A177-3AD203B41FA5}">
                      <a16:colId xmlns:a16="http://schemas.microsoft.com/office/drawing/2014/main" val="941612328"/>
                    </a:ext>
                  </a:extLst>
                </a:gridCol>
                <a:gridCol w="208280">
                  <a:extLst>
                    <a:ext uri="{9D8B030D-6E8A-4147-A177-3AD203B41FA5}">
                      <a16:colId xmlns:a16="http://schemas.microsoft.com/office/drawing/2014/main" val="593044011"/>
                    </a:ext>
                  </a:extLst>
                </a:gridCol>
                <a:gridCol w="208280">
                  <a:extLst>
                    <a:ext uri="{9D8B030D-6E8A-4147-A177-3AD203B41FA5}">
                      <a16:colId xmlns:a16="http://schemas.microsoft.com/office/drawing/2014/main" val="2487314336"/>
                    </a:ext>
                  </a:extLst>
                </a:gridCol>
                <a:gridCol w="208280">
                  <a:extLst>
                    <a:ext uri="{9D8B030D-6E8A-4147-A177-3AD203B41FA5}">
                      <a16:colId xmlns:a16="http://schemas.microsoft.com/office/drawing/2014/main" val="67452776"/>
                    </a:ext>
                  </a:extLst>
                </a:gridCol>
                <a:gridCol w="208280">
                  <a:extLst>
                    <a:ext uri="{9D8B030D-6E8A-4147-A177-3AD203B41FA5}">
                      <a16:colId xmlns:a16="http://schemas.microsoft.com/office/drawing/2014/main" val="3576004202"/>
                    </a:ext>
                  </a:extLst>
                </a:gridCol>
                <a:gridCol w="208280">
                  <a:extLst>
                    <a:ext uri="{9D8B030D-6E8A-4147-A177-3AD203B41FA5}">
                      <a16:colId xmlns:a16="http://schemas.microsoft.com/office/drawing/2014/main" val="3706269559"/>
                    </a:ext>
                  </a:extLst>
                </a:gridCol>
                <a:gridCol w="208280">
                  <a:extLst>
                    <a:ext uri="{9D8B030D-6E8A-4147-A177-3AD203B41FA5}">
                      <a16:colId xmlns:a16="http://schemas.microsoft.com/office/drawing/2014/main" val="2085133308"/>
                    </a:ext>
                  </a:extLst>
                </a:gridCol>
                <a:gridCol w="208280">
                  <a:extLst>
                    <a:ext uri="{9D8B030D-6E8A-4147-A177-3AD203B41FA5}">
                      <a16:colId xmlns:a16="http://schemas.microsoft.com/office/drawing/2014/main" val="831445177"/>
                    </a:ext>
                  </a:extLst>
                </a:gridCol>
                <a:gridCol w="208280">
                  <a:extLst>
                    <a:ext uri="{9D8B030D-6E8A-4147-A177-3AD203B41FA5}">
                      <a16:colId xmlns:a16="http://schemas.microsoft.com/office/drawing/2014/main" val="2105309265"/>
                    </a:ext>
                  </a:extLst>
                </a:gridCol>
                <a:gridCol w="208280">
                  <a:extLst>
                    <a:ext uri="{9D8B030D-6E8A-4147-A177-3AD203B41FA5}">
                      <a16:colId xmlns:a16="http://schemas.microsoft.com/office/drawing/2014/main" val="204956842"/>
                    </a:ext>
                  </a:extLst>
                </a:gridCol>
                <a:gridCol w="208280">
                  <a:extLst>
                    <a:ext uri="{9D8B030D-6E8A-4147-A177-3AD203B41FA5}">
                      <a16:colId xmlns:a16="http://schemas.microsoft.com/office/drawing/2014/main" val="2065619955"/>
                    </a:ext>
                  </a:extLst>
                </a:gridCol>
                <a:gridCol w="208280">
                  <a:extLst>
                    <a:ext uri="{9D8B030D-6E8A-4147-A177-3AD203B41FA5}">
                      <a16:colId xmlns:a16="http://schemas.microsoft.com/office/drawing/2014/main" val="4049289270"/>
                    </a:ext>
                  </a:extLst>
                </a:gridCol>
                <a:gridCol w="208280">
                  <a:extLst>
                    <a:ext uri="{9D8B030D-6E8A-4147-A177-3AD203B41FA5}">
                      <a16:colId xmlns:a16="http://schemas.microsoft.com/office/drawing/2014/main" val="4093751992"/>
                    </a:ext>
                  </a:extLst>
                </a:gridCol>
                <a:gridCol w="208280">
                  <a:extLst>
                    <a:ext uri="{9D8B030D-6E8A-4147-A177-3AD203B41FA5}">
                      <a16:colId xmlns:a16="http://schemas.microsoft.com/office/drawing/2014/main" val="4026716922"/>
                    </a:ext>
                  </a:extLst>
                </a:gridCol>
                <a:gridCol w="208280">
                  <a:extLst>
                    <a:ext uri="{9D8B030D-6E8A-4147-A177-3AD203B41FA5}">
                      <a16:colId xmlns:a16="http://schemas.microsoft.com/office/drawing/2014/main" val="893869177"/>
                    </a:ext>
                  </a:extLst>
                </a:gridCol>
                <a:gridCol w="208280">
                  <a:extLst>
                    <a:ext uri="{9D8B030D-6E8A-4147-A177-3AD203B41FA5}">
                      <a16:colId xmlns:a16="http://schemas.microsoft.com/office/drawing/2014/main" val="2654565103"/>
                    </a:ext>
                  </a:extLst>
                </a:gridCol>
                <a:gridCol w="208280">
                  <a:extLst>
                    <a:ext uri="{9D8B030D-6E8A-4147-A177-3AD203B41FA5}">
                      <a16:colId xmlns:a16="http://schemas.microsoft.com/office/drawing/2014/main" val="54525958"/>
                    </a:ext>
                  </a:extLst>
                </a:gridCol>
                <a:gridCol w="208280">
                  <a:extLst>
                    <a:ext uri="{9D8B030D-6E8A-4147-A177-3AD203B41FA5}">
                      <a16:colId xmlns:a16="http://schemas.microsoft.com/office/drawing/2014/main" val="1365650072"/>
                    </a:ext>
                  </a:extLst>
                </a:gridCol>
                <a:gridCol w="208280">
                  <a:extLst>
                    <a:ext uri="{9D8B030D-6E8A-4147-A177-3AD203B41FA5}">
                      <a16:colId xmlns:a16="http://schemas.microsoft.com/office/drawing/2014/main" val="2225186614"/>
                    </a:ext>
                  </a:extLst>
                </a:gridCol>
                <a:gridCol w="208280">
                  <a:extLst>
                    <a:ext uri="{9D8B030D-6E8A-4147-A177-3AD203B41FA5}">
                      <a16:colId xmlns:a16="http://schemas.microsoft.com/office/drawing/2014/main" val="177677258"/>
                    </a:ext>
                  </a:extLst>
                </a:gridCol>
                <a:gridCol w="208280">
                  <a:extLst>
                    <a:ext uri="{9D8B030D-6E8A-4147-A177-3AD203B41FA5}">
                      <a16:colId xmlns:a16="http://schemas.microsoft.com/office/drawing/2014/main" val="265174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73165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- 2023-04-13 10:00:02</a:t>
                      </a:r>
                      <a:r>
                        <a:rPr kumimoji="0" lang="en-US" sz="1000" b="0" i="0" u="none" strike="noStrike" kern="1200" cap="none" spc="0" normalizeH="0" baseline="0" noProof="0">
                          <a:ln>
                            <a:noFill/>
                          </a:ln>
                          <a:solidFill>
                            <a:prstClr val="black"/>
                          </a:solidFill>
                          <a:effectLst/>
                          <a:uLnTx/>
                          <a:uFillTx/>
                          <a:latin typeface="Calibri"/>
                          <a:ea typeface="+mn-ea"/>
                          <a:cs typeface="+mn-cs"/>
                        </a:rPr>
                        <a:t>
 Sulitin ang summer with all out sweldo savings! 🤩 Get up to 40% OFF on GrabFood 💚
*Valid from April 13-15, 2023.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2317819"/>
                  </a:ext>
                </a:extLst>
              </a:tr>
            </a:tbl>
          </a:graphicData>
        </a:graphic>
      </p:graphicFrame>
      <p:sp>
        <p:nvSpPr>
          <p:cNvPr id="4" name="Text Placeholder 3">
            <a:extLst>
              <a:ext uri="{FF2B5EF4-FFF2-40B4-BE49-F238E27FC236}">
                <a16:creationId xmlns:a16="http://schemas.microsoft.com/office/drawing/2014/main" id="{A0314F73-7E9A-40FA-A71F-214D1CC526E6}"/>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726660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45EC3-59B8-4B83-9FFE-93FFC68A67F6}"/>
              </a:ext>
            </a:extLst>
          </p:cNvPr>
          <p:cNvSpPr>
            <a:spLocks noGrp="1"/>
          </p:cNvSpPr>
          <p:nvPr>
            <p:ph type="title"/>
          </p:nvPr>
        </p:nvSpPr>
        <p:spPr/>
        <p:txBody>
          <a:bodyPr/>
          <a:lstStyle/>
          <a:p>
            <a:r>
              <a:rPr lang="en-US"/>
              <a:t>Facebook [ FB ] Custom Own Posts Table (Own) v2 | Grab Total - 9 of 26</a:t>
            </a:r>
          </a:p>
        </p:txBody>
      </p:sp>
      <p:graphicFrame>
        <p:nvGraphicFramePr>
          <p:cNvPr id="5" name="Table Placeholder 4">
            <a:extLst>
              <a:ext uri="{FF2B5EF4-FFF2-40B4-BE49-F238E27FC236}">
                <a16:creationId xmlns:a16="http://schemas.microsoft.com/office/drawing/2014/main" id="{29CE36B2-FA04-48D2-A5D8-1C5864EE72BB}"/>
              </a:ext>
            </a:extLst>
          </p:cNvPr>
          <p:cNvGraphicFramePr>
            <a:graphicFrameLocks noGrp="1"/>
          </p:cNvGraphicFramePr>
          <p:nvPr>
            <p:ph type="tbl" sz="quarter" idx="13"/>
            <p:extLst>
              <p:ext uri="{D42A27DB-BD31-4B8C-83A1-F6EECF244321}">
                <p14:modId xmlns:p14="http://schemas.microsoft.com/office/powerpoint/2010/main" val="2449255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065554298"/>
                    </a:ext>
                  </a:extLst>
                </a:gridCol>
                <a:gridCol w="208280">
                  <a:extLst>
                    <a:ext uri="{9D8B030D-6E8A-4147-A177-3AD203B41FA5}">
                      <a16:colId xmlns:a16="http://schemas.microsoft.com/office/drawing/2014/main" val="49417035"/>
                    </a:ext>
                  </a:extLst>
                </a:gridCol>
                <a:gridCol w="208280">
                  <a:extLst>
                    <a:ext uri="{9D8B030D-6E8A-4147-A177-3AD203B41FA5}">
                      <a16:colId xmlns:a16="http://schemas.microsoft.com/office/drawing/2014/main" val="1441714423"/>
                    </a:ext>
                  </a:extLst>
                </a:gridCol>
                <a:gridCol w="208280">
                  <a:extLst>
                    <a:ext uri="{9D8B030D-6E8A-4147-A177-3AD203B41FA5}">
                      <a16:colId xmlns:a16="http://schemas.microsoft.com/office/drawing/2014/main" val="2168333298"/>
                    </a:ext>
                  </a:extLst>
                </a:gridCol>
                <a:gridCol w="208280">
                  <a:extLst>
                    <a:ext uri="{9D8B030D-6E8A-4147-A177-3AD203B41FA5}">
                      <a16:colId xmlns:a16="http://schemas.microsoft.com/office/drawing/2014/main" val="2229455519"/>
                    </a:ext>
                  </a:extLst>
                </a:gridCol>
                <a:gridCol w="208280">
                  <a:extLst>
                    <a:ext uri="{9D8B030D-6E8A-4147-A177-3AD203B41FA5}">
                      <a16:colId xmlns:a16="http://schemas.microsoft.com/office/drawing/2014/main" val="3445429923"/>
                    </a:ext>
                  </a:extLst>
                </a:gridCol>
                <a:gridCol w="208280">
                  <a:extLst>
                    <a:ext uri="{9D8B030D-6E8A-4147-A177-3AD203B41FA5}">
                      <a16:colId xmlns:a16="http://schemas.microsoft.com/office/drawing/2014/main" val="3481377310"/>
                    </a:ext>
                  </a:extLst>
                </a:gridCol>
                <a:gridCol w="208280">
                  <a:extLst>
                    <a:ext uri="{9D8B030D-6E8A-4147-A177-3AD203B41FA5}">
                      <a16:colId xmlns:a16="http://schemas.microsoft.com/office/drawing/2014/main" val="2762089819"/>
                    </a:ext>
                  </a:extLst>
                </a:gridCol>
                <a:gridCol w="208280">
                  <a:extLst>
                    <a:ext uri="{9D8B030D-6E8A-4147-A177-3AD203B41FA5}">
                      <a16:colId xmlns:a16="http://schemas.microsoft.com/office/drawing/2014/main" val="3700544610"/>
                    </a:ext>
                  </a:extLst>
                </a:gridCol>
                <a:gridCol w="208280">
                  <a:extLst>
                    <a:ext uri="{9D8B030D-6E8A-4147-A177-3AD203B41FA5}">
                      <a16:colId xmlns:a16="http://schemas.microsoft.com/office/drawing/2014/main" val="1547986226"/>
                    </a:ext>
                  </a:extLst>
                </a:gridCol>
                <a:gridCol w="208280">
                  <a:extLst>
                    <a:ext uri="{9D8B030D-6E8A-4147-A177-3AD203B41FA5}">
                      <a16:colId xmlns:a16="http://schemas.microsoft.com/office/drawing/2014/main" val="281606684"/>
                    </a:ext>
                  </a:extLst>
                </a:gridCol>
                <a:gridCol w="208280">
                  <a:extLst>
                    <a:ext uri="{9D8B030D-6E8A-4147-A177-3AD203B41FA5}">
                      <a16:colId xmlns:a16="http://schemas.microsoft.com/office/drawing/2014/main" val="3095738089"/>
                    </a:ext>
                  </a:extLst>
                </a:gridCol>
                <a:gridCol w="208280">
                  <a:extLst>
                    <a:ext uri="{9D8B030D-6E8A-4147-A177-3AD203B41FA5}">
                      <a16:colId xmlns:a16="http://schemas.microsoft.com/office/drawing/2014/main" val="4175744880"/>
                    </a:ext>
                  </a:extLst>
                </a:gridCol>
                <a:gridCol w="208280">
                  <a:extLst>
                    <a:ext uri="{9D8B030D-6E8A-4147-A177-3AD203B41FA5}">
                      <a16:colId xmlns:a16="http://schemas.microsoft.com/office/drawing/2014/main" val="4165103716"/>
                    </a:ext>
                  </a:extLst>
                </a:gridCol>
                <a:gridCol w="208280">
                  <a:extLst>
                    <a:ext uri="{9D8B030D-6E8A-4147-A177-3AD203B41FA5}">
                      <a16:colId xmlns:a16="http://schemas.microsoft.com/office/drawing/2014/main" val="2581797058"/>
                    </a:ext>
                  </a:extLst>
                </a:gridCol>
                <a:gridCol w="208280">
                  <a:extLst>
                    <a:ext uri="{9D8B030D-6E8A-4147-A177-3AD203B41FA5}">
                      <a16:colId xmlns:a16="http://schemas.microsoft.com/office/drawing/2014/main" val="454039110"/>
                    </a:ext>
                  </a:extLst>
                </a:gridCol>
                <a:gridCol w="208280">
                  <a:extLst>
                    <a:ext uri="{9D8B030D-6E8A-4147-A177-3AD203B41FA5}">
                      <a16:colId xmlns:a16="http://schemas.microsoft.com/office/drawing/2014/main" val="617305385"/>
                    </a:ext>
                  </a:extLst>
                </a:gridCol>
                <a:gridCol w="208280">
                  <a:extLst>
                    <a:ext uri="{9D8B030D-6E8A-4147-A177-3AD203B41FA5}">
                      <a16:colId xmlns:a16="http://schemas.microsoft.com/office/drawing/2014/main" val="2592367670"/>
                    </a:ext>
                  </a:extLst>
                </a:gridCol>
                <a:gridCol w="208280">
                  <a:extLst>
                    <a:ext uri="{9D8B030D-6E8A-4147-A177-3AD203B41FA5}">
                      <a16:colId xmlns:a16="http://schemas.microsoft.com/office/drawing/2014/main" val="899196554"/>
                    </a:ext>
                  </a:extLst>
                </a:gridCol>
                <a:gridCol w="208280">
                  <a:extLst>
                    <a:ext uri="{9D8B030D-6E8A-4147-A177-3AD203B41FA5}">
                      <a16:colId xmlns:a16="http://schemas.microsoft.com/office/drawing/2014/main" val="1020702654"/>
                    </a:ext>
                  </a:extLst>
                </a:gridCol>
                <a:gridCol w="208280">
                  <a:extLst>
                    <a:ext uri="{9D8B030D-6E8A-4147-A177-3AD203B41FA5}">
                      <a16:colId xmlns:a16="http://schemas.microsoft.com/office/drawing/2014/main" val="2230562729"/>
                    </a:ext>
                  </a:extLst>
                </a:gridCol>
                <a:gridCol w="208280">
                  <a:extLst>
                    <a:ext uri="{9D8B030D-6E8A-4147-A177-3AD203B41FA5}">
                      <a16:colId xmlns:a16="http://schemas.microsoft.com/office/drawing/2014/main" val="1255365790"/>
                    </a:ext>
                  </a:extLst>
                </a:gridCol>
                <a:gridCol w="208280">
                  <a:extLst>
                    <a:ext uri="{9D8B030D-6E8A-4147-A177-3AD203B41FA5}">
                      <a16:colId xmlns:a16="http://schemas.microsoft.com/office/drawing/2014/main" val="108123980"/>
                    </a:ext>
                  </a:extLst>
                </a:gridCol>
                <a:gridCol w="208280">
                  <a:extLst>
                    <a:ext uri="{9D8B030D-6E8A-4147-A177-3AD203B41FA5}">
                      <a16:colId xmlns:a16="http://schemas.microsoft.com/office/drawing/2014/main" val="1139252016"/>
                    </a:ext>
                  </a:extLst>
                </a:gridCol>
                <a:gridCol w="208280">
                  <a:extLst>
                    <a:ext uri="{9D8B030D-6E8A-4147-A177-3AD203B41FA5}">
                      <a16:colId xmlns:a16="http://schemas.microsoft.com/office/drawing/2014/main" val="3854660143"/>
                    </a:ext>
                  </a:extLst>
                </a:gridCol>
                <a:gridCol w="208280">
                  <a:extLst>
                    <a:ext uri="{9D8B030D-6E8A-4147-A177-3AD203B41FA5}">
                      <a16:colId xmlns:a16="http://schemas.microsoft.com/office/drawing/2014/main" val="138054962"/>
                    </a:ext>
                  </a:extLst>
                </a:gridCol>
                <a:gridCol w="208280">
                  <a:extLst>
                    <a:ext uri="{9D8B030D-6E8A-4147-A177-3AD203B41FA5}">
                      <a16:colId xmlns:a16="http://schemas.microsoft.com/office/drawing/2014/main" val="2120671014"/>
                    </a:ext>
                  </a:extLst>
                </a:gridCol>
                <a:gridCol w="208280">
                  <a:extLst>
                    <a:ext uri="{9D8B030D-6E8A-4147-A177-3AD203B41FA5}">
                      <a16:colId xmlns:a16="http://schemas.microsoft.com/office/drawing/2014/main" val="264788560"/>
                    </a:ext>
                  </a:extLst>
                </a:gridCol>
                <a:gridCol w="208280">
                  <a:extLst>
                    <a:ext uri="{9D8B030D-6E8A-4147-A177-3AD203B41FA5}">
                      <a16:colId xmlns:a16="http://schemas.microsoft.com/office/drawing/2014/main" val="2568718624"/>
                    </a:ext>
                  </a:extLst>
                </a:gridCol>
                <a:gridCol w="208280">
                  <a:extLst>
                    <a:ext uri="{9D8B030D-6E8A-4147-A177-3AD203B41FA5}">
                      <a16:colId xmlns:a16="http://schemas.microsoft.com/office/drawing/2014/main" val="4242947025"/>
                    </a:ext>
                  </a:extLst>
                </a:gridCol>
                <a:gridCol w="208280">
                  <a:extLst>
                    <a:ext uri="{9D8B030D-6E8A-4147-A177-3AD203B41FA5}">
                      <a16:colId xmlns:a16="http://schemas.microsoft.com/office/drawing/2014/main" val="3396387116"/>
                    </a:ext>
                  </a:extLst>
                </a:gridCol>
                <a:gridCol w="208280">
                  <a:extLst>
                    <a:ext uri="{9D8B030D-6E8A-4147-A177-3AD203B41FA5}">
                      <a16:colId xmlns:a16="http://schemas.microsoft.com/office/drawing/2014/main" val="4092980043"/>
                    </a:ext>
                  </a:extLst>
                </a:gridCol>
                <a:gridCol w="208280">
                  <a:extLst>
                    <a:ext uri="{9D8B030D-6E8A-4147-A177-3AD203B41FA5}">
                      <a16:colId xmlns:a16="http://schemas.microsoft.com/office/drawing/2014/main" val="2683742214"/>
                    </a:ext>
                  </a:extLst>
                </a:gridCol>
                <a:gridCol w="208280">
                  <a:extLst>
                    <a:ext uri="{9D8B030D-6E8A-4147-A177-3AD203B41FA5}">
                      <a16:colId xmlns:a16="http://schemas.microsoft.com/office/drawing/2014/main" val="3724219243"/>
                    </a:ext>
                  </a:extLst>
                </a:gridCol>
                <a:gridCol w="208280">
                  <a:extLst>
                    <a:ext uri="{9D8B030D-6E8A-4147-A177-3AD203B41FA5}">
                      <a16:colId xmlns:a16="http://schemas.microsoft.com/office/drawing/2014/main" val="2066423609"/>
                    </a:ext>
                  </a:extLst>
                </a:gridCol>
                <a:gridCol w="208280">
                  <a:extLst>
                    <a:ext uri="{9D8B030D-6E8A-4147-A177-3AD203B41FA5}">
                      <a16:colId xmlns:a16="http://schemas.microsoft.com/office/drawing/2014/main" val="2262843389"/>
                    </a:ext>
                  </a:extLst>
                </a:gridCol>
                <a:gridCol w="208280">
                  <a:extLst>
                    <a:ext uri="{9D8B030D-6E8A-4147-A177-3AD203B41FA5}">
                      <a16:colId xmlns:a16="http://schemas.microsoft.com/office/drawing/2014/main" val="1567020622"/>
                    </a:ext>
                  </a:extLst>
                </a:gridCol>
                <a:gridCol w="208280">
                  <a:extLst>
                    <a:ext uri="{9D8B030D-6E8A-4147-A177-3AD203B41FA5}">
                      <a16:colId xmlns:a16="http://schemas.microsoft.com/office/drawing/2014/main" val="1454492263"/>
                    </a:ext>
                  </a:extLst>
                </a:gridCol>
                <a:gridCol w="208280">
                  <a:extLst>
                    <a:ext uri="{9D8B030D-6E8A-4147-A177-3AD203B41FA5}">
                      <a16:colId xmlns:a16="http://schemas.microsoft.com/office/drawing/2014/main" val="669577060"/>
                    </a:ext>
                  </a:extLst>
                </a:gridCol>
                <a:gridCol w="208280">
                  <a:extLst>
                    <a:ext uri="{9D8B030D-6E8A-4147-A177-3AD203B41FA5}">
                      <a16:colId xmlns:a16="http://schemas.microsoft.com/office/drawing/2014/main" val="4038326793"/>
                    </a:ext>
                  </a:extLst>
                </a:gridCol>
                <a:gridCol w="208280">
                  <a:extLst>
                    <a:ext uri="{9D8B030D-6E8A-4147-A177-3AD203B41FA5}">
                      <a16:colId xmlns:a16="http://schemas.microsoft.com/office/drawing/2014/main" val="3074197235"/>
                    </a:ext>
                  </a:extLst>
                </a:gridCol>
                <a:gridCol w="208280">
                  <a:extLst>
                    <a:ext uri="{9D8B030D-6E8A-4147-A177-3AD203B41FA5}">
                      <a16:colId xmlns:a16="http://schemas.microsoft.com/office/drawing/2014/main" val="1826187853"/>
                    </a:ext>
                  </a:extLst>
                </a:gridCol>
                <a:gridCol w="208280">
                  <a:extLst>
                    <a:ext uri="{9D8B030D-6E8A-4147-A177-3AD203B41FA5}">
                      <a16:colId xmlns:a16="http://schemas.microsoft.com/office/drawing/2014/main" val="2375935543"/>
                    </a:ext>
                  </a:extLst>
                </a:gridCol>
                <a:gridCol w="208280">
                  <a:extLst>
                    <a:ext uri="{9D8B030D-6E8A-4147-A177-3AD203B41FA5}">
                      <a16:colId xmlns:a16="http://schemas.microsoft.com/office/drawing/2014/main" val="721274196"/>
                    </a:ext>
                  </a:extLst>
                </a:gridCol>
                <a:gridCol w="208280">
                  <a:extLst>
                    <a:ext uri="{9D8B030D-6E8A-4147-A177-3AD203B41FA5}">
                      <a16:colId xmlns:a16="http://schemas.microsoft.com/office/drawing/2014/main" val="3966591122"/>
                    </a:ext>
                  </a:extLst>
                </a:gridCol>
                <a:gridCol w="208280">
                  <a:extLst>
                    <a:ext uri="{9D8B030D-6E8A-4147-A177-3AD203B41FA5}">
                      <a16:colId xmlns:a16="http://schemas.microsoft.com/office/drawing/2014/main" val="3862880230"/>
                    </a:ext>
                  </a:extLst>
                </a:gridCol>
                <a:gridCol w="208280">
                  <a:extLst>
                    <a:ext uri="{9D8B030D-6E8A-4147-A177-3AD203B41FA5}">
                      <a16:colId xmlns:a16="http://schemas.microsoft.com/office/drawing/2014/main" val="3808173853"/>
                    </a:ext>
                  </a:extLst>
                </a:gridCol>
                <a:gridCol w="208280">
                  <a:extLst>
                    <a:ext uri="{9D8B030D-6E8A-4147-A177-3AD203B41FA5}">
                      <a16:colId xmlns:a16="http://schemas.microsoft.com/office/drawing/2014/main" val="882055783"/>
                    </a:ext>
                  </a:extLst>
                </a:gridCol>
                <a:gridCol w="208280">
                  <a:extLst>
                    <a:ext uri="{9D8B030D-6E8A-4147-A177-3AD203B41FA5}">
                      <a16:colId xmlns:a16="http://schemas.microsoft.com/office/drawing/2014/main" val="4041945701"/>
                    </a:ext>
                  </a:extLst>
                </a:gridCol>
                <a:gridCol w="208280">
                  <a:extLst>
                    <a:ext uri="{9D8B030D-6E8A-4147-A177-3AD203B41FA5}">
                      <a16:colId xmlns:a16="http://schemas.microsoft.com/office/drawing/2014/main" val="3294138921"/>
                    </a:ext>
                  </a:extLst>
                </a:gridCol>
                <a:gridCol w="208280">
                  <a:extLst>
                    <a:ext uri="{9D8B030D-6E8A-4147-A177-3AD203B41FA5}">
                      <a16:colId xmlns:a16="http://schemas.microsoft.com/office/drawing/2014/main" val="1666372541"/>
                    </a:ext>
                  </a:extLst>
                </a:gridCol>
                <a:gridCol w="208280">
                  <a:extLst>
                    <a:ext uri="{9D8B030D-6E8A-4147-A177-3AD203B41FA5}">
                      <a16:colId xmlns:a16="http://schemas.microsoft.com/office/drawing/2014/main" val="4230191312"/>
                    </a:ext>
                  </a:extLst>
                </a:gridCol>
                <a:gridCol w="208280">
                  <a:extLst>
                    <a:ext uri="{9D8B030D-6E8A-4147-A177-3AD203B41FA5}">
                      <a16:colId xmlns:a16="http://schemas.microsoft.com/office/drawing/2014/main" val="1483168185"/>
                    </a:ext>
                  </a:extLst>
                </a:gridCol>
                <a:gridCol w="208280">
                  <a:extLst>
                    <a:ext uri="{9D8B030D-6E8A-4147-A177-3AD203B41FA5}">
                      <a16:colId xmlns:a16="http://schemas.microsoft.com/office/drawing/2014/main" val="2321098125"/>
                    </a:ext>
                  </a:extLst>
                </a:gridCol>
                <a:gridCol w="208280">
                  <a:extLst>
                    <a:ext uri="{9D8B030D-6E8A-4147-A177-3AD203B41FA5}">
                      <a16:colId xmlns:a16="http://schemas.microsoft.com/office/drawing/2014/main" val="3275028484"/>
                    </a:ext>
                  </a:extLst>
                </a:gridCol>
                <a:gridCol w="208280">
                  <a:extLst>
                    <a:ext uri="{9D8B030D-6E8A-4147-A177-3AD203B41FA5}">
                      <a16:colId xmlns:a16="http://schemas.microsoft.com/office/drawing/2014/main" val="3908144341"/>
                    </a:ext>
                  </a:extLst>
                </a:gridCol>
                <a:gridCol w="208280">
                  <a:extLst>
                    <a:ext uri="{9D8B030D-6E8A-4147-A177-3AD203B41FA5}">
                      <a16:colId xmlns:a16="http://schemas.microsoft.com/office/drawing/2014/main" val="1520772883"/>
                    </a:ext>
                  </a:extLst>
                </a:gridCol>
                <a:gridCol w="208280">
                  <a:extLst>
                    <a:ext uri="{9D8B030D-6E8A-4147-A177-3AD203B41FA5}">
                      <a16:colId xmlns:a16="http://schemas.microsoft.com/office/drawing/2014/main" val="1833430751"/>
                    </a:ext>
                  </a:extLst>
                </a:gridCol>
                <a:gridCol w="208280">
                  <a:extLst>
                    <a:ext uri="{9D8B030D-6E8A-4147-A177-3AD203B41FA5}">
                      <a16:colId xmlns:a16="http://schemas.microsoft.com/office/drawing/2014/main" val="3834373690"/>
                    </a:ext>
                  </a:extLst>
                </a:gridCol>
                <a:gridCol w="208280">
                  <a:extLst>
                    <a:ext uri="{9D8B030D-6E8A-4147-A177-3AD203B41FA5}">
                      <a16:colId xmlns:a16="http://schemas.microsoft.com/office/drawing/2014/main" val="3406121525"/>
                    </a:ext>
                  </a:extLst>
                </a:gridCol>
                <a:gridCol w="208280">
                  <a:extLst>
                    <a:ext uri="{9D8B030D-6E8A-4147-A177-3AD203B41FA5}">
                      <a16:colId xmlns:a16="http://schemas.microsoft.com/office/drawing/2014/main" val="796048366"/>
                    </a:ext>
                  </a:extLst>
                </a:gridCol>
                <a:gridCol w="208280">
                  <a:extLst>
                    <a:ext uri="{9D8B030D-6E8A-4147-A177-3AD203B41FA5}">
                      <a16:colId xmlns:a16="http://schemas.microsoft.com/office/drawing/2014/main" val="67106515"/>
                    </a:ext>
                  </a:extLst>
                </a:gridCol>
                <a:gridCol w="208280">
                  <a:extLst>
                    <a:ext uri="{9D8B030D-6E8A-4147-A177-3AD203B41FA5}">
                      <a16:colId xmlns:a16="http://schemas.microsoft.com/office/drawing/2014/main" val="1333240849"/>
                    </a:ext>
                  </a:extLst>
                </a:gridCol>
                <a:gridCol w="208280">
                  <a:extLst>
                    <a:ext uri="{9D8B030D-6E8A-4147-A177-3AD203B41FA5}">
                      <a16:colId xmlns:a16="http://schemas.microsoft.com/office/drawing/2014/main" val="3582066161"/>
                    </a:ext>
                  </a:extLst>
                </a:gridCol>
                <a:gridCol w="208280">
                  <a:extLst>
                    <a:ext uri="{9D8B030D-6E8A-4147-A177-3AD203B41FA5}">
                      <a16:colId xmlns:a16="http://schemas.microsoft.com/office/drawing/2014/main" val="1997650645"/>
                    </a:ext>
                  </a:extLst>
                </a:gridCol>
                <a:gridCol w="208280">
                  <a:extLst>
                    <a:ext uri="{9D8B030D-6E8A-4147-A177-3AD203B41FA5}">
                      <a16:colId xmlns:a16="http://schemas.microsoft.com/office/drawing/2014/main" val="938067477"/>
                    </a:ext>
                  </a:extLst>
                </a:gridCol>
                <a:gridCol w="208280">
                  <a:extLst>
                    <a:ext uri="{9D8B030D-6E8A-4147-A177-3AD203B41FA5}">
                      <a16:colId xmlns:a16="http://schemas.microsoft.com/office/drawing/2014/main" val="683269070"/>
                    </a:ext>
                  </a:extLst>
                </a:gridCol>
                <a:gridCol w="208280">
                  <a:extLst>
                    <a:ext uri="{9D8B030D-6E8A-4147-A177-3AD203B41FA5}">
                      <a16:colId xmlns:a16="http://schemas.microsoft.com/office/drawing/2014/main" val="112473084"/>
                    </a:ext>
                  </a:extLst>
                </a:gridCol>
                <a:gridCol w="208280">
                  <a:extLst>
                    <a:ext uri="{9D8B030D-6E8A-4147-A177-3AD203B41FA5}">
                      <a16:colId xmlns:a16="http://schemas.microsoft.com/office/drawing/2014/main" val="4003807776"/>
                    </a:ext>
                  </a:extLst>
                </a:gridCol>
                <a:gridCol w="208280">
                  <a:extLst>
                    <a:ext uri="{9D8B030D-6E8A-4147-A177-3AD203B41FA5}">
                      <a16:colId xmlns:a16="http://schemas.microsoft.com/office/drawing/2014/main" val="3534004023"/>
                    </a:ext>
                  </a:extLst>
                </a:gridCol>
                <a:gridCol w="208280">
                  <a:extLst>
                    <a:ext uri="{9D8B030D-6E8A-4147-A177-3AD203B41FA5}">
                      <a16:colId xmlns:a16="http://schemas.microsoft.com/office/drawing/2014/main" val="2430715081"/>
                    </a:ext>
                  </a:extLst>
                </a:gridCol>
                <a:gridCol w="208280">
                  <a:extLst>
                    <a:ext uri="{9D8B030D-6E8A-4147-A177-3AD203B41FA5}">
                      <a16:colId xmlns:a16="http://schemas.microsoft.com/office/drawing/2014/main" val="3476214049"/>
                    </a:ext>
                  </a:extLst>
                </a:gridCol>
                <a:gridCol w="208280">
                  <a:extLst>
                    <a:ext uri="{9D8B030D-6E8A-4147-A177-3AD203B41FA5}">
                      <a16:colId xmlns:a16="http://schemas.microsoft.com/office/drawing/2014/main" val="483095620"/>
                    </a:ext>
                  </a:extLst>
                </a:gridCol>
                <a:gridCol w="208280">
                  <a:extLst>
                    <a:ext uri="{9D8B030D-6E8A-4147-A177-3AD203B41FA5}">
                      <a16:colId xmlns:a16="http://schemas.microsoft.com/office/drawing/2014/main" val="152958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435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- 2023-04-12 16:00:04</a:t>
                      </a:r>
                      <a:r>
                        <a:rPr kumimoji="0" lang="en-US" sz="1000" b="0" i="0" u="none" strike="noStrike" kern="1200" cap="none" spc="0" normalizeH="0" baseline="0" noProof="0">
                          <a:ln>
                            <a:noFill/>
                          </a:ln>
                          <a:solidFill>
                            <a:prstClr val="black"/>
                          </a:solidFill>
                          <a:effectLst/>
                          <a:uLnTx/>
                          <a:uFillTx/>
                          <a:latin typeface="Calibri"/>
                          <a:ea typeface="+mn-ea"/>
                          <a:cs typeface="+mn-cs"/>
                        </a:rPr>
                        <a:t>
 Want a P5,000 eGift? Apply for a Citi card today!
Plus, enjoy NO annual fee FOREVER when you spend at least Php 20,000 within 60 days. Valid for new Citi customers only. Get this GCash special today! Terms and conditions apply. 
Apply Here: https://grb.to/3MB6Mv1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04/13/2023 11:27:32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9536396"/>
                  </a:ext>
                </a:extLst>
              </a:tr>
            </a:tbl>
          </a:graphicData>
        </a:graphic>
      </p:graphicFrame>
      <p:sp>
        <p:nvSpPr>
          <p:cNvPr id="4" name="Text Placeholder 3">
            <a:extLst>
              <a:ext uri="{FF2B5EF4-FFF2-40B4-BE49-F238E27FC236}">
                <a16:creationId xmlns:a16="http://schemas.microsoft.com/office/drawing/2014/main" id="{46F85A97-EB66-4829-936C-19AA5B841491}"/>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941985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6765-50D3-4557-AE8D-61625359C35D}"/>
              </a:ext>
            </a:extLst>
          </p:cNvPr>
          <p:cNvSpPr>
            <a:spLocks noGrp="1"/>
          </p:cNvSpPr>
          <p:nvPr>
            <p:ph type="title"/>
          </p:nvPr>
        </p:nvSpPr>
        <p:spPr/>
        <p:txBody>
          <a:bodyPr/>
          <a:lstStyle/>
          <a:p>
            <a:r>
              <a:rPr lang="en-US"/>
              <a:t>Facebook [ FB ] Custom Own Posts Table (Own) v2 | Grab Total - 10 of 26</a:t>
            </a:r>
          </a:p>
        </p:txBody>
      </p:sp>
      <p:graphicFrame>
        <p:nvGraphicFramePr>
          <p:cNvPr id="5" name="Table Placeholder 4">
            <a:extLst>
              <a:ext uri="{FF2B5EF4-FFF2-40B4-BE49-F238E27FC236}">
                <a16:creationId xmlns:a16="http://schemas.microsoft.com/office/drawing/2014/main" id="{D70CADAE-F56E-4FD2-A3D7-AC11ABECED11}"/>
              </a:ext>
            </a:extLst>
          </p:cNvPr>
          <p:cNvGraphicFramePr>
            <a:graphicFrameLocks noGrp="1"/>
          </p:cNvGraphicFramePr>
          <p:nvPr>
            <p:ph type="tbl" sz="quarter" idx="13"/>
            <p:extLst>
              <p:ext uri="{D42A27DB-BD31-4B8C-83A1-F6EECF244321}">
                <p14:modId xmlns:p14="http://schemas.microsoft.com/office/powerpoint/2010/main" val="259181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660238618"/>
                    </a:ext>
                  </a:extLst>
                </a:gridCol>
                <a:gridCol w="208280">
                  <a:extLst>
                    <a:ext uri="{9D8B030D-6E8A-4147-A177-3AD203B41FA5}">
                      <a16:colId xmlns:a16="http://schemas.microsoft.com/office/drawing/2014/main" val="1181732315"/>
                    </a:ext>
                  </a:extLst>
                </a:gridCol>
                <a:gridCol w="208280">
                  <a:extLst>
                    <a:ext uri="{9D8B030D-6E8A-4147-A177-3AD203B41FA5}">
                      <a16:colId xmlns:a16="http://schemas.microsoft.com/office/drawing/2014/main" val="2841978218"/>
                    </a:ext>
                  </a:extLst>
                </a:gridCol>
                <a:gridCol w="208280">
                  <a:extLst>
                    <a:ext uri="{9D8B030D-6E8A-4147-A177-3AD203B41FA5}">
                      <a16:colId xmlns:a16="http://schemas.microsoft.com/office/drawing/2014/main" val="3354615175"/>
                    </a:ext>
                  </a:extLst>
                </a:gridCol>
                <a:gridCol w="208280">
                  <a:extLst>
                    <a:ext uri="{9D8B030D-6E8A-4147-A177-3AD203B41FA5}">
                      <a16:colId xmlns:a16="http://schemas.microsoft.com/office/drawing/2014/main" val="3098448624"/>
                    </a:ext>
                  </a:extLst>
                </a:gridCol>
                <a:gridCol w="208280">
                  <a:extLst>
                    <a:ext uri="{9D8B030D-6E8A-4147-A177-3AD203B41FA5}">
                      <a16:colId xmlns:a16="http://schemas.microsoft.com/office/drawing/2014/main" val="392465124"/>
                    </a:ext>
                  </a:extLst>
                </a:gridCol>
                <a:gridCol w="208280">
                  <a:extLst>
                    <a:ext uri="{9D8B030D-6E8A-4147-A177-3AD203B41FA5}">
                      <a16:colId xmlns:a16="http://schemas.microsoft.com/office/drawing/2014/main" val="1178629619"/>
                    </a:ext>
                  </a:extLst>
                </a:gridCol>
                <a:gridCol w="208280">
                  <a:extLst>
                    <a:ext uri="{9D8B030D-6E8A-4147-A177-3AD203B41FA5}">
                      <a16:colId xmlns:a16="http://schemas.microsoft.com/office/drawing/2014/main" val="2036194116"/>
                    </a:ext>
                  </a:extLst>
                </a:gridCol>
                <a:gridCol w="208280">
                  <a:extLst>
                    <a:ext uri="{9D8B030D-6E8A-4147-A177-3AD203B41FA5}">
                      <a16:colId xmlns:a16="http://schemas.microsoft.com/office/drawing/2014/main" val="3749034690"/>
                    </a:ext>
                  </a:extLst>
                </a:gridCol>
                <a:gridCol w="208280">
                  <a:extLst>
                    <a:ext uri="{9D8B030D-6E8A-4147-A177-3AD203B41FA5}">
                      <a16:colId xmlns:a16="http://schemas.microsoft.com/office/drawing/2014/main" val="2723392857"/>
                    </a:ext>
                  </a:extLst>
                </a:gridCol>
                <a:gridCol w="208280">
                  <a:extLst>
                    <a:ext uri="{9D8B030D-6E8A-4147-A177-3AD203B41FA5}">
                      <a16:colId xmlns:a16="http://schemas.microsoft.com/office/drawing/2014/main" val="1799861011"/>
                    </a:ext>
                  </a:extLst>
                </a:gridCol>
                <a:gridCol w="208280">
                  <a:extLst>
                    <a:ext uri="{9D8B030D-6E8A-4147-A177-3AD203B41FA5}">
                      <a16:colId xmlns:a16="http://schemas.microsoft.com/office/drawing/2014/main" val="4006518683"/>
                    </a:ext>
                  </a:extLst>
                </a:gridCol>
                <a:gridCol w="208280">
                  <a:extLst>
                    <a:ext uri="{9D8B030D-6E8A-4147-A177-3AD203B41FA5}">
                      <a16:colId xmlns:a16="http://schemas.microsoft.com/office/drawing/2014/main" val="1743072836"/>
                    </a:ext>
                  </a:extLst>
                </a:gridCol>
                <a:gridCol w="208280">
                  <a:extLst>
                    <a:ext uri="{9D8B030D-6E8A-4147-A177-3AD203B41FA5}">
                      <a16:colId xmlns:a16="http://schemas.microsoft.com/office/drawing/2014/main" val="1154277780"/>
                    </a:ext>
                  </a:extLst>
                </a:gridCol>
                <a:gridCol w="208280">
                  <a:extLst>
                    <a:ext uri="{9D8B030D-6E8A-4147-A177-3AD203B41FA5}">
                      <a16:colId xmlns:a16="http://schemas.microsoft.com/office/drawing/2014/main" val="994364114"/>
                    </a:ext>
                  </a:extLst>
                </a:gridCol>
                <a:gridCol w="208280">
                  <a:extLst>
                    <a:ext uri="{9D8B030D-6E8A-4147-A177-3AD203B41FA5}">
                      <a16:colId xmlns:a16="http://schemas.microsoft.com/office/drawing/2014/main" val="1437200547"/>
                    </a:ext>
                  </a:extLst>
                </a:gridCol>
                <a:gridCol w="208280">
                  <a:extLst>
                    <a:ext uri="{9D8B030D-6E8A-4147-A177-3AD203B41FA5}">
                      <a16:colId xmlns:a16="http://schemas.microsoft.com/office/drawing/2014/main" val="2079975199"/>
                    </a:ext>
                  </a:extLst>
                </a:gridCol>
                <a:gridCol w="208280">
                  <a:extLst>
                    <a:ext uri="{9D8B030D-6E8A-4147-A177-3AD203B41FA5}">
                      <a16:colId xmlns:a16="http://schemas.microsoft.com/office/drawing/2014/main" val="589103932"/>
                    </a:ext>
                  </a:extLst>
                </a:gridCol>
                <a:gridCol w="208280">
                  <a:extLst>
                    <a:ext uri="{9D8B030D-6E8A-4147-A177-3AD203B41FA5}">
                      <a16:colId xmlns:a16="http://schemas.microsoft.com/office/drawing/2014/main" val="2379513542"/>
                    </a:ext>
                  </a:extLst>
                </a:gridCol>
                <a:gridCol w="208280">
                  <a:extLst>
                    <a:ext uri="{9D8B030D-6E8A-4147-A177-3AD203B41FA5}">
                      <a16:colId xmlns:a16="http://schemas.microsoft.com/office/drawing/2014/main" val="3489970649"/>
                    </a:ext>
                  </a:extLst>
                </a:gridCol>
                <a:gridCol w="208280">
                  <a:extLst>
                    <a:ext uri="{9D8B030D-6E8A-4147-A177-3AD203B41FA5}">
                      <a16:colId xmlns:a16="http://schemas.microsoft.com/office/drawing/2014/main" val="2871145813"/>
                    </a:ext>
                  </a:extLst>
                </a:gridCol>
                <a:gridCol w="208280">
                  <a:extLst>
                    <a:ext uri="{9D8B030D-6E8A-4147-A177-3AD203B41FA5}">
                      <a16:colId xmlns:a16="http://schemas.microsoft.com/office/drawing/2014/main" val="347794391"/>
                    </a:ext>
                  </a:extLst>
                </a:gridCol>
                <a:gridCol w="208280">
                  <a:extLst>
                    <a:ext uri="{9D8B030D-6E8A-4147-A177-3AD203B41FA5}">
                      <a16:colId xmlns:a16="http://schemas.microsoft.com/office/drawing/2014/main" val="2767819964"/>
                    </a:ext>
                  </a:extLst>
                </a:gridCol>
                <a:gridCol w="208280">
                  <a:extLst>
                    <a:ext uri="{9D8B030D-6E8A-4147-A177-3AD203B41FA5}">
                      <a16:colId xmlns:a16="http://schemas.microsoft.com/office/drawing/2014/main" val="1150795042"/>
                    </a:ext>
                  </a:extLst>
                </a:gridCol>
                <a:gridCol w="208280">
                  <a:extLst>
                    <a:ext uri="{9D8B030D-6E8A-4147-A177-3AD203B41FA5}">
                      <a16:colId xmlns:a16="http://schemas.microsoft.com/office/drawing/2014/main" val="4115907354"/>
                    </a:ext>
                  </a:extLst>
                </a:gridCol>
                <a:gridCol w="208280">
                  <a:extLst>
                    <a:ext uri="{9D8B030D-6E8A-4147-A177-3AD203B41FA5}">
                      <a16:colId xmlns:a16="http://schemas.microsoft.com/office/drawing/2014/main" val="1441938731"/>
                    </a:ext>
                  </a:extLst>
                </a:gridCol>
                <a:gridCol w="208280">
                  <a:extLst>
                    <a:ext uri="{9D8B030D-6E8A-4147-A177-3AD203B41FA5}">
                      <a16:colId xmlns:a16="http://schemas.microsoft.com/office/drawing/2014/main" val="1626521145"/>
                    </a:ext>
                  </a:extLst>
                </a:gridCol>
                <a:gridCol w="208280">
                  <a:extLst>
                    <a:ext uri="{9D8B030D-6E8A-4147-A177-3AD203B41FA5}">
                      <a16:colId xmlns:a16="http://schemas.microsoft.com/office/drawing/2014/main" val="924836249"/>
                    </a:ext>
                  </a:extLst>
                </a:gridCol>
                <a:gridCol w="208280">
                  <a:extLst>
                    <a:ext uri="{9D8B030D-6E8A-4147-A177-3AD203B41FA5}">
                      <a16:colId xmlns:a16="http://schemas.microsoft.com/office/drawing/2014/main" val="477454454"/>
                    </a:ext>
                  </a:extLst>
                </a:gridCol>
                <a:gridCol w="208280">
                  <a:extLst>
                    <a:ext uri="{9D8B030D-6E8A-4147-A177-3AD203B41FA5}">
                      <a16:colId xmlns:a16="http://schemas.microsoft.com/office/drawing/2014/main" val="1447590109"/>
                    </a:ext>
                  </a:extLst>
                </a:gridCol>
                <a:gridCol w="208280">
                  <a:extLst>
                    <a:ext uri="{9D8B030D-6E8A-4147-A177-3AD203B41FA5}">
                      <a16:colId xmlns:a16="http://schemas.microsoft.com/office/drawing/2014/main" val="2160429781"/>
                    </a:ext>
                  </a:extLst>
                </a:gridCol>
                <a:gridCol w="208280">
                  <a:extLst>
                    <a:ext uri="{9D8B030D-6E8A-4147-A177-3AD203B41FA5}">
                      <a16:colId xmlns:a16="http://schemas.microsoft.com/office/drawing/2014/main" val="868048858"/>
                    </a:ext>
                  </a:extLst>
                </a:gridCol>
                <a:gridCol w="208280">
                  <a:extLst>
                    <a:ext uri="{9D8B030D-6E8A-4147-A177-3AD203B41FA5}">
                      <a16:colId xmlns:a16="http://schemas.microsoft.com/office/drawing/2014/main" val="1280122106"/>
                    </a:ext>
                  </a:extLst>
                </a:gridCol>
                <a:gridCol w="208280">
                  <a:extLst>
                    <a:ext uri="{9D8B030D-6E8A-4147-A177-3AD203B41FA5}">
                      <a16:colId xmlns:a16="http://schemas.microsoft.com/office/drawing/2014/main" val="1719689258"/>
                    </a:ext>
                  </a:extLst>
                </a:gridCol>
                <a:gridCol w="208280">
                  <a:extLst>
                    <a:ext uri="{9D8B030D-6E8A-4147-A177-3AD203B41FA5}">
                      <a16:colId xmlns:a16="http://schemas.microsoft.com/office/drawing/2014/main" val="2956363723"/>
                    </a:ext>
                  </a:extLst>
                </a:gridCol>
                <a:gridCol w="208280">
                  <a:extLst>
                    <a:ext uri="{9D8B030D-6E8A-4147-A177-3AD203B41FA5}">
                      <a16:colId xmlns:a16="http://schemas.microsoft.com/office/drawing/2014/main" val="1458074005"/>
                    </a:ext>
                  </a:extLst>
                </a:gridCol>
                <a:gridCol w="208280">
                  <a:extLst>
                    <a:ext uri="{9D8B030D-6E8A-4147-A177-3AD203B41FA5}">
                      <a16:colId xmlns:a16="http://schemas.microsoft.com/office/drawing/2014/main" val="1151773898"/>
                    </a:ext>
                  </a:extLst>
                </a:gridCol>
                <a:gridCol w="208280">
                  <a:extLst>
                    <a:ext uri="{9D8B030D-6E8A-4147-A177-3AD203B41FA5}">
                      <a16:colId xmlns:a16="http://schemas.microsoft.com/office/drawing/2014/main" val="2770345204"/>
                    </a:ext>
                  </a:extLst>
                </a:gridCol>
                <a:gridCol w="208280">
                  <a:extLst>
                    <a:ext uri="{9D8B030D-6E8A-4147-A177-3AD203B41FA5}">
                      <a16:colId xmlns:a16="http://schemas.microsoft.com/office/drawing/2014/main" val="480690187"/>
                    </a:ext>
                  </a:extLst>
                </a:gridCol>
                <a:gridCol w="208280">
                  <a:extLst>
                    <a:ext uri="{9D8B030D-6E8A-4147-A177-3AD203B41FA5}">
                      <a16:colId xmlns:a16="http://schemas.microsoft.com/office/drawing/2014/main" val="857242168"/>
                    </a:ext>
                  </a:extLst>
                </a:gridCol>
                <a:gridCol w="208280">
                  <a:extLst>
                    <a:ext uri="{9D8B030D-6E8A-4147-A177-3AD203B41FA5}">
                      <a16:colId xmlns:a16="http://schemas.microsoft.com/office/drawing/2014/main" val="3339591787"/>
                    </a:ext>
                  </a:extLst>
                </a:gridCol>
                <a:gridCol w="208280">
                  <a:extLst>
                    <a:ext uri="{9D8B030D-6E8A-4147-A177-3AD203B41FA5}">
                      <a16:colId xmlns:a16="http://schemas.microsoft.com/office/drawing/2014/main" val="1954303147"/>
                    </a:ext>
                  </a:extLst>
                </a:gridCol>
                <a:gridCol w="208280">
                  <a:extLst>
                    <a:ext uri="{9D8B030D-6E8A-4147-A177-3AD203B41FA5}">
                      <a16:colId xmlns:a16="http://schemas.microsoft.com/office/drawing/2014/main" val="2160017178"/>
                    </a:ext>
                  </a:extLst>
                </a:gridCol>
                <a:gridCol w="208280">
                  <a:extLst>
                    <a:ext uri="{9D8B030D-6E8A-4147-A177-3AD203B41FA5}">
                      <a16:colId xmlns:a16="http://schemas.microsoft.com/office/drawing/2014/main" val="3477291132"/>
                    </a:ext>
                  </a:extLst>
                </a:gridCol>
                <a:gridCol w="208280">
                  <a:extLst>
                    <a:ext uri="{9D8B030D-6E8A-4147-A177-3AD203B41FA5}">
                      <a16:colId xmlns:a16="http://schemas.microsoft.com/office/drawing/2014/main" val="3434767208"/>
                    </a:ext>
                  </a:extLst>
                </a:gridCol>
                <a:gridCol w="208280">
                  <a:extLst>
                    <a:ext uri="{9D8B030D-6E8A-4147-A177-3AD203B41FA5}">
                      <a16:colId xmlns:a16="http://schemas.microsoft.com/office/drawing/2014/main" val="1691660100"/>
                    </a:ext>
                  </a:extLst>
                </a:gridCol>
                <a:gridCol w="208280">
                  <a:extLst>
                    <a:ext uri="{9D8B030D-6E8A-4147-A177-3AD203B41FA5}">
                      <a16:colId xmlns:a16="http://schemas.microsoft.com/office/drawing/2014/main" val="3549029212"/>
                    </a:ext>
                  </a:extLst>
                </a:gridCol>
                <a:gridCol w="208280">
                  <a:extLst>
                    <a:ext uri="{9D8B030D-6E8A-4147-A177-3AD203B41FA5}">
                      <a16:colId xmlns:a16="http://schemas.microsoft.com/office/drawing/2014/main" val="2113035604"/>
                    </a:ext>
                  </a:extLst>
                </a:gridCol>
                <a:gridCol w="208280">
                  <a:extLst>
                    <a:ext uri="{9D8B030D-6E8A-4147-A177-3AD203B41FA5}">
                      <a16:colId xmlns:a16="http://schemas.microsoft.com/office/drawing/2014/main" val="3001038210"/>
                    </a:ext>
                  </a:extLst>
                </a:gridCol>
                <a:gridCol w="208280">
                  <a:extLst>
                    <a:ext uri="{9D8B030D-6E8A-4147-A177-3AD203B41FA5}">
                      <a16:colId xmlns:a16="http://schemas.microsoft.com/office/drawing/2014/main" val="188294426"/>
                    </a:ext>
                  </a:extLst>
                </a:gridCol>
                <a:gridCol w="208280">
                  <a:extLst>
                    <a:ext uri="{9D8B030D-6E8A-4147-A177-3AD203B41FA5}">
                      <a16:colId xmlns:a16="http://schemas.microsoft.com/office/drawing/2014/main" val="3145402210"/>
                    </a:ext>
                  </a:extLst>
                </a:gridCol>
                <a:gridCol w="208280">
                  <a:extLst>
                    <a:ext uri="{9D8B030D-6E8A-4147-A177-3AD203B41FA5}">
                      <a16:colId xmlns:a16="http://schemas.microsoft.com/office/drawing/2014/main" val="1653408446"/>
                    </a:ext>
                  </a:extLst>
                </a:gridCol>
                <a:gridCol w="208280">
                  <a:extLst>
                    <a:ext uri="{9D8B030D-6E8A-4147-A177-3AD203B41FA5}">
                      <a16:colId xmlns:a16="http://schemas.microsoft.com/office/drawing/2014/main" val="2331494926"/>
                    </a:ext>
                  </a:extLst>
                </a:gridCol>
                <a:gridCol w="208280">
                  <a:extLst>
                    <a:ext uri="{9D8B030D-6E8A-4147-A177-3AD203B41FA5}">
                      <a16:colId xmlns:a16="http://schemas.microsoft.com/office/drawing/2014/main" val="1519274397"/>
                    </a:ext>
                  </a:extLst>
                </a:gridCol>
                <a:gridCol w="208280">
                  <a:extLst>
                    <a:ext uri="{9D8B030D-6E8A-4147-A177-3AD203B41FA5}">
                      <a16:colId xmlns:a16="http://schemas.microsoft.com/office/drawing/2014/main" val="659539542"/>
                    </a:ext>
                  </a:extLst>
                </a:gridCol>
                <a:gridCol w="208280">
                  <a:extLst>
                    <a:ext uri="{9D8B030D-6E8A-4147-A177-3AD203B41FA5}">
                      <a16:colId xmlns:a16="http://schemas.microsoft.com/office/drawing/2014/main" val="1788315943"/>
                    </a:ext>
                  </a:extLst>
                </a:gridCol>
                <a:gridCol w="208280">
                  <a:extLst>
                    <a:ext uri="{9D8B030D-6E8A-4147-A177-3AD203B41FA5}">
                      <a16:colId xmlns:a16="http://schemas.microsoft.com/office/drawing/2014/main" val="1949213796"/>
                    </a:ext>
                  </a:extLst>
                </a:gridCol>
                <a:gridCol w="208280">
                  <a:extLst>
                    <a:ext uri="{9D8B030D-6E8A-4147-A177-3AD203B41FA5}">
                      <a16:colId xmlns:a16="http://schemas.microsoft.com/office/drawing/2014/main" val="1235786224"/>
                    </a:ext>
                  </a:extLst>
                </a:gridCol>
                <a:gridCol w="208280">
                  <a:extLst>
                    <a:ext uri="{9D8B030D-6E8A-4147-A177-3AD203B41FA5}">
                      <a16:colId xmlns:a16="http://schemas.microsoft.com/office/drawing/2014/main" val="4252058830"/>
                    </a:ext>
                  </a:extLst>
                </a:gridCol>
                <a:gridCol w="208280">
                  <a:extLst>
                    <a:ext uri="{9D8B030D-6E8A-4147-A177-3AD203B41FA5}">
                      <a16:colId xmlns:a16="http://schemas.microsoft.com/office/drawing/2014/main" val="3524322248"/>
                    </a:ext>
                  </a:extLst>
                </a:gridCol>
                <a:gridCol w="208280">
                  <a:extLst>
                    <a:ext uri="{9D8B030D-6E8A-4147-A177-3AD203B41FA5}">
                      <a16:colId xmlns:a16="http://schemas.microsoft.com/office/drawing/2014/main" val="4292475187"/>
                    </a:ext>
                  </a:extLst>
                </a:gridCol>
                <a:gridCol w="208280">
                  <a:extLst>
                    <a:ext uri="{9D8B030D-6E8A-4147-A177-3AD203B41FA5}">
                      <a16:colId xmlns:a16="http://schemas.microsoft.com/office/drawing/2014/main" val="3553907920"/>
                    </a:ext>
                  </a:extLst>
                </a:gridCol>
                <a:gridCol w="208280">
                  <a:extLst>
                    <a:ext uri="{9D8B030D-6E8A-4147-A177-3AD203B41FA5}">
                      <a16:colId xmlns:a16="http://schemas.microsoft.com/office/drawing/2014/main" val="3329392393"/>
                    </a:ext>
                  </a:extLst>
                </a:gridCol>
                <a:gridCol w="208280">
                  <a:extLst>
                    <a:ext uri="{9D8B030D-6E8A-4147-A177-3AD203B41FA5}">
                      <a16:colId xmlns:a16="http://schemas.microsoft.com/office/drawing/2014/main" val="2386309436"/>
                    </a:ext>
                  </a:extLst>
                </a:gridCol>
                <a:gridCol w="208280">
                  <a:extLst>
                    <a:ext uri="{9D8B030D-6E8A-4147-A177-3AD203B41FA5}">
                      <a16:colId xmlns:a16="http://schemas.microsoft.com/office/drawing/2014/main" val="2947752081"/>
                    </a:ext>
                  </a:extLst>
                </a:gridCol>
                <a:gridCol w="208280">
                  <a:extLst>
                    <a:ext uri="{9D8B030D-6E8A-4147-A177-3AD203B41FA5}">
                      <a16:colId xmlns:a16="http://schemas.microsoft.com/office/drawing/2014/main" val="1387482654"/>
                    </a:ext>
                  </a:extLst>
                </a:gridCol>
                <a:gridCol w="208280">
                  <a:extLst>
                    <a:ext uri="{9D8B030D-6E8A-4147-A177-3AD203B41FA5}">
                      <a16:colId xmlns:a16="http://schemas.microsoft.com/office/drawing/2014/main" val="2341418037"/>
                    </a:ext>
                  </a:extLst>
                </a:gridCol>
                <a:gridCol w="208280">
                  <a:extLst>
                    <a:ext uri="{9D8B030D-6E8A-4147-A177-3AD203B41FA5}">
                      <a16:colId xmlns:a16="http://schemas.microsoft.com/office/drawing/2014/main" val="19413668"/>
                    </a:ext>
                  </a:extLst>
                </a:gridCol>
                <a:gridCol w="208280">
                  <a:extLst>
                    <a:ext uri="{9D8B030D-6E8A-4147-A177-3AD203B41FA5}">
                      <a16:colId xmlns:a16="http://schemas.microsoft.com/office/drawing/2014/main" val="1575184499"/>
                    </a:ext>
                  </a:extLst>
                </a:gridCol>
                <a:gridCol w="208280">
                  <a:extLst>
                    <a:ext uri="{9D8B030D-6E8A-4147-A177-3AD203B41FA5}">
                      <a16:colId xmlns:a16="http://schemas.microsoft.com/office/drawing/2014/main" val="4117863722"/>
                    </a:ext>
                  </a:extLst>
                </a:gridCol>
                <a:gridCol w="208280">
                  <a:extLst>
                    <a:ext uri="{9D8B030D-6E8A-4147-A177-3AD203B41FA5}">
                      <a16:colId xmlns:a16="http://schemas.microsoft.com/office/drawing/2014/main" val="828655114"/>
                    </a:ext>
                  </a:extLst>
                </a:gridCol>
                <a:gridCol w="208280">
                  <a:extLst>
                    <a:ext uri="{9D8B030D-6E8A-4147-A177-3AD203B41FA5}">
                      <a16:colId xmlns:a16="http://schemas.microsoft.com/office/drawing/2014/main" val="2209107164"/>
                    </a:ext>
                  </a:extLst>
                </a:gridCol>
                <a:gridCol w="208280">
                  <a:extLst>
                    <a:ext uri="{9D8B030D-6E8A-4147-A177-3AD203B41FA5}">
                      <a16:colId xmlns:a16="http://schemas.microsoft.com/office/drawing/2014/main" val="1096178520"/>
                    </a:ext>
                  </a:extLst>
                </a:gridCol>
                <a:gridCol w="208280">
                  <a:extLst>
                    <a:ext uri="{9D8B030D-6E8A-4147-A177-3AD203B41FA5}">
                      <a16:colId xmlns:a16="http://schemas.microsoft.com/office/drawing/2014/main" val="245793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4023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- 2023-04-12 13:00:04</a:t>
                      </a:r>
                      <a:r>
                        <a:rPr kumimoji="0" lang="en-US" sz="1000" b="0" i="0" u="none" strike="noStrike" kern="1200" cap="none" spc="0" normalizeH="0" baseline="0" noProof="0">
                          <a:ln>
                            <a:noFill/>
                          </a:ln>
                          <a:solidFill>
                            <a:prstClr val="black"/>
                          </a:solidFill>
                          <a:effectLst/>
                          <a:uLnTx/>
                          <a:uFillTx/>
                          <a:latin typeface="Calibri"/>
                          <a:ea typeface="+mn-ea"/>
                          <a:cs typeface="+mn-cs"/>
                        </a:rPr>
                        <a:t>
 Don't miss out on amazing deals from GrabMart! Enjoy discounts + free delivery daily!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97644669"/>
                  </a:ext>
                </a:extLst>
              </a:tr>
            </a:tbl>
          </a:graphicData>
        </a:graphic>
      </p:graphicFrame>
      <p:sp>
        <p:nvSpPr>
          <p:cNvPr id="4" name="Text Placeholder 3">
            <a:extLst>
              <a:ext uri="{FF2B5EF4-FFF2-40B4-BE49-F238E27FC236}">
                <a16:creationId xmlns:a16="http://schemas.microsoft.com/office/drawing/2014/main" id="{2F308A16-E06D-41C5-A473-D512E6C87774}"/>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295627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70CC-4F3E-4350-AB5A-6B6FF6872382}"/>
              </a:ext>
            </a:extLst>
          </p:cNvPr>
          <p:cNvSpPr>
            <a:spLocks noGrp="1"/>
          </p:cNvSpPr>
          <p:nvPr>
            <p:ph type="title"/>
          </p:nvPr>
        </p:nvSpPr>
        <p:spPr/>
        <p:txBody>
          <a:bodyPr/>
          <a:lstStyle/>
          <a:p>
            <a:r>
              <a:rPr lang="en-US"/>
              <a:t>Facebook [ FB ] Custom Own Posts Table (Own) v2 | Grab Total - 11 of 26</a:t>
            </a:r>
          </a:p>
        </p:txBody>
      </p:sp>
      <p:graphicFrame>
        <p:nvGraphicFramePr>
          <p:cNvPr id="5" name="Table Placeholder 4">
            <a:extLst>
              <a:ext uri="{FF2B5EF4-FFF2-40B4-BE49-F238E27FC236}">
                <a16:creationId xmlns:a16="http://schemas.microsoft.com/office/drawing/2014/main" id="{6DA09A2B-4C69-4C15-87EA-409AC4806EF9}"/>
              </a:ext>
            </a:extLst>
          </p:cNvPr>
          <p:cNvGraphicFramePr>
            <a:graphicFrameLocks noGrp="1"/>
          </p:cNvGraphicFramePr>
          <p:nvPr>
            <p:ph type="tbl" sz="quarter" idx="13"/>
            <p:extLst>
              <p:ext uri="{D42A27DB-BD31-4B8C-83A1-F6EECF244321}">
                <p14:modId xmlns:p14="http://schemas.microsoft.com/office/powerpoint/2010/main" val="204328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629536183"/>
                    </a:ext>
                  </a:extLst>
                </a:gridCol>
                <a:gridCol w="208280">
                  <a:extLst>
                    <a:ext uri="{9D8B030D-6E8A-4147-A177-3AD203B41FA5}">
                      <a16:colId xmlns:a16="http://schemas.microsoft.com/office/drawing/2014/main" val="853462647"/>
                    </a:ext>
                  </a:extLst>
                </a:gridCol>
                <a:gridCol w="208280">
                  <a:extLst>
                    <a:ext uri="{9D8B030D-6E8A-4147-A177-3AD203B41FA5}">
                      <a16:colId xmlns:a16="http://schemas.microsoft.com/office/drawing/2014/main" val="1077035552"/>
                    </a:ext>
                  </a:extLst>
                </a:gridCol>
                <a:gridCol w="208280">
                  <a:extLst>
                    <a:ext uri="{9D8B030D-6E8A-4147-A177-3AD203B41FA5}">
                      <a16:colId xmlns:a16="http://schemas.microsoft.com/office/drawing/2014/main" val="4161038693"/>
                    </a:ext>
                  </a:extLst>
                </a:gridCol>
                <a:gridCol w="208280">
                  <a:extLst>
                    <a:ext uri="{9D8B030D-6E8A-4147-A177-3AD203B41FA5}">
                      <a16:colId xmlns:a16="http://schemas.microsoft.com/office/drawing/2014/main" val="2173629704"/>
                    </a:ext>
                  </a:extLst>
                </a:gridCol>
                <a:gridCol w="208280">
                  <a:extLst>
                    <a:ext uri="{9D8B030D-6E8A-4147-A177-3AD203B41FA5}">
                      <a16:colId xmlns:a16="http://schemas.microsoft.com/office/drawing/2014/main" val="2617047491"/>
                    </a:ext>
                  </a:extLst>
                </a:gridCol>
                <a:gridCol w="208280">
                  <a:extLst>
                    <a:ext uri="{9D8B030D-6E8A-4147-A177-3AD203B41FA5}">
                      <a16:colId xmlns:a16="http://schemas.microsoft.com/office/drawing/2014/main" val="2167888359"/>
                    </a:ext>
                  </a:extLst>
                </a:gridCol>
                <a:gridCol w="208280">
                  <a:extLst>
                    <a:ext uri="{9D8B030D-6E8A-4147-A177-3AD203B41FA5}">
                      <a16:colId xmlns:a16="http://schemas.microsoft.com/office/drawing/2014/main" val="926122724"/>
                    </a:ext>
                  </a:extLst>
                </a:gridCol>
                <a:gridCol w="208280">
                  <a:extLst>
                    <a:ext uri="{9D8B030D-6E8A-4147-A177-3AD203B41FA5}">
                      <a16:colId xmlns:a16="http://schemas.microsoft.com/office/drawing/2014/main" val="1542537772"/>
                    </a:ext>
                  </a:extLst>
                </a:gridCol>
                <a:gridCol w="208280">
                  <a:extLst>
                    <a:ext uri="{9D8B030D-6E8A-4147-A177-3AD203B41FA5}">
                      <a16:colId xmlns:a16="http://schemas.microsoft.com/office/drawing/2014/main" val="1669174469"/>
                    </a:ext>
                  </a:extLst>
                </a:gridCol>
                <a:gridCol w="208280">
                  <a:extLst>
                    <a:ext uri="{9D8B030D-6E8A-4147-A177-3AD203B41FA5}">
                      <a16:colId xmlns:a16="http://schemas.microsoft.com/office/drawing/2014/main" val="3560353957"/>
                    </a:ext>
                  </a:extLst>
                </a:gridCol>
                <a:gridCol w="208280">
                  <a:extLst>
                    <a:ext uri="{9D8B030D-6E8A-4147-A177-3AD203B41FA5}">
                      <a16:colId xmlns:a16="http://schemas.microsoft.com/office/drawing/2014/main" val="4242138336"/>
                    </a:ext>
                  </a:extLst>
                </a:gridCol>
                <a:gridCol w="208280">
                  <a:extLst>
                    <a:ext uri="{9D8B030D-6E8A-4147-A177-3AD203B41FA5}">
                      <a16:colId xmlns:a16="http://schemas.microsoft.com/office/drawing/2014/main" val="1604694079"/>
                    </a:ext>
                  </a:extLst>
                </a:gridCol>
                <a:gridCol w="208280">
                  <a:extLst>
                    <a:ext uri="{9D8B030D-6E8A-4147-A177-3AD203B41FA5}">
                      <a16:colId xmlns:a16="http://schemas.microsoft.com/office/drawing/2014/main" val="3132022182"/>
                    </a:ext>
                  </a:extLst>
                </a:gridCol>
                <a:gridCol w="208280">
                  <a:extLst>
                    <a:ext uri="{9D8B030D-6E8A-4147-A177-3AD203B41FA5}">
                      <a16:colId xmlns:a16="http://schemas.microsoft.com/office/drawing/2014/main" val="1496679378"/>
                    </a:ext>
                  </a:extLst>
                </a:gridCol>
                <a:gridCol w="208280">
                  <a:extLst>
                    <a:ext uri="{9D8B030D-6E8A-4147-A177-3AD203B41FA5}">
                      <a16:colId xmlns:a16="http://schemas.microsoft.com/office/drawing/2014/main" val="3030469373"/>
                    </a:ext>
                  </a:extLst>
                </a:gridCol>
                <a:gridCol w="208280">
                  <a:extLst>
                    <a:ext uri="{9D8B030D-6E8A-4147-A177-3AD203B41FA5}">
                      <a16:colId xmlns:a16="http://schemas.microsoft.com/office/drawing/2014/main" val="3241976833"/>
                    </a:ext>
                  </a:extLst>
                </a:gridCol>
                <a:gridCol w="208280">
                  <a:extLst>
                    <a:ext uri="{9D8B030D-6E8A-4147-A177-3AD203B41FA5}">
                      <a16:colId xmlns:a16="http://schemas.microsoft.com/office/drawing/2014/main" val="3352898116"/>
                    </a:ext>
                  </a:extLst>
                </a:gridCol>
                <a:gridCol w="208280">
                  <a:extLst>
                    <a:ext uri="{9D8B030D-6E8A-4147-A177-3AD203B41FA5}">
                      <a16:colId xmlns:a16="http://schemas.microsoft.com/office/drawing/2014/main" val="4145698002"/>
                    </a:ext>
                  </a:extLst>
                </a:gridCol>
                <a:gridCol w="208280">
                  <a:extLst>
                    <a:ext uri="{9D8B030D-6E8A-4147-A177-3AD203B41FA5}">
                      <a16:colId xmlns:a16="http://schemas.microsoft.com/office/drawing/2014/main" val="2071035554"/>
                    </a:ext>
                  </a:extLst>
                </a:gridCol>
                <a:gridCol w="208280">
                  <a:extLst>
                    <a:ext uri="{9D8B030D-6E8A-4147-A177-3AD203B41FA5}">
                      <a16:colId xmlns:a16="http://schemas.microsoft.com/office/drawing/2014/main" val="1420623282"/>
                    </a:ext>
                  </a:extLst>
                </a:gridCol>
                <a:gridCol w="208280">
                  <a:extLst>
                    <a:ext uri="{9D8B030D-6E8A-4147-A177-3AD203B41FA5}">
                      <a16:colId xmlns:a16="http://schemas.microsoft.com/office/drawing/2014/main" val="3978574575"/>
                    </a:ext>
                  </a:extLst>
                </a:gridCol>
                <a:gridCol w="208280">
                  <a:extLst>
                    <a:ext uri="{9D8B030D-6E8A-4147-A177-3AD203B41FA5}">
                      <a16:colId xmlns:a16="http://schemas.microsoft.com/office/drawing/2014/main" val="1916183951"/>
                    </a:ext>
                  </a:extLst>
                </a:gridCol>
                <a:gridCol w="208280">
                  <a:extLst>
                    <a:ext uri="{9D8B030D-6E8A-4147-A177-3AD203B41FA5}">
                      <a16:colId xmlns:a16="http://schemas.microsoft.com/office/drawing/2014/main" val="650831582"/>
                    </a:ext>
                  </a:extLst>
                </a:gridCol>
                <a:gridCol w="208280">
                  <a:extLst>
                    <a:ext uri="{9D8B030D-6E8A-4147-A177-3AD203B41FA5}">
                      <a16:colId xmlns:a16="http://schemas.microsoft.com/office/drawing/2014/main" val="3550083268"/>
                    </a:ext>
                  </a:extLst>
                </a:gridCol>
                <a:gridCol w="208280">
                  <a:extLst>
                    <a:ext uri="{9D8B030D-6E8A-4147-A177-3AD203B41FA5}">
                      <a16:colId xmlns:a16="http://schemas.microsoft.com/office/drawing/2014/main" val="1788922908"/>
                    </a:ext>
                  </a:extLst>
                </a:gridCol>
                <a:gridCol w="208280">
                  <a:extLst>
                    <a:ext uri="{9D8B030D-6E8A-4147-A177-3AD203B41FA5}">
                      <a16:colId xmlns:a16="http://schemas.microsoft.com/office/drawing/2014/main" val="747316129"/>
                    </a:ext>
                  </a:extLst>
                </a:gridCol>
                <a:gridCol w="208280">
                  <a:extLst>
                    <a:ext uri="{9D8B030D-6E8A-4147-A177-3AD203B41FA5}">
                      <a16:colId xmlns:a16="http://schemas.microsoft.com/office/drawing/2014/main" val="4241185482"/>
                    </a:ext>
                  </a:extLst>
                </a:gridCol>
                <a:gridCol w="208280">
                  <a:extLst>
                    <a:ext uri="{9D8B030D-6E8A-4147-A177-3AD203B41FA5}">
                      <a16:colId xmlns:a16="http://schemas.microsoft.com/office/drawing/2014/main" val="3677275929"/>
                    </a:ext>
                  </a:extLst>
                </a:gridCol>
                <a:gridCol w="208280">
                  <a:extLst>
                    <a:ext uri="{9D8B030D-6E8A-4147-A177-3AD203B41FA5}">
                      <a16:colId xmlns:a16="http://schemas.microsoft.com/office/drawing/2014/main" val="3508189317"/>
                    </a:ext>
                  </a:extLst>
                </a:gridCol>
                <a:gridCol w="208280">
                  <a:extLst>
                    <a:ext uri="{9D8B030D-6E8A-4147-A177-3AD203B41FA5}">
                      <a16:colId xmlns:a16="http://schemas.microsoft.com/office/drawing/2014/main" val="3142078085"/>
                    </a:ext>
                  </a:extLst>
                </a:gridCol>
                <a:gridCol w="208280">
                  <a:extLst>
                    <a:ext uri="{9D8B030D-6E8A-4147-A177-3AD203B41FA5}">
                      <a16:colId xmlns:a16="http://schemas.microsoft.com/office/drawing/2014/main" val="558309097"/>
                    </a:ext>
                  </a:extLst>
                </a:gridCol>
                <a:gridCol w="208280">
                  <a:extLst>
                    <a:ext uri="{9D8B030D-6E8A-4147-A177-3AD203B41FA5}">
                      <a16:colId xmlns:a16="http://schemas.microsoft.com/office/drawing/2014/main" val="1498205242"/>
                    </a:ext>
                  </a:extLst>
                </a:gridCol>
                <a:gridCol w="208280">
                  <a:extLst>
                    <a:ext uri="{9D8B030D-6E8A-4147-A177-3AD203B41FA5}">
                      <a16:colId xmlns:a16="http://schemas.microsoft.com/office/drawing/2014/main" val="3331735392"/>
                    </a:ext>
                  </a:extLst>
                </a:gridCol>
                <a:gridCol w="208280">
                  <a:extLst>
                    <a:ext uri="{9D8B030D-6E8A-4147-A177-3AD203B41FA5}">
                      <a16:colId xmlns:a16="http://schemas.microsoft.com/office/drawing/2014/main" val="2593402874"/>
                    </a:ext>
                  </a:extLst>
                </a:gridCol>
                <a:gridCol w="208280">
                  <a:extLst>
                    <a:ext uri="{9D8B030D-6E8A-4147-A177-3AD203B41FA5}">
                      <a16:colId xmlns:a16="http://schemas.microsoft.com/office/drawing/2014/main" val="3260924319"/>
                    </a:ext>
                  </a:extLst>
                </a:gridCol>
                <a:gridCol w="208280">
                  <a:extLst>
                    <a:ext uri="{9D8B030D-6E8A-4147-A177-3AD203B41FA5}">
                      <a16:colId xmlns:a16="http://schemas.microsoft.com/office/drawing/2014/main" val="3643646613"/>
                    </a:ext>
                  </a:extLst>
                </a:gridCol>
                <a:gridCol w="208280">
                  <a:extLst>
                    <a:ext uri="{9D8B030D-6E8A-4147-A177-3AD203B41FA5}">
                      <a16:colId xmlns:a16="http://schemas.microsoft.com/office/drawing/2014/main" val="1225147116"/>
                    </a:ext>
                  </a:extLst>
                </a:gridCol>
                <a:gridCol w="208280">
                  <a:extLst>
                    <a:ext uri="{9D8B030D-6E8A-4147-A177-3AD203B41FA5}">
                      <a16:colId xmlns:a16="http://schemas.microsoft.com/office/drawing/2014/main" val="1245451730"/>
                    </a:ext>
                  </a:extLst>
                </a:gridCol>
                <a:gridCol w="208280">
                  <a:extLst>
                    <a:ext uri="{9D8B030D-6E8A-4147-A177-3AD203B41FA5}">
                      <a16:colId xmlns:a16="http://schemas.microsoft.com/office/drawing/2014/main" val="2289882476"/>
                    </a:ext>
                  </a:extLst>
                </a:gridCol>
                <a:gridCol w="208280">
                  <a:extLst>
                    <a:ext uri="{9D8B030D-6E8A-4147-A177-3AD203B41FA5}">
                      <a16:colId xmlns:a16="http://schemas.microsoft.com/office/drawing/2014/main" val="2630077618"/>
                    </a:ext>
                  </a:extLst>
                </a:gridCol>
                <a:gridCol w="208280">
                  <a:extLst>
                    <a:ext uri="{9D8B030D-6E8A-4147-A177-3AD203B41FA5}">
                      <a16:colId xmlns:a16="http://schemas.microsoft.com/office/drawing/2014/main" val="4073777517"/>
                    </a:ext>
                  </a:extLst>
                </a:gridCol>
                <a:gridCol w="208280">
                  <a:extLst>
                    <a:ext uri="{9D8B030D-6E8A-4147-A177-3AD203B41FA5}">
                      <a16:colId xmlns:a16="http://schemas.microsoft.com/office/drawing/2014/main" val="3337907256"/>
                    </a:ext>
                  </a:extLst>
                </a:gridCol>
                <a:gridCol w="208280">
                  <a:extLst>
                    <a:ext uri="{9D8B030D-6E8A-4147-A177-3AD203B41FA5}">
                      <a16:colId xmlns:a16="http://schemas.microsoft.com/office/drawing/2014/main" val="4255131230"/>
                    </a:ext>
                  </a:extLst>
                </a:gridCol>
                <a:gridCol w="208280">
                  <a:extLst>
                    <a:ext uri="{9D8B030D-6E8A-4147-A177-3AD203B41FA5}">
                      <a16:colId xmlns:a16="http://schemas.microsoft.com/office/drawing/2014/main" val="3796157354"/>
                    </a:ext>
                  </a:extLst>
                </a:gridCol>
                <a:gridCol w="208280">
                  <a:extLst>
                    <a:ext uri="{9D8B030D-6E8A-4147-A177-3AD203B41FA5}">
                      <a16:colId xmlns:a16="http://schemas.microsoft.com/office/drawing/2014/main" val="603724186"/>
                    </a:ext>
                  </a:extLst>
                </a:gridCol>
                <a:gridCol w="208280">
                  <a:extLst>
                    <a:ext uri="{9D8B030D-6E8A-4147-A177-3AD203B41FA5}">
                      <a16:colId xmlns:a16="http://schemas.microsoft.com/office/drawing/2014/main" val="3492684"/>
                    </a:ext>
                  </a:extLst>
                </a:gridCol>
                <a:gridCol w="208280">
                  <a:extLst>
                    <a:ext uri="{9D8B030D-6E8A-4147-A177-3AD203B41FA5}">
                      <a16:colId xmlns:a16="http://schemas.microsoft.com/office/drawing/2014/main" val="2927860327"/>
                    </a:ext>
                  </a:extLst>
                </a:gridCol>
                <a:gridCol w="208280">
                  <a:extLst>
                    <a:ext uri="{9D8B030D-6E8A-4147-A177-3AD203B41FA5}">
                      <a16:colId xmlns:a16="http://schemas.microsoft.com/office/drawing/2014/main" val="490105718"/>
                    </a:ext>
                  </a:extLst>
                </a:gridCol>
                <a:gridCol w="208280">
                  <a:extLst>
                    <a:ext uri="{9D8B030D-6E8A-4147-A177-3AD203B41FA5}">
                      <a16:colId xmlns:a16="http://schemas.microsoft.com/office/drawing/2014/main" val="3088134634"/>
                    </a:ext>
                  </a:extLst>
                </a:gridCol>
                <a:gridCol w="208280">
                  <a:extLst>
                    <a:ext uri="{9D8B030D-6E8A-4147-A177-3AD203B41FA5}">
                      <a16:colId xmlns:a16="http://schemas.microsoft.com/office/drawing/2014/main" val="1789827297"/>
                    </a:ext>
                  </a:extLst>
                </a:gridCol>
                <a:gridCol w="208280">
                  <a:extLst>
                    <a:ext uri="{9D8B030D-6E8A-4147-A177-3AD203B41FA5}">
                      <a16:colId xmlns:a16="http://schemas.microsoft.com/office/drawing/2014/main" val="1366220373"/>
                    </a:ext>
                  </a:extLst>
                </a:gridCol>
                <a:gridCol w="208280">
                  <a:extLst>
                    <a:ext uri="{9D8B030D-6E8A-4147-A177-3AD203B41FA5}">
                      <a16:colId xmlns:a16="http://schemas.microsoft.com/office/drawing/2014/main" val="2884943847"/>
                    </a:ext>
                  </a:extLst>
                </a:gridCol>
                <a:gridCol w="208280">
                  <a:extLst>
                    <a:ext uri="{9D8B030D-6E8A-4147-A177-3AD203B41FA5}">
                      <a16:colId xmlns:a16="http://schemas.microsoft.com/office/drawing/2014/main" val="1542998384"/>
                    </a:ext>
                  </a:extLst>
                </a:gridCol>
                <a:gridCol w="208280">
                  <a:extLst>
                    <a:ext uri="{9D8B030D-6E8A-4147-A177-3AD203B41FA5}">
                      <a16:colId xmlns:a16="http://schemas.microsoft.com/office/drawing/2014/main" val="3909162039"/>
                    </a:ext>
                  </a:extLst>
                </a:gridCol>
                <a:gridCol w="208280">
                  <a:extLst>
                    <a:ext uri="{9D8B030D-6E8A-4147-A177-3AD203B41FA5}">
                      <a16:colId xmlns:a16="http://schemas.microsoft.com/office/drawing/2014/main" val="1695995853"/>
                    </a:ext>
                  </a:extLst>
                </a:gridCol>
                <a:gridCol w="208280">
                  <a:extLst>
                    <a:ext uri="{9D8B030D-6E8A-4147-A177-3AD203B41FA5}">
                      <a16:colId xmlns:a16="http://schemas.microsoft.com/office/drawing/2014/main" val="3122831871"/>
                    </a:ext>
                  </a:extLst>
                </a:gridCol>
                <a:gridCol w="208280">
                  <a:extLst>
                    <a:ext uri="{9D8B030D-6E8A-4147-A177-3AD203B41FA5}">
                      <a16:colId xmlns:a16="http://schemas.microsoft.com/office/drawing/2014/main" val="1151652940"/>
                    </a:ext>
                  </a:extLst>
                </a:gridCol>
                <a:gridCol w="208280">
                  <a:extLst>
                    <a:ext uri="{9D8B030D-6E8A-4147-A177-3AD203B41FA5}">
                      <a16:colId xmlns:a16="http://schemas.microsoft.com/office/drawing/2014/main" val="2538858905"/>
                    </a:ext>
                  </a:extLst>
                </a:gridCol>
                <a:gridCol w="208280">
                  <a:extLst>
                    <a:ext uri="{9D8B030D-6E8A-4147-A177-3AD203B41FA5}">
                      <a16:colId xmlns:a16="http://schemas.microsoft.com/office/drawing/2014/main" val="1609085018"/>
                    </a:ext>
                  </a:extLst>
                </a:gridCol>
                <a:gridCol w="208280">
                  <a:extLst>
                    <a:ext uri="{9D8B030D-6E8A-4147-A177-3AD203B41FA5}">
                      <a16:colId xmlns:a16="http://schemas.microsoft.com/office/drawing/2014/main" val="3583121375"/>
                    </a:ext>
                  </a:extLst>
                </a:gridCol>
                <a:gridCol w="208280">
                  <a:extLst>
                    <a:ext uri="{9D8B030D-6E8A-4147-A177-3AD203B41FA5}">
                      <a16:colId xmlns:a16="http://schemas.microsoft.com/office/drawing/2014/main" val="2204043649"/>
                    </a:ext>
                  </a:extLst>
                </a:gridCol>
                <a:gridCol w="208280">
                  <a:extLst>
                    <a:ext uri="{9D8B030D-6E8A-4147-A177-3AD203B41FA5}">
                      <a16:colId xmlns:a16="http://schemas.microsoft.com/office/drawing/2014/main" val="188297621"/>
                    </a:ext>
                  </a:extLst>
                </a:gridCol>
                <a:gridCol w="208280">
                  <a:extLst>
                    <a:ext uri="{9D8B030D-6E8A-4147-A177-3AD203B41FA5}">
                      <a16:colId xmlns:a16="http://schemas.microsoft.com/office/drawing/2014/main" val="1136869374"/>
                    </a:ext>
                  </a:extLst>
                </a:gridCol>
                <a:gridCol w="208280">
                  <a:extLst>
                    <a:ext uri="{9D8B030D-6E8A-4147-A177-3AD203B41FA5}">
                      <a16:colId xmlns:a16="http://schemas.microsoft.com/office/drawing/2014/main" val="3416039298"/>
                    </a:ext>
                  </a:extLst>
                </a:gridCol>
                <a:gridCol w="208280">
                  <a:extLst>
                    <a:ext uri="{9D8B030D-6E8A-4147-A177-3AD203B41FA5}">
                      <a16:colId xmlns:a16="http://schemas.microsoft.com/office/drawing/2014/main" val="600749665"/>
                    </a:ext>
                  </a:extLst>
                </a:gridCol>
                <a:gridCol w="208280">
                  <a:extLst>
                    <a:ext uri="{9D8B030D-6E8A-4147-A177-3AD203B41FA5}">
                      <a16:colId xmlns:a16="http://schemas.microsoft.com/office/drawing/2014/main" val="125026089"/>
                    </a:ext>
                  </a:extLst>
                </a:gridCol>
                <a:gridCol w="208280">
                  <a:extLst>
                    <a:ext uri="{9D8B030D-6E8A-4147-A177-3AD203B41FA5}">
                      <a16:colId xmlns:a16="http://schemas.microsoft.com/office/drawing/2014/main" val="475703229"/>
                    </a:ext>
                  </a:extLst>
                </a:gridCol>
                <a:gridCol w="208280">
                  <a:extLst>
                    <a:ext uri="{9D8B030D-6E8A-4147-A177-3AD203B41FA5}">
                      <a16:colId xmlns:a16="http://schemas.microsoft.com/office/drawing/2014/main" val="1527455085"/>
                    </a:ext>
                  </a:extLst>
                </a:gridCol>
                <a:gridCol w="208280">
                  <a:extLst>
                    <a:ext uri="{9D8B030D-6E8A-4147-A177-3AD203B41FA5}">
                      <a16:colId xmlns:a16="http://schemas.microsoft.com/office/drawing/2014/main" val="3696879966"/>
                    </a:ext>
                  </a:extLst>
                </a:gridCol>
                <a:gridCol w="208280">
                  <a:extLst>
                    <a:ext uri="{9D8B030D-6E8A-4147-A177-3AD203B41FA5}">
                      <a16:colId xmlns:a16="http://schemas.microsoft.com/office/drawing/2014/main" val="3060135609"/>
                    </a:ext>
                  </a:extLst>
                </a:gridCol>
                <a:gridCol w="208280">
                  <a:extLst>
                    <a:ext uri="{9D8B030D-6E8A-4147-A177-3AD203B41FA5}">
                      <a16:colId xmlns:a16="http://schemas.microsoft.com/office/drawing/2014/main" val="1943938740"/>
                    </a:ext>
                  </a:extLst>
                </a:gridCol>
                <a:gridCol w="208280">
                  <a:extLst>
                    <a:ext uri="{9D8B030D-6E8A-4147-A177-3AD203B41FA5}">
                      <a16:colId xmlns:a16="http://schemas.microsoft.com/office/drawing/2014/main" val="2546368985"/>
                    </a:ext>
                  </a:extLst>
                </a:gridCol>
                <a:gridCol w="208280">
                  <a:extLst>
                    <a:ext uri="{9D8B030D-6E8A-4147-A177-3AD203B41FA5}">
                      <a16:colId xmlns:a16="http://schemas.microsoft.com/office/drawing/2014/main" val="346624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93494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- 2023-04-12 13:00:03</a:t>
                      </a:r>
                      <a:r>
                        <a:rPr kumimoji="0" lang="en-US" sz="1000" b="0" i="0" u="none" strike="noStrike" kern="1200" cap="none" spc="0" normalizeH="0" baseline="0" noProof="0">
                          <a:ln>
                            <a:noFill/>
                          </a:ln>
                          <a:solidFill>
                            <a:prstClr val="black"/>
                          </a:solidFill>
                          <a:effectLst/>
                          <a:uLnTx/>
                          <a:uFillTx/>
                          <a:latin typeface="Calibri"/>
                          <a:ea typeface="+mn-ea"/>
                          <a:cs typeface="+mn-cs"/>
                        </a:rPr>
                        <a:t>
 Need na mag-refresh ng makakainan? 🤔 Try something new with these fresh eats on GrabFood!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54531070"/>
                  </a:ext>
                </a:extLst>
              </a:tr>
            </a:tbl>
          </a:graphicData>
        </a:graphic>
      </p:graphicFrame>
      <p:sp>
        <p:nvSpPr>
          <p:cNvPr id="4" name="Text Placeholder 3">
            <a:extLst>
              <a:ext uri="{FF2B5EF4-FFF2-40B4-BE49-F238E27FC236}">
                <a16:creationId xmlns:a16="http://schemas.microsoft.com/office/drawing/2014/main" id="{BE51A6C3-1603-4719-A921-B72C7AE0EEDD}"/>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779654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3CE3-C0B8-4BF6-B8C9-F705707609A1}"/>
              </a:ext>
            </a:extLst>
          </p:cNvPr>
          <p:cNvSpPr>
            <a:spLocks noGrp="1"/>
          </p:cNvSpPr>
          <p:nvPr>
            <p:ph type="title"/>
          </p:nvPr>
        </p:nvSpPr>
        <p:spPr/>
        <p:txBody>
          <a:bodyPr/>
          <a:lstStyle/>
          <a:p>
            <a:r>
              <a:rPr lang="en-US"/>
              <a:t>Facebook [ FB ] Custom Own Posts Table (Own) v2 | Grab Total - 12 of 26</a:t>
            </a:r>
          </a:p>
        </p:txBody>
      </p:sp>
      <p:graphicFrame>
        <p:nvGraphicFramePr>
          <p:cNvPr id="5" name="Table Placeholder 4">
            <a:extLst>
              <a:ext uri="{FF2B5EF4-FFF2-40B4-BE49-F238E27FC236}">
                <a16:creationId xmlns:a16="http://schemas.microsoft.com/office/drawing/2014/main" id="{FA31E6A9-9649-4F47-81A4-94AB5F5CBBCB}"/>
              </a:ext>
            </a:extLst>
          </p:cNvPr>
          <p:cNvGraphicFramePr>
            <a:graphicFrameLocks noGrp="1"/>
          </p:cNvGraphicFramePr>
          <p:nvPr>
            <p:ph type="tbl" sz="quarter" idx="13"/>
            <p:extLst>
              <p:ext uri="{D42A27DB-BD31-4B8C-83A1-F6EECF244321}">
                <p14:modId xmlns:p14="http://schemas.microsoft.com/office/powerpoint/2010/main" val="162396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313442447"/>
                    </a:ext>
                  </a:extLst>
                </a:gridCol>
                <a:gridCol w="208280">
                  <a:extLst>
                    <a:ext uri="{9D8B030D-6E8A-4147-A177-3AD203B41FA5}">
                      <a16:colId xmlns:a16="http://schemas.microsoft.com/office/drawing/2014/main" val="1215357903"/>
                    </a:ext>
                  </a:extLst>
                </a:gridCol>
                <a:gridCol w="208280">
                  <a:extLst>
                    <a:ext uri="{9D8B030D-6E8A-4147-A177-3AD203B41FA5}">
                      <a16:colId xmlns:a16="http://schemas.microsoft.com/office/drawing/2014/main" val="2206871422"/>
                    </a:ext>
                  </a:extLst>
                </a:gridCol>
                <a:gridCol w="208280">
                  <a:extLst>
                    <a:ext uri="{9D8B030D-6E8A-4147-A177-3AD203B41FA5}">
                      <a16:colId xmlns:a16="http://schemas.microsoft.com/office/drawing/2014/main" val="1628231410"/>
                    </a:ext>
                  </a:extLst>
                </a:gridCol>
                <a:gridCol w="208280">
                  <a:extLst>
                    <a:ext uri="{9D8B030D-6E8A-4147-A177-3AD203B41FA5}">
                      <a16:colId xmlns:a16="http://schemas.microsoft.com/office/drawing/2014/main" val="871219168"/>
                    </a:ext>
                  </a:extLst>
                </a:gridCol>
                <a:gridCol w="208280">
                  <a:extLst>
                    <a:ext uri="{9D8B030D-6E8A-4147-A177-3AD203B41FA5}">
                      <a16:colId xmlns:a16="http://schemas.microsoft.com/office/drawing/2014/main" val="3904624445"/>
                    </a:ext>
                  </a:extLst>
                </a:gridCol>
                <a:gridCol w="208280">
                  <a:extLst>
                    <a:ext uri="{9D8B030D-6E8A-4147-A177-3AD203B41FA5}">
                      <a16:colId xmlns:a16="http://schemas.microsoft.com/office/drawing/2014/main" val="1673368574"/>
                    </a:ext>
                  </a:extLst>
                </a:gridCol>
                <a:gridCol w="208280">
                  <a:extLst>
                    <a:ext uri="{9D8B030D-6E8A-4147-A177-3AD203B41FA5}">
                      <a16:colId xmlns:a16="http://schemas.microsoft.com/office/drawing/2014/main" val="198434628"/>
                    </a:ext>
                  </a:extLst>
                </a:gridCol>
                <a:gridCol w="208280">
                  <a:extLst>
                    <a:ext uri="{9D8B030D-6E8A-4147-A177-3AD203B41FA5}">
                      <a16:colId xmlns:a16="http://schemas.microsoft.com/office/drawing/2014/main" val="641714866"/>
                    </a:ext>
                  </a:extLst>
                </a:gridCol>
                <a:gridCol w="208280">
                  <a:extLst>
                    <a:ext uri="{9D8B030D-6E8A-4147-A177-3AD203B41FA5}">
                      <a16:colId xmlns:a16="http://schemas.microsoft.com/office/drawing/2014/main" val="4085466427"/>
                    </a:ext>
                  </a:extLst>
                </a:gridCol>
                <a:gridCol w="208280">
                  <a:extLst>
                    <a:ext uri="{9D8B030D-6E8A-4147-A177-3AD203B41FA5}">
                      <a16:colId xmlns:a16="http://schemas.microsoft.com/office/drawing/2014/main" val="4130247579"/>
                    </a:ext>
                  </a:extLst>
                </a:gridCol>
                <a:gridCol w="208280">
                  <a:extLst>
                    <a:ext uri="{9D8B030D-6E8A-4147-A177-3AD203B41FA5}">
                      <a16:colId xmlns:a16="http://schemas.microsoft.com/office/drawing/2014/main" val="1980117929"/>
                    </a:ext>
                  </a:extLst>
                </a:gridCol>
                <a:gridCol w="208280">
                  <a:extLst>
                    <a:ext uri="{9D8B030D-6E8A-4147-A177-3AD203B41FA5}">
                      <a16:colId xmlns:a16="http://schemas.microsoft.com/office/drawing/2014/main" val="137642285"/>
                    </a:ext>
                  </a:extLst>
                </a:gridCol>
                <a:gridCol w="208280">
                  <a:extLst>
                    <a:ext uri="{9D8B030D-6E8A-4147-A177-3AD203B41FA5}">
                      <a16:colId xmlns:a16="http://schemas.microsoft.com/office/drawing/2014/main" val="1001053200"/>
                    </a:ext>
                  </a:extLst>
                </a:gridCol>
                <a:gridCol w="208280">
                  <a:extLst>
                    <a:ext uri="{9D8B030D-6E8A-4147-A177-3AD203B41FA5}">
                      <a16:colId xmlns:a16="http://schemas.microsoft.com/office/drawing/2014/main" val="3454375956"/>
                    </a:ext>
                  </a:extLst>
                </a:gridCol>
                <a:gridCol w="208280">
                  <a:extLst>
                    <a:ext uri="{9D8B030D-6E8A-4147-A177-3AD203B41FA5}">
                      <a16:colId xmlns:a16="http://schemas.microsoft.com/office/drawing/2014/main" val="2224388855"/>
                    </a:ext>
                  </a:extLst>
                </a:gridCol>
                <a:gridCol w="208280">
                  <a:extLst>
                    <a:ext uri="{9D8B030D-6E8A-4147-A177-3AD203B41FA5}">
                      <a16:colId xmlns:a16="http://schemas.microsoft.com/office/drawing/2014/main" val="3275718589"/>
                    </a:ext>
                  </a:extLst>
                </a:gridCol>
                <a:gridCol w="208280">
                  <a:extLst>
                    <a:ext uri="{9D8B030D-6E8A-4147-A177-3AD203B41FA5}">
                      <a16:colId xmlns:a16="http://schemas.microsoft.com/office/drawing/2014/main" val="2516791810"/>
                    </a:ext>
                  </a:extLst>
                </a:gridCol>
                <a:gridCol w="208280">
                  <a:extLst>
                    <a:ext uri="{9D8B030D-6E8A-4147-A177-3AD203B41FA5}">
                      <a16:colId xmlns:a16="http://schemas.microsoft.com/office/drawing/2014/main" val="1425964581"/>
                    </a:ext>
                  </a:extLst>
                </a:gridCol>
                <a:gridCol w="208280">
                  <a:extLst>
                    <a:ext uri="{9D8B030D-6E8A-4147-A177-3AD203B41FA5}">
                      <a16:colId xmlns:a16="http://schemas.microsoft.com/office/drawing/2014/main" val="409882302"/>
                    </a:ext>
                  </a:extLst>
                </a:gridCol>
                <a:gridCol w="208280">
                  <a:extLst>
                    <a:ext uri="{9D8B030D-6E8A-4147-A177-3AD203B41FA5}">
                      <a16:colId xmlns:a16="http://schemas.microsoft.com/office/drawing/2014/main" val="1674496822"/>
                    </a:ext>
                  </a:extLst>
                </a:gridCol>
                <a:gridCol w="208280">
                  <a:extLst>
                    <a:ext uri="{9D8B030D-6E8A-4147-A177-3AD203B41FA5}">
                      <a16:colId xmlns:a16="http://schemas.microsoft.com/office/drawing/2014/main" val="1482080145"/>
                    </a:ext>
                  </a:extLst>
                </a:gridCol>
                <a:gridCol w="208280">
                  <a:extLst>
                    <a:ext uri="{9D8B030D-6E8A-4147-A177-3AD203B41FA5}">
                      <a16:colId xmlns:a16="http://schemas.microsoft.com/office/drawing/2014/main" val="3801871576"/>
                    </a:ext>
                  </a:extLst>
                </a:gridCol>
                <a:gridCol w="208280">
                  <a:extLst>
                    <a:ext uri="{9D8B030D-6E8A-4147-A177-3AD203B41FA5}">
                      <a16:colId xmlns:a16="http://schemas.microsoft.com/office/drawing/2014/main" val="1222411933"/>
                    </a:ext>
                  </a:extLst>
                </a:gridCol>
                <a:gridCol w="208280">
                  <a:extLst>
                    <a:ext uri="{9D8B030D-6E8A-4147-A177-3AD203B41FA5}">
                      <a16:colId xmlns:a16="http://schemas.microsoft.com/office/drawing/2014/main" val="3704804056"/>
                    </a:ext>
                  </a:extLst>
                </a:gridCol>
                <a:gridCol w="208280">
                  <a:extLst>
                    <a:ext uri="{9D8B030D-6E8A-4147-A177-3AD203B41FA5}">
                      <a16:colId xmlns:a16="http://schemas.microsoft.com/office/drawing/2014/main" val="3977479577"/>
                    </a:ext>
                  </a:extLst>
                </a:gridCol>
                <a:gridCol w="208280">
                  <a:extLst>
                    <a:ext uri="{9D8B030D-6E8A-4147-A177-3AD203B41FA5}">
                      <a16:colId xmlns:a16="http://schemas.microsoft.com/office/drawing/2014/main" val="166821358"/>
                    </a:ext>
                  </a:extLst>
                </a:gridCol>
                <a:gridCol w="208280">
                  <a:extLst>
                    <a:ext uri="{9D8B030D-6E8A-4147-A177-3AD203B41FA5}">
                      <a16:colId xmlns:a16="http://schemas.microsoft.com/office/drawing/2014/main" val="3207713470"/>
                    </a:ext>
                  </a:extLst>
                </a:gridCol>
                <a:gridCol w="208280">
                  <a:extLst>
                    <a:ext uri="{9D8B030D-6E8A-4147-A177-3AD203B41FA5}">
                      <a16:colId xmlns:a16="http://schemas.microsoft.com/office/drawing/2014/main" val="2386249572"/>
                    </a:ext>
                  </a:extLst>
                </a:gridCol>
                <a:gridCol w="208280">
                  <a:extLst>
                    <a:ext uri="{9D8B030D-6E8A-4147-A177-3AD203B41FA5}">
                      <a16:colId xmlns:a16="http://schemas.microsoft.com/office/drawing/2014/main" val="1157397693"/>
                    </a:ext>
                  </a:extLst>
                </a:gridCol>
                <a:gridCol w="208280">
                  <a:extLst>
                    <a:ext uri="{9D8B030D-6E8A-4147-A177-3AD203B41FA5}">
                      <a16:colId xmlns:a16="http://schemas.microsoft.com/office/drawing/2014/main" val="989633238"/>
                    </a:ext>
                  </a:extLst>
                </a:gridCol>
                <a:gridCol w="208280">
                  <a:extLst>
                    <a:ext uri="{9D8B030D-6E8A-4147-A177-3AD203B41FA5}">
                      <a16:colId xmlns:a16="http://schemas.microsoft.com/office/drawing/2014/main" val="3723863828"/>
                    </a:ext>
                  </a:extLst>
                </a:gridCol>
                <a:gridCol w="208280">
                  <a:extLst>
                    <a:ext uri="{9D8B030D-6E8A-4147-A177-3AD203B41FA5}">
                      <a16:colId xmlns:a16="http://schemas.microsoft.com/office/drawing/2014/main" val="1826942884"/>
                    </a:ext>
                  </a:extLst>
                </a:gridCol>
                <a:gridCol w="208280">
                  <a:extLst>
                    <a:ext uri="{9D8B030D-6E8A-4147-A177-3AD203B41FA5}">
                      <a16:colId xmlns:a16="http://schemas.microsoft.com/office/drawing/2014/main" val="50383114"/>
                    </a:ext>
                  </a:extLst>
                </a:gridCol>
                <a:gridCol w="208280">
                  <a:extLst>
                    <a:ext uri="{9D8B030D-6E8A-4147-A177-3AD203B41FA5}">
                      <a16:colId xmlns:a16="http://schemas.microsoft.com/office/drawing/2014/main" val="326285551"/>
                    </a:ext>
                  </a:extLst>
                </a:gridCol>
                <a:gridCol w="208280">
                  <a:extLst>
                    <a:ext uri="{9D8B030D-6E8A-4147-A177-3AD203B41FA5}">
                      <a16:colId xmlns:a16="http://schemas.microsoft.com/office/drawing/2014/main" val="11015253"/>
                    </a:ext>
                  </a:extLst>
                </a:gridCol>
                <a:gridCol w="208280">
                  <a:extLst>
                    <a:ext uri="{9D8B030D-6E8A-4147-A177-3AD203B41FA5}">
                      <a16:colId xmlns:a16="http://schemas.microsoft.com/office/drawing/2014/main" val="1613761254"/>
                    </a:ext>
                  </a:extLst>
                </a:gridCol>
                <a:gridCol w="208280">
                  <a:extLst>
                    <a:ext uri="{9D8B030D-6E8A-4147-A177-3AD203B41FA5}">
                      <a16:colId xmlns:a16="http://schemas.microsoft.com/office/drawing/2014/main" val="4045375549"/>
                    </a:ext>
                  </a:extLst>
                </a:gridCol>
                <a:gridCol w="208280">
                  <a:extLst>
                    <a:ext uri="{9D8B030D-6E8A-4147-A177-3AD203B41FA5}">
                      <a16:colId xmlns:a16="http://schemas.microsoft.com/office/drawing/2014/main" val="2071137552"/>
                    </a:ext>
                  </a:extLst>
                </a:gridCol>
                <a:gridCol w="208280">
                  <a:extLst>
                    <a:ext uri="{9D8B030D-6E8A-4147-A177-3AD203B41FA5}">
                      <a16:colId xmlns:a16="http://schemas.microsoft.com/office/drawing/2014/main" val="2040015641"/>
                    </a:ext>
                  </a:extLst>
                </a:gridCol>
                <a:gridCol w="208280">
                  <a:extLst>
                    <a:ext uri="{9D8B030D-6E8A-4147-A177-3AD203B41FA5}">
                      <a16:colId xmlns:a16="http://schemas.microsoft.com/office/drawing/2014/main" val="3648337679"/>
                    </a:ext>
                  </a:extLst>
                </a:gridCol>
                <a:gridCol w="208280">
                  <a:extLst>
                    <a:ext uri="{9D8B030D-6E8A-4147-A177-3AD203B41FA5}">
                      <a16:colId xmlns:a16="http://schemas.microsoft.com/office/drawing/2014/main" val="1295373956"/>
                    </a:ext>
                  </a:extLst>
                </a:gridCol>
                <a:gridCol w="208280">
                  <a:extLst>
                    <a:ext uri="{9D8B030D-6E8A-4147-A177-3AD203B41FA5}">
                      <a16:colId xmlns:a16="http://schemas.microsoft.com/office/drawing/2014/main" val="433824575"/>
                    </a:ext>
                  </a:extLst>
                </a:gridCol>
                <a:gridCol w="208280">
                  <a:extLst>
                    <a:ext uri="{9D8B030D-6E8A-4147-A177-3AD203B41FA5}">
                      <a16:colId xmlns:a16="http://schemas.microsoft.com/office/drawing/2014/main" val="4015347354"/>
                    </a:ext>
                  </a:extLst>
                </a:gridCol>
                <a:gridCol w="208280">
                  <a:extLst>
                    <a:ext uri="{9D8B030D-6E8A-4147-A177-3AD203B41FA5}">
                      <a16:colId xmlns:a16="http://schemas.microsoft.com/office/drawing/2014/main" val="1266839494"/>
                    </a:ext>
                  </a:extLst>
                </a:gridCol>
                <a:gridCol w="208280">
                  <a:extLst>
                    <a:ext uri="{9D8B030D-6E8A-4147-A177-3AD203B41FA5}">
                      <a16:colId xmlns:a16="http://schemas.microsoft.com/office/drawing/2014/main" val="965521660"/>
                    </a:ext>
                  </a:extLst>
                </a:gridCol>
                <a:gridCol w="208280">
                  <a:extLst>
                    <a:ext uri="{9D8B030D-6E8A-4147-A177-3AD203B41FA5}">
                      <a16:colId xmlns:a16="http://schemas.microsoft.com/office/drawing/2014/main" val="3692244366"/>
                    </a:ext>
                  </a:extLst>
                </a:gridCol>
                <a:gridCol w="208280">
                  <a:extLst>
                    <a:ext uri="{9D8B030D-6E8A-4147-A177-3AD203B41FA5}">
                      <a16:colId xmlns:a16="http://schemas.microsoft.com/office/drawing/2014/main" val="1391972508"/>
                    </a:ext>
                  </a:extLst>
                </a:gridCol>
                <a:gridCol w="208280">
                  <a:extLst>
                    <a:ext uri="{9D8B030D-6E8A-4147-A177-3AD203B41FA5}">
                      <a16:colId xmlns:a16="http://schemas.microsoft.com/office/drawing/2014/main" val="1936526259"/>
                    </a:ext>
                  </a:extLst>
                </a:gridCol>
                <a:gridCol w="208280">
                  <a:extLst>
                    <a:ext uri="{9D8B030D-6E8A-4147-A177-3AD203B41FA5}">
                      <a16:colId xmlns:a16="http://schemas.microsoft.com/office/drawing/2014/main" val="2761903679"/>
                    </a:ext>
                  </a:extLst>
                </a:gridCol>
                <a:gridCol w="208280">
                  <a:extLst>
                    <a:ext uri="{9D8B030D-6E8A-4147-A177-3AD203B41FA5}">
                      <a16:colId xmlns:a16="http://schemas.microsoft.com/office/drawing/2014/main" val="1978474387"/>
                    </a:ext>
                  </a:extLst>
                </a:gridCol>
                <a:gridCol w="208280">
                  <a:extLst>
                    <a:ext uri="{9D8B030D-6E8A-4147-A177-3AD203B41FA5}">
                      <a16:colId xmlns:a16="http://schemas.microsoft.com/office/drawing/2014/main" val="3643775639"/>
                    </a:ext>
                  </a:extLst>
                </a:gridCol>
                <a:gridCol w="208280">
                  <a:extLst>
                    <a:ext uri="{9D8B030D-6E8A-4147-A177-3AD203B41FA5}">
                      <a16:colId xmlns:a16="http://schemas.microsoft.com/office/drawing/2014/main" val="1753559046"/>
                    </a:ext>
                  </a:extLst>
                </a:gridCol>
                <a:gridCol w="208280">
                  <a:extLst>
                    <a:ext uri="{9D8B030D-6E8A-4147-A177-3AD203B41FA5}">
                      <a16:colId xmlns:a16="http://schemas.microsoft.com/office/drawing/2014/main" val="3157238815"/>
                    </a:ext>
                  </a:extLst>
                </a:gridCol>
                <a:gridCol w="208280">
                  <a:extLst>
                    <a:ext uri="{9D8B030D-6E8A-4147-A177-3AD203B41FA5}">
                      <a16:colId xmlns:a16="http://schemas.microsoft.com/office/drawing/2014/main" val="4280450714"/>
                    </a:ext>
                  </a:extLst>
                </a:gridCol>
                <a:gridCol w="208280">
                  <a:extLst>
                    <a:ext uri="{9D8B030D-6E8A-4147-A177-3AD203B41FA5}">
                      <a16:colId xmlns:a16="http://schemas.microsoft.com/office/drawing/2014/main" val="3537440204"/>
                    </a:ext>
                  </a:extLst>
                </a:gridCol>
                <a:gridCol w="208280">
                  <a:extLst>
                    <a:ext uri="{9D8B030D-6E8A-4147-A177-3AD203B41FA5}">
                      <a16:colId xmlns:a16="http://schemas.microsoft.com/office/drawing/2014/main" val="2048092945"/>
                    </a:ext>
                  </a:extLst>
                </a:gridCol>
                <a:gridCol w="208280">
                  <a:extLst>
                    <a:ext uri="{9D8B030D-6E8A-4147-A177-3AD203B41FA5}">
                      <a16:colId xmlns:a16="http://schemas.microsoft.com/office/drawing/2014/main" val="1843697606"/>
                    </a:ext>
                  </a:extLst>
                </a:gridCol>
                <a:gridCol w="208280">
                  <a:extLst>
                    <a:ext uri="{9D8B030D-6E8A-4147-A177-3AD203B41FA5}">
                      <a16:colId xmlns:a16="http://schemas.microsoft.com/office/drawing/2014/main" val="2616662259"/>
                    </a:ext>
                  </a:extLst>
                </a:gridCol>
                <a:gridCol w="208280">
                  <a:extLst>
                    <a:ext uri="{9D8B030D-6E8A-4147-A177-3AD203B41FA5}">
                      <a16:colId xmlns:a16="http://schemas.microsoft.com/office/drawing/2014/main" val="1227743122"/>
                    </a:ext>
                  </a:extLst>
                </a:gridCol>
                <a:gridCol w="208280">
                  <a:extLst>
                    <a:ext uri="{9D8B030D-6E8A-4147-A177-3AD203B41FA5}">
                      <a16:colId xmlns:a16="http://schemas.microsoft.com/office/drawing/2014/main" val="3811212783"/>
                    </a:ext>
                  </a:extLst>
                </a:gridCol>
                <a:gridCol w="208280">
                  <a:extLst>
                    <a:ext uri="{9D8B030D-6E8A-4147-A177-3AD203B41FA5}">
                      <a16:colId xmlns:a16="http://schemas.microsoft.com/office/drawing/2014/main" val="1381403749"/>
                    </a:ext>
                  </a:extLst>
                </a:gridCol>
                <a:gridCol w="208280">
                  <a:extLst>
                    <a:ext uri="{9D8B030D-6E8A-4147-A177-3AD203B41FA5}">
                      <a16:colId xmlns:a16="http://schemas.microsoft.com/office/drawing/2014/main" val="420048498"/>
                    </a:ext>
                  </a:extLst>
                </a:gridCol>
                <a:gridCol w="208280">
                  <a:extLst>
                    <a:ext uri="{9D8B030D-6E8A-4147-A177-3AD203B41FA5}">
                      <a16:colId xmlns:a16="http://schemas.microsoft.com/office/drawing/2014/main" val="1709281231"/>
                    </a:ext>
                  </a:extLst>
                </a:gridCol>
                <a:gridCol w="208280">
                  <a:extLst>
                    <a:ext uri="{9D8B030D-6E8A-4147-A177-3AD203B41FA5}">
                      <a16:colId xmlns:a16="http://schemas.microsoft.com/office/drawing/2014/main" val="809388699"/>
                    </a:ext>
                  </a:extLst>
                </a:gridCol>
                <a:gridCol w="208280">
                  <a:extLst>
                    <a:ext uri="{9D8B030D-6E8A-4147-A177-3AD203B41FA5}">
                      <a16:colId xmlns:a16="http://schemas.microsoft.com/office/drawing/2014/main" val="2681899742"/>
                    </a:ext>
                  </a:extLst>
                </a:gridCol>
                <a:gridCol w="208280">
                  <a:extLst>
                    <a:ext uri="{9D8B030D-6E8A-4147-A177-3AD203B41FA5}">
                      <a16:colId xmlns:a16="http://schemas.microsoft.com/office/drawing/2014/main" val="3433203211"/>
                    </a:ext>
                  </a:extLst>
                </a:gridCol>
                <a:gridCol w="208280">
                  <a:extLst>
                    <a:ext uri="{9D8B030D-6E8A-4147-A177-3AD203B41FA5}">
                      <a16:colId xmlns:a16="http://schemas.microsoft.com/office/drawing/2014/main" val="3860904338"/>
                    </a:ext>
                  </a:extLst>
                </a:gridCol>
                <a:gridCol w="208280">
                  <a:extLst>
                    <a:ext uri="{9D8B030D-6E8A-4147-A177-3AD203B41FA5}">
                      <a16:colId xmlns:a16="http://schemas.microsoft.com/office/drawing/2014/main" val="1182515951"/>
                    </a:ext>
                  </a:extLst>
                </a:gridCol>
                <a:gridCol w="208280">
                  <a:extLst>
                    <a:ext uri="{9D8B030D-6E8A-4147-A177-3AD203B41FA5}">
                      <a16:colId xmlns:a16="http://schemas.microsoft.com/office/drawing/2014/main" val="3977138607"/>
                    </a:ext>
                  </a:extLst>
                </a:gridCol>
                <a:gridCol w="208280">
                  <a:extLst>
                    <a:ext uri="{9D8B030D-6E8A-4147-A177-3AD203B41FA5}">
                      <a16:colId xmlns:a16="http://schemas.microsoft.com/office/drawing/2014/main" val="1081669482"/>
                    </a:ext>
                  </a:extLst>
                </a:gridCol>
                <a:gridCol w="208280">
                  <a:extLst>
                    <a:ext uri="{9D8B030D-6E8A-4147-A177-3AD203B41FA5}">
                      <a16:colId xmlns:a16="http://schemas.microsoft.com/office/drawing/2014/main" val="2716465595"/>
                    </a:ext>
                  </a:extLst>
                </a:gridCol>
                <a:gridCol w="208280">
                  <a:extLst>
                    <a:ext uri="{9D8B030D-6E8A-4147-A177-3AD203B41FA5}">
                      <a16:colId xmlns:a16="http://schemas.microsoft.com/office/drawing/2014/main" val="4093192558"/>
                    </a:ext>
                  </a:extLst>
                </a:gridCol>
                <a:gridCol w="208280">
                  <a:extLst>
                    <a:ext uri="{9D8B030D-6E8A-4147-A177-3AD203B41FA5}">
                      <a16:colId xmlns:a16="http://schemas.microsoft.com/office/drawing/2014/main" val="237739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15388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- 2023-04-12 10:00:03</a:t>
                      </a:r>
                      <a:r>
                        <a:rPr kumimoji="0" lang="en-US" sz="1000" b="0" i="0" u="none" strike="noStrike" kern="1200" cap="none" spc="0" normalizeH="0" baseline="0" noProof="0">
                          <a:ln>
                            <a:noFill/>
                          </a:ln>
                          <a:solidFill>
                            <a:prstClr val="black"/>
                          </a:solidFill>
                          <a:effectLst/>
                          <a:uLnTx/>
                          <a:uFillTx/>
                          <a:latin typeface="Calibri"/>
                          <a:ea typeface="+mn-ea"/>
                          <a:cs typeface="+mn-cs"/>
                        </a:rPr>
                        <a:t>
 Want an all-out summer for you and your barkada to remember? Get a chance to win a trip to Europe for 4 when you order from GrabFood and GrabMart with a minimum spend of P550 ✈️ Order everyday to get more chances of winning!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8947465"/>
                  </a:ext>
                </a:extLst>
              </a:tr>
            </a:tbl>
          </a:graphicData>
        </a:graphic>
      </p:graphicFrame>
      <p:sp>
        <p:nvSpPr>
          <p:cNvPr id="4" name="Text Placeholder 3">
            <a:extLst>
              <a:ext uri="{FF2B5EF4-FFF2-40B4-BE49-F238E27FC236}">
                <a16:creationId xmlns:a16="http://schemas.microsoft.com/office/drawing/2014/main" id="{B368CAC1-1783-4AFE-9768-1C407E25BDB0}"/>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374842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E671-AA82-46E5-82A5-7C2709C7DB62}"/>
              </a:ext>
            </a:extLst>
          </p:cNvPr>
          <p:cNvSpPr>
            <a:spLocks noGrp="1"/>
          </p:cNvSpPr>
          <p:nvPr>
            <p:ph type="title"/>
          </p:nvPr>
        </p:nvSpPr>
        <p:spPr/>
        <p:txBody>
          <a:bodyPr/>
          <a:lstStyle/>
          <a:p>
            <a:r>
              <a:rPr lang="en-US"/>
              <a:t>Facebook [ FB ] Custom Own Posts Table (Own) v2 | Grab Total - 13 of 26</a:t>
            </a:r>
          </a:p>
        </p:txBody>
      </p:sp>
      <p:graphicFrame>
        <p:nvGraphicFramePr>
          <p:cNvPr id="5" name="Table Placeholder 4">
            <a:extLst>
              <a:ext uri="{FF2B5EF4-FFF2-40B4-BE49-F238E27FC236}">
                <a16:creationId xmlns:a16="http://schemas.microsoft.com/office/drawing/2014/main" id="{4CC097CE-9098-4AC7-BA9C-A64211F024AB}"/>
              </a:ext>
            </a:extLst>
          </p:cNvPr>
          <p:cNvGraphicFramePr>
            <a:graphicFrameLocks noGrp="1"/>
          </p:cNvGraphicFramePr>
          <p:nvPr>
            <p:ph type="tbl" sz="quarter" idx="13"/>
            <p:extLst>
              <p:ext uri="{D42A27DB-BD31-4B8C-83A1-F6EECF244321}">
                <p14:modId xmlns:p14="http://schemas.microsoft.com/office/powerpoint/2010/main" val="3634709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038522567"/>
                    </a:ext>
                  </a:extLst>
                </a:gridCol>
                <a:gridCol w="208280">
                  <a:extLst>
                    <a:ext uri="{9D8B030D-6E8A-4147-A177-3AD203B41FA5}">
                      <a16:colId xmlns:a16="http://schemas.microsoft.com/office/drawing/2014/main" val="2948332335"/>
                    </a:ext>
                  </a:extLst>
                </a:gridCol>
                <a:gridCol w="208280">
                  <a:extLst>
                    <a:ext uri="{9D8B030D-6E8A-4147-A177-3AD203B41FA5}">
                      <a16:colId xmlns:a16="http://schemas.microsoft.com/office/drawing/2014/main" val="3505166346"/>
                    </a:ext>
                  </a:extLst>
                </a:gridCol>
                <a:gridCol w="208280">
                  <a:extLst>
                    <a:ext uri="{9D8B030D-6E8A-4147-A177-3AD203B41FA5}">
                      <a16:colId xmlns:a16="http://schemas.microsoft.com/office/drawing/2014/main" val="446876553"/>
                    </a:ext>
                  </a:extLst>
                </a:gridCol>
                <a:gridCol w="208280">
                  <a:extLst>
                    <a:ext uri="{9D8B030D-6E8A-4147-A177-3AD203B41FA5}">
                      <a16:colId xmlns:a16="http://schemas.microsoft.com/office/drawing/2014/main" val="3802712881"/>
                    </a:ext>
                  </a:extLst>
                </a:gridCol>
                <a:gridCol w="208280">
                  <a:extLst>
                    <a:ext uri="{9D8B030D-6E8A-4147-A177-3AD203B41FA5}">
                      <a16:colId xmlns:a16="http://schemas.microsoft.com/office/drawing/2014/main" val="1358970333"/>
                    </a:ext>
                  </a:extLst>
                </a:gridCol>
                <a:gridCol w="208280">
                  <a:extLst>
                    <a:ext uri="{9D8B030D-6E8A-4147-A177-3AD203B41FA5}">
                      <a16:colId xmlns:a16="http://schemas.microsoft.com/office/drawing/2014/main" val="2923906883"/>
                    </a:ext>
                  </a:extLst>
                </a:gridCol>
                <a:gridCol w="208280">
                  <a:extLst>
                    <a:ext uri="{9D8B030D-6E8A-4147-A177-3AD203B41FA5}">
                      <a16:colId xmlns:a16="http://schemas.microsoft.com/office/drawing/2014/main" val="3795973669"/>
                    </a:ext>
                  </a:extLst>
                </a:gridCol>
                <a:gridCol w="208280">
                  <a:extLst>
                    <a:ext uri="{9D8B030D-6E8A-4147-A177-3AD203B41FA5}">
                      <a16:colId xmlns:a16="http://schemas.microsoft.com/office/drawing/2014/main" val="2388299494"/>
                    </a:ext>
                  </a:extLst>
                </a:gridCol>
                <a:gridCol w="208280">
                  <a:extLst>
                    <a:ext uri="{9D8B030D-6E8A-4147-A177-3AD203B41FA5}">
                      <a16:colId xmlns:a16="http://schemas.microsoft.com/office/drawing/2014/main" val="2905722766"/>
                    </a:ext>
                  </a:extLst>
                </a:gridCol>
                <a:gridCol w="208280">
                  <a:extLst>
                    <a:ext uri="{9D8B030D-6E8A-4147-A177-3AD203B41FA5}">
                      <a16:colId xmlns:a16="http://schemas.microsoft.com/office/drawing/2014/main" val="969790176"/>
                    </a:ext>
                  </a:extLst>
                </a:gridCol>
                <a:gridCol w="208280">
                  <a:extLst>
                    <a:ext uri="{9D8B030D-6E8A-4147-A177-3AD203B41FA5}">
                      <a16:colId xmlns:a16="http://schemas.microsoft.com/office/drawing/2014/main" val="996103196"/>
                    </a:ext>
                  </a:extLst>
                </a:gridCol>
                <a:gridCol w="208280">
                  <a:extLst>
                    <a:ext uri="{9D8B030D-6E8A-4147-A177-3AD203B41FA5}">
                      <a16:colId xmlns:a16="http://schemas.microsoft.com/office/drawing/2014/main" val="101498654"/>
                    </a:ext>
                  </a:extLst>
                </a:gridCol>
                <a:gridCol w="208280">
                  <a:extLst>
                    <a:ext uri="{9D8B030D-6E8A-4147-A177-3AD203B41FA5}">
                      <a16:colId xmlns:a16="http://schemas.microsoft.com/office/drawing/2014/main" val="3462355810"/>
                    </a:ext>
                  </a:extLst>
                </a:gridCol>
                <a:gridCol w="208280">
                  <a:extLst>
                    <a:ext uri="{9D8B030D-6E8A-4147-A177-3AD203B41FA5}">
                      <a16:colId xmlns:a16="http://schemas.microsoft.com/office/drawing/2014/main" val="4197986228"/>
                    </a:ext>
                  </a:extLst>
                </a:gridCol>
                <a:gridCol w="208280">
                  <a:extLst>
                    <a:ext uri="{9D8B030D-6E8A-4147-A177-3AD203B41FA5}">
                      <a16:colId xmlns:a16="http://schemas.microsoft.com/office/drawing/2014/main" val="2076981480"/>
                    </a:ext>
                  </a:extLst>
                </a:gridCol>
                <a:gridCol w="208280">
                  <a:extLst>
                    <a:ext uri="{9D8B030D-6E8A-4147-A177-3AD203B41FA5}">
                      <a16:colId xmlns:a16="http://schemas.microsoft.com/office/drawing/2014/main" val="1134715668"/>
                    </a:ext>
                  </a:extLst>
                </a:gridCol>
                <a:gridCol w="208280">
                  <a:extLst>
                    <a:ext uri="{9D8B030D-6E8A-4147-A177-3AD203B41FA5}">
                      <a16:colId xmlns:a16="http://schemas.microsoft.com/office/drawing/2014/main" val="1183709691"/>
                    </a:ext>
                  </a:extLst>
                </a:gridCol>
                <a:gridCol w="208280">
                  <a:extLst>
                    <a:ext uri="{9D8B030D-6E8A-4147-A177-3AD203B41FA5}">
                      <a16:colId xmlns:a16="http://schemas.microsoft.com/office/drawing/2014/main" val="84475873"/>
                    </a:ext>
                  </a:extLst>
                </a:gridCol>
                <a:gridCol w="208280">
                  <a:extLst>
                    <a:ext uri="{9D8B030D-6E8A-4147-A177-3AD203B41FA5}">
                      <a16:colId xmlns:a16="http://schemas.microsoft.com/office/drawing/2014/main" val="2835666239"/>
                    </a:ext>
                  </a:extLst>
                </a:gridCol>
                <a:gridCol w="208280">
                  <a:extLst>
                    <a:ext uri="{9D8B030D-6E8A-4147-A177-3AD203B41FA5}">
                      <a16:colId xmlns:a16="http://schemas.microsoft.com/office/drawing/2014/main" val="3564908670"/>
                    </a:ext>
                  </a:extLst>
                </a:gridCol>
                <a:gridCol w="208280">
                  <a:extLst>
                    <a:ext uri="{9D8B030D-6E8A-4147-A177-3AD203B41FA5}">
                      <a16:colId xmlns:a16="http://schemas.microsoft.com/office/drawing/2014/main" val="1930632506"/>
                    </a:ext>
                  </a:extLst>
                </a:gridCol>
                <a:gridCol w="208280">
                  <a:extLst>
                    <a:ext uri="{9D8B030D-6E8A-4147-A177-3AD203B41FA5}">
                      <a16:colId xmlns:a16="http://schemas.microsoft.com/office/drawing/2014/main" val="11946981"/>
                    </a:ext>
                  </a:extLst>
                </a:gridCol>
                <a:gridCol w="208280">
                  <a:extLst>
                    <a:ext uri="{9D8B030D-6E8A-4147-A177-3AD203B41FA5}">
                      <a16:colId xmlns:a16="http://schemas.microsoft.com/office/drawing/2014/main" val="1495547075"/>
                    </a:ext>
                  </a:extLst>
                </a:gridCol>
                <a:gridCol w="208280">
                  <a:extLst>
                    <a:ext uri="{9D8B030D-6E8A-4147-A177-3AD203B41FA5}">
                      <a16:colId xmlns:a16="http://schemas.microsoft.com/office/drawing/2014/main" val="872976131"/>
                    </a:ext>
                  </a:extLst>
                </a:gridCol>
                <a:gridCol w="208280">
                  <a:extLst>
                    <a:ext uri="{9D8B030D-6E8A-4147-A177-3AD203B41FA5}">
                      <a16:colId xmlns:a16="http://schemas.microsoft.com/office/drawing/2014/main" val="1245228801"/>
                    </a:ext>
                  </a:extLst>
                </a:gridCol>
                <a:gridCol w="208280">
                  <a:extLst>
                    <a:ext uri="{9D8B030D-6E8A-4147-A177-3AD203B41FA5}">
                      <a16:colId xmlns:a16="http://schemas.microsoft.com/office/drawing/2014/main" val="1172581101"/>
                    </a:ext>
                  </a:extLst>
                </a:gridCol>
                <a:gridCol w="208280">
                  <a:extLst>
                    <a:ext uri="{9D8B030D-6E8A-4147-A177-3AD203B41FA5}">
                      <a16:colId xmlns:a16="http://schemas.microsoft.com/office/drawing/2014/main" val="3644965690"/>
                    </a:ext>
                  </a:extLst>
                </a:gridCol>
                <a:gridCol w="208280">
                  <a:extLst>
                    <a:ext uri="{9D8B030D-6E8A-4147-A177-3AD203B41FA5}">
                      <a16:colId xmlns:a16="http://schemas.microsoft.com/office/drawing/2014/main" val="3889765309"/>
                    </a:ext>
                  </a:extLst>
                </a:gridCol>
                <a:gridCol w="208280">
                  <a:extLst>
                    <a:ext uri="{9D8B030D-6E8A-4147-A177-3AD203B41FA5}">
                      <a16:colId xmlns:a16="http://schemas.microsoft.com/office/drawing/2014/main" val="1408461057"/>
                    </a:ext>
                  </a:extLst>
                </a:gridCol>
                <a:gridCol w="208280">
                  <a:extLst>
                    <a:ext uri="{9D8B030D-6E8A-4147-A177-3AD203B41FA5}">
                      <a16:colId xmlns:a16="http://schemas.microsoft.com/office/drawing/2014/main" val="148729703"/>
                    </a:ext>
                  </a:extLst>
                </a:gridCol>
                <a:gridCol w="208280">
                  <a:extLst>
                    <a:ext uri="{9D8B030D-6E8A-4147-A177-3AD203B41FA5}">
                      <a16:colId xmlns:a16="http://schemas.microsoft.com/office/drawing/2014/main" val="3094430677"/>
                    </a:ext>
                  </a:extLst>
                </a:gridCol>
                <a:gridCol w="208280">
                  <a:extLst>
                    <a:ext uri="{9D8B030D-6E8A-4147-A177-3AD203B41FA5}">
                      <a16:colId xmlns:a16="http://schemas.microsoft.com/office/drawing/2014/main" val="396389179"/>
                    </a:ext>
                  </a:extLst>
                </a:gridCol>
                <a:gridCol w="208280">
                  <a:extLst>
                    <a:ext uri="{9D8B030D-6E8A-4147-A177-3AD203B41FA5}">
                      <a16:colId xmlns:a16="http://schemas.microsoft.com/office/drawing/2014/main" val="2195308484"/>
                    </a:ext>
                  </a:extLst>
                </a:gridCol>
                <a:gridCol w="208280">
                  <a:extLst>
                    <a:ext uri="{9D8B030D-6E8A-4147-A177-3AD203B41FA5}">
                      <a16:colId xmlns:a16="http://schemas.microsoft.com/office/drawing/2014/main" val="3710900418"/>
                    </a:ext>
                  </a:extLst>
                </a:gridCol>
                <a:gridCol w="208280">
                  <a:extLst>
                    <a:ext uri="{9D8B030D-6E8A-4147-A177-3AD203B41FA5}">
                      <a16:colId xmlns:a16="http://schemas.microsoft.com/office/drawing/2014/main" val="806055853"/>
                    </a:ext>
                  </a:extLst>
                </a:gridCol>
                <a:gridCol w="208280">
                  <a:extLst>
                    <a:ext uri="{9D8B030D-6E8A-4147-A177-3AD203B41FA5}">
                      <a16:colId xmlns:a16="http://schemas.microsoft.com/office/drawing/2014/main" val="2397121602"/>
                    </a:ext>
                  </a:extLst>
                </a:gridCol>
                <a:gridCol w="208280">
                  <a:extLst>
                    <a:ext uri="{9D8B030D-6E8A-4147-A177-3AD203B41FA5}">
                      <a16:colId xmlns:a16="http://schemas.microsoft.com/office/drawing/2014/main" val="22030750"/>
                    </a:ext>
                  </a:extLst>
                </a:gridCol>
                <a:gridCol w="208280">
                  <a:extLst>
                    <a:ext uri="{9D8B030D-6E8A-4147-A177-3AD203B41FA5}">
                      <a16:colId xmlns:a16="http://schemas.microsoft.com/office/drawing/2014/main" val="2535714537"/>
                    </a:ext>
                  </a:extLst>
                </a:gridCol>
                <a:gridCol w="208280">
                  <a:extLst>
                    <a:ext uri="{9D8B030D-6E8A-4147-A177-3AD203B41FA5}">
                      <a16:colId xmlns:a16="http://schemas.microsoft.com/office/drawing/2014/main" val="2703108948"/>
                    </a:ext>
                  </a:extLst>
                </a:gridCol>
                <a:gridCol w="208280">
                  <a:extLst>
                    <a:ext uri="{9D8B030D-6E8A-4147-A177-3AD203B41FA5}">
                      <a16:colId xmlns:a16="http://schemas.microsoft.com/office/drawing/2014/main" val="582036933"/>
                    </a:ext>
                  </a:extLst>
                </a:gridCol>
                <a:gridCol w="208280">
                  <a:extLst>
                    <a:ext uri="{9D8B030D-6E8A-4147-A177-3AD203B41FA5}">
                      <a16:colId xmlns:a16="http://schemas.microsoft.com/office/drawing/2014/main" val="3037660990"/>
                    </a:ext>
                  </a:extLst>
                </a:gridCol>
                <a:gridCol w="208280">
                  <a:extLst>
                    <a:ext uri="{9D8B030D-6E8A-4147-A177-3AD203B41FA5}">
                      <a16:colId xmlns:a16="http://schemas.microsoft.com/office/drawing/2014/main" val="3248342152"/>
                    </a:ext>
                  </a:extLst>
                </a:gridCol>
                <a:gridCol w="208280">
                  <a:extLst>
                    <a:ext uri="{9D8B030D-6E8A-4147-A177-3AD203B41FA5}">
                      <a16:colId xmlns:a16="http://schemas.microsoft.com/office/drawing/2014/main" val="4151441521"/>
                    </a:ext>
                  </a:extLst>
                </a:gridCol>
                <a:gridCol w="208280">
                  <a:extLst>
                    <a:ext uri="{9D8B030D-6E8A-4147-A177-3AD203B41FA5}">
                      <a16:colId xmlns:a16="http://schemas.microsoft.com/office/drawing/2014/main" val="2343495199"/>
                    </a:ext>
                  </a:extLst>
                </a:gridCol>
                <a:gridCol w="208280">
                  <a:extLst>
                    <a:ext uri="{9D8B030D-6E8A-4147-A177-3AD203B41FA5}">
                      <a16:colId xmlns:a16="http://schemas.microsoft.com/office/drawing/2014/main" val="743618510"/>
                    </a:ext>
                  </a:extLst>
                </a:gridCol>
                <a:gridCol w="208280">
                  <a:extLst>
                    <a:ext uri="{9D8B030D-6E8A-4147-A177-3AD203B41FA5}">
                      <a16:colId xmlns:a16="http://schemas.microsoft.com/office/drawing/2014/main" val="1688128102"/>
                    </a:ext>
                  </a:extLst>
                </a:gridCol>
                <a:gridCol w="208280">
                  <a:extLst>
                    <a:ext uri="{9D8B030D-6E8A-4147-A177-3AD203B41FA5}">
                      <a16:colId xmlns:a16="http://schemas.microsoft.com/office/drawing/2014/main" val="463242862"/>
                    </a:ext>
                  </a:extLst>
                </a:gridCol>
                <a:gridCol w="208280">
                  <a:extLst>
                    <a:ext uri="{9D8B030D-6E8A-4147-A177-3AD203B41FA5}">
                      <a16:colId xmlns:a16="http://schemas.microsoft.com/office/drawing/2014/main" val="8185703"/>
                    </a:ext>
                  </a:extLst>
                </a:gridCol>
                <a:gridCol w="208280">
                  <a:extLst>
                    <a:ext uri="{9D8B030D-6E8A-4147-A177-3AD203B41FA5}">
                      <a16:colId xmlns:a16="http://schemas.microsoft.com/office/drawing/2014/main" val="1941901248"/>
                    </a:ext>
                  </a:extLst>
                </a:gridCol>
                <a:gridCol w="208280">
                  <a:extLst>
                    <a:ext uri="{9D8B030D-6E8A-4147-A177-3AD203B41FA5}">
                      <a16:colId xmlns:a16="http://schemas.microsoft.com/office/drawing/2014/main" val="1659262410"/>
                    </a:ext>
                  </a:extLst>
                </a:gridCol>
                <a:gridCol w="208280">
                  <a:extLst>
                    <a:ext uri="{9D8B030D-6E8A-4147-A177-3AD203B41FA5}">
                      <a16:colId xmlns:a16="http://schemas.microsoft.com/office/drawing/2014/main" val="2580515685"/>
                    </a:ext>
                  </a:extLst>
                </a:gridCol>
                <a:gridCol w="208280">
                  <a:extLst>
                    <a:ext uri="{9D8B030D-6E8A-4147-A177-3AD203B41FA5}">
                      <a16:colId xmlns:a16="http://schemas.microsoft.com/office/drawing/2014/main" val="2475058045"/>
                    </a:ext>
                  </a:extLst>
                </a:gridCol>
                <a:gridCol w="208280">
                  <a:extLst>
                    <a:ext uri="{9D8B030D-6E8A-4147-A177-3AD203B41FA5}">
                      <a16:colId xmlns:a16="http://schemas.microsoft.com/office/drawing/2014/main" val="1737592241"/>
                    </a:ext>
                  </a:extLst>
                </a:gridCol>
                <a:gridCol w="208280">
                  <a:extLst>
                    <a:ext uri="{9D8B030D-6E8A-4147-A177-3AD203B41FA5}">
                      <a16:colId xmlns:a16="http://schemas.microsoft.com/office/drawing/2014/main" val="384252705"/>
                    </a:ext>
                  </a:extLst>
                </a:gridCol>
                <a:gridCol w="208280">
                  <a:extLst>
                    <a:ext uri="{9D8B030D-6E8A-4147-A177-3AD203B41FA5}">
                      <a16:colId xmlns:a16="http://schemas.microsoft.com/office/drawing/2014/main" val="1233194204"/>
                    </a:ext>
                  </a:extLst>
                </a:gridCol>
                <a:gridCol w="208280">
                  <a:extLst>
                    <a:ext uri="{9D8B030D-6E8A-4147-A177-3AD203B41FA5}">
                      <a16:colId xmlns:a16="http://schemas.microsoft.com/office/drawing/2014/main" val="3481468143"/>
                    </a:ext>
                  </a:extLst>
                </a:gridCol>
                <a:gridCol w="208280">
                  <a:extLst>
                    <a:ext uri="{9D8B030D-6E8A-4147-A177-3AD203B41FA5}">
                      <a16:colId xmlns:a16="http://schemas.microsoft.com/office/drawing/2014/main" val="3775230172"/>
                    </a:ext>
                  </a:extLst>
                </a:gridCol>
                <a:gridCol w="208280">
                  <a:extLst>
                    <a:ext uri="{9D8B030D-6E8A-4147-A177-3AD203B41FA5}">
                      <a16:colId xmlns:a16="http://schemas.microsoft.com/office/drawing/2014/main" val="2590065489"/>
                    </a:ext>
                  </a:extLst>
                </a:gridCol>
                <a:gridCol w="208280">
                  <a:extLst>
                    <a:ext uri="{9D8B030D-6E8A-4147-A177-3AD203B41FA5}">
                      <a16:colId xmlns:a16="http://schemas.microsoft.com/office/drawing/2014/main" val="1915142243"/>
                    </a:ext>
                  </a:extLst>
                </a:gridCol>
                <a:gridCol w="208280">
                  <a:extLst>
                    <a:ext uri="{9D8B030D-6E8A-4147-A177-3AD203B41FA5}">
                      <a16:colId xmlns:a16="http://schemas.microsoft.com/office/drawing/2014/main" val="1094047831"/>
                    </a:ext>
                  </a:extLst>
                </a:gridCol>
                <a:gridCol w="208280">
                  <a:extLst>
                    <a:ext uri="{9D8B030D-6E8A-4147-A177-3AD203B41FA5}">
                      <a16:colId xmlns:a16="http://schemas.microsoft.com/office/drawing/2014/main" val="101909726"/>
                    </a:ext>
                  </a:extLst>
                </a:gridCol>
                <a:gridCol w="208280">
                  <a:extLst>
                    <a:ext uri="{9D8B030D-6E8A-4147-A177-3AD203B41FA5}">
                      <a16:colId xmlns:a16="http://schemas.microsoft.com/office/drawing/2014/main" val="587090692"/>
                    </a:ext>
                  </a:extLst>
                </a:gridCol>
                <a:gridCol w="208280">
                  <a:extLst>
                    <a:ext uri="{9D8B030D-6E8A-4147-A177-3AD203B41FA5}">
                      <a16:colId xmlns:a16="http://schemas.microsoft.com/office/drawing/2014/main" val="3514638111"/>
                    </a:ext>
                  </a:extLst>
                </a:gridCol>
                <a:gridCol w="208280">
                  <a:extLst>
                    <a:ext uri="{9D8B030D-6E8A-4147-A177-3AD203B41FA5}">
                      <a16:colId xmlns:a16="http://schemas.microsoft.com/office/drawing/2014/main" val="3223302666"/>
                    </a:ext>
                  </a:extLst>
                </a:gridCol>
                <a:gridCol w="208280">
                  <a:extLst>
                    <a:ext uri="{9D8B030D-6E8A-4147-A177-3AD203B41FA5}">
                      <a16:colId xmlns:a16="http://schemas.microsoft.com/office/drawing/2014/main" val="2754402857"/>
                    </a:ext>
                  </a:extLst>
                </a:gridCol>
                <a:gridCol w="208280">
                  <a:extLst>
                    <a:ext uri="{9D8B030D-6E8A-4147-A177-3AD203B41FA5}">
                      <a16:colId xmlns:a16="http://schemas.microsoft.com/office/drawing/2014/main" val="978540889"/>
                    </a:ext>
                  </a:extLst>
                </a:gridCol>
                <a:gridCol w="208280">
                  <a:extLst>
                    <a:ext uri="{9D8B030D-6E8A-4147-A177-3AD203B41FA5}">
                      <a16:colId xmlns:a16="http://schemas.microsoft.com/office/drawing/2014/main" val="3753207452"/>
                    </a:ext>
                  </a:extLst>
                </a:gridCol>
                <a:gridCol w="208280">
                  <a:extLst>
                    <a:ext uri="{9D8B030D-6E8A-4147-A177-3AD203B41FA5}">
                      <a16:colId xmlns:a16="http://schemas.microsoft.com/office/drawing/2014/main" val="2019269563"/>
                    </a:ext>
                  </a:extLst>
                </a:gridCol>
                <a:gridCol w="208280">
                  <a:extLst>
                    <a:ext uri="{9D8B030D-6E8A-4147-A177-3AD203B41FA5}">
                      <a16:colId xmlns:a16="http://schemas.microsoft.com/office/drawing/2014/main" val="1708034310"/>
                    </a:ext>
                  </a:extLst>
                </a:gridCol>
                <a:gridCol w="208280">
                  <a:extLst>
                    <a:ext uri="{9D8B030D-6E8A-4147-A177-3AD203B41FA5}">
                      <a16:colId xmlns:a16="http://schemas.microsoft.com/office/drawing/2014/main" val="2503352953"/>
                    </a:ext>
                  </a:extLst>
                </a:gridCol>
                <a:gridCol w="208280">
                  <a:extLst>
                    <a:ext uri="{9D8B030D-6E8A-4147-A177-3AD203B41FA5}">
                      <a16:colId xmlns:a16="http://schemas.microsoft.com/office/drawing/2014/main" val="1527213110"/>
                    </a:ext>
                  </a:extLst>
                </a:gridCol>
                <a:gridCol w="208280">
                  <a:extLst>
                    <a:ext uri="{9D8B030D-6E8A-4147-A177-3AD203B41FA5}">
                      <a16:colId xmlns:a16="http://schemas.microsoft.com/office/drawing/2014/main" val="4109568571"/>
                    </a:ext>
                  </a:extLst>
                </a:gridCol>
                <a:gridCol w="208280">
                  <a:extLst>
                    <a:ext uri="{9D8B030D-6E8A-4147-A177-3AD203B41FA5}">
                      <a16:colId xmlns:a16="http://schemas.microsoft.com/office/drawing/2014/main" val="416118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00311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- 2023-04-12 10:00:03</a:t>
                      </a:r>
                      <a:r>
                        <a:rPr kumimoji="0" lang="en-US" sz="1000" b="0" i="0" u="none" strike="noStrike" kern="1200" cap="none" spc="0" normalizeH="0" baseline="0" noProof="0">
                          <a:ln>
                            <a:noFill/>
                          </a:ln>
                          <a:solidFill>
                            <a:prstClr val="black"/>
                          </a:solidFill>
                          <a:effectLst/>
                          <a:uLnTx/>
                          <a:uFillTx/>
                          <a:latin typeface="Calibri"/>
                          <a:ea typeface="+mn-ea"/>
                          <a:cs typeface="+mn-cs"/>
                        </a:rPr>
                        <a:t>
 Want an all-out summer to remember for you and your barkada? Get a chance to win a trip to Europe for 4 when you order from GrabFood and GrabMart with a minimum spend of P550 ✈️ Order everyday to get more chances of winning!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93573985"/>
                  </a:ext>
                </a:extLst>
              </a:tr>
            </a:tbl>
          </a:graphicData>
        </a:graphic>
      </p:graphicFrame>
      <p:sp>
        <p:nvSpPr>
          <p:cNvPr id="4" name="Text Placeholder 3">
            <a:extLst>
              <a:ext uri="{FF2B5EF4-FFF2-40B4-BE49-F238E27FC236}">
                <a16:creationId xmlns:a16="http://schemas.microsoft.com/office/drawing/2014/main" id="{0B1C8D21-2284-487D-9AD1-DC183DAEAD38}"/>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1012744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5D91-9D77-4E78-89F0-7AAE99C89A26}"/>
              </a:ext>
            </a:extLst>
          </p:cNvPr>
          <p:cNvSpPr>
            <a:spLocks noGrp="1"/>
          </p:cNvSpPr>
          <p:nvPr>
            <p:ph type="title"/>
          </p:nvPr>
        </p:nvSpPr>
        <p:spPr/>
        <p:txBody>
          <a:bodyPr/>
          <a:lstStyle/>
          <a:p>
            <a:r>
              <a:rPr lang="en-US"/>
              <a:t>Facebook [ FB ] Custom Own Posts Table (Own) v2 | Grab Total - 14 of 26</a:t>
            </a:r>
          </a:p>
        </p:txBody>
      </p:sp>
      <p:graphicFrame>
        <p:nvGraphicFramePr>
          <p:cNvPr id="5" name="Table Placeholder 4">
            <a:extLst>
              <a:ext uri="{FF2B5EF4-FFF2-40B4-BE49-F238E27FC236}">
                <a16:creationId xmlns:a16="http://schemas.microsoft.com/office/drawing/2014/main" id="{883B8C60-16B9-4AA6-AC9E-7D61776492E0}"/>
              </a:ext>
            </a:extLst>
          </p:cNvPr>
          <p:cNvGraphicFramePr>
            <a:graphicFrameLocks noGrp="1"/>
          </p:cNvGraphicFramePr>
          <p:nvPr>
            <p:ph type="tbl" sz="quarter" idx="13"/>
            <p:extLst>
              <p:ext uri="{D42A27DB-BD31-4B8C-83A1-F6EECF244321}">
                <p14:modId xmlns:p14="http://schemas.microsoft.com/office/powerpoint/2010/main" val="2314129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629782605"/>
                    </a:ext>
                  </a:extLst>
                </a:gridCol>
                <a:gridCol w="208280">
                  <a:extLst>
                    <a:ext uri="{9D8B030D-6E8A-4147-A177-3AD203B41FA5}">
                      <a16:colId xmlns:a16="http://schemas.microsoft.com/office/drawing/2014/main" val="4249296112"/>
                    </a:ext>
                  </a:extLst>
                </a:gridCol>
                <a:gridCol w="208280">
                  <a:extLst>
                    <a:ext uri="{9D8B030D-6E8A-4147-A177-3AD203B41FA5}">
                      <a16:colId xmlns:a16="http://schemas.microsoft.com/office/drawing/2014/main" val="3827764337"/>
                    </a:ext>
                  </a:extLst>
                </a:gridCol>
                <a:gridCol w="208280">
                  <a:extLst>
                    <a:ext uri="{9D8B030D-6E8A-4147-A177-3AD203B41FA5}">
                      <a16:colId xmlns:a16="http://schemas.microsoft.com/office/drawing/2014/main" val="1035818644"/>
                    </a:ext>
                  </a:extLst>
                </a:gridCol>
                <a:gridCol w="208280">
                  <a:extLst>
                    <a:ext uri="{9D8B030D-6E8A-4147-A177-3AD203B41FA5}">
                      <a16:colId xmlns:a16="http://schemas.microsoft.com/office/drawing/2014/main" val="2503983984"/>
                    </a:ext>
                  </a:extLst>
                </a:gridCol>
                <a:gridCol w="208280">
                  <a:extLst>
                    <a:ext uri="{9D8B030D-6E8A-4147-A177-3AD203B41FA5}">
                      <a16:colId xmlns:a16="http://schemas.microsoft.com/office/drawing/2014/main" val="3065883760"/>
                    </a:ext>
                  </a:extLst>
                </a:gridCol>
                <a:gridCol w="208280">
                  <a:extLst>
                    <a:ext uri="{9D8B030D-6E8A-4147-A177-3AD203B41FA5}">
                      <a16:colId xmlns:a16="http://schemas.microsoft.com/office/drawing/2014/main" val="1661227822"/>
                    </a:ext>
                  </a:extLst>
                </a:gridCol>
                <a:gridCol w="208280">
                  <a:extLst>
                    <a:ext uri="{9D8B030D-6E8A-4147-A177-3AD203B41FA5}">
                      <a16:colId xmlns:a16="http://schemas.microsoft.com/office/drawing/2014/main" val="3457324169"/>
                    </a:ext>
                  </a:extLst>
                </a:gridCol>
                <a:gridCol w="208280">
                  <a:extLst>
                    <a:ext uri="{9D8B030D-6E8A-4147-A177-3AD203B41FA5}">
                      <a16:colId xmlns:a16="http://schemas.microsoft.com/office/drawing/2014/main" val="1895834539"/>
                    </a:ext>
                  </a:extLst>
                </a:gridCol>
                <a:gridCol w="208280">
                  <a:extLst>
                    <a:ext uri="{9D8B030D-6E8A-4147-A177-3AD203B41FA5}">
                      <a16:colId xmlns:a16="http://schemas.microsoft.com/office/drawing/2014/main" val="1833303813"/>
                    </a:ext>
                  </a:extLst>
                </a:gridCol>
                <a:gridCol w="208280">
                  <a:extLst>
                    <a:ext uri="{9D8B030D-6E8A-4147-A177-3AD203B41FA5}">
                      <a16:colId xmlns:a16="http://schemas.microsoft.com/office/drawing/2014/main" val="3535781858"/>
                    </a:ext>
                  </a:extLst>
                </a:gridCol>
                <a:gridCol w="208280">
                  <a:extLst>
                    <a:ext uri="{9D8B030D-6E8A-4147-A177-3AD203B41FA5}">
                      <a16:colId xmlns:a16="http://schemas.microsoft.com/office/drawing/2014/main" val="2729015183"/>
                    </a:ext>
                  </a:extLst>
                </a:gridCol>
                <a:gridCol w="208280">
                  <a:extLst>
                    <a:ext uri="{9D8B030D-6E8A-4147-A177-3AD203B41FA5}">
                      <a16:colId xmlns:a16="http://schemas.microsoft.com/office/drawing/2014/main" val="3810408073"/>
                    </a:ext>
                  </a:extLst>
                </a:gridCol>
                <a:gridCol w="208280">
                  <a:extLst>
                    <a:ext uri="{9D8B030D-6E8A-4147-A177-3AD203B41FA5}">
                      <a16:colId xmlns:a16="http://schemas.microsoft.com/office/drawing/2014/main" val="2184828547"/>
                    </a:ext>
                  </a:extLst>
                </a:gridCol>
                <a:gridCol w="208280">
                  <a:extLst>
                    <a:ext uri="{9D8B030D-6E8A-4147-A177-3AD203B41FA5}">
                      <a16:colId xmlns:a16="http://schemas.microsoft.com/office/drawing/2014/main" val="4005698030"/>
                    </a:ext>
                  </a:extLst>
                </a:gridCol>
                <a:gridCol w="208280">
                  <a:extLst>
                    <a:ext uri="{9D8B030D-6E8A-4147-A177-3AD203B41FA5}">
                      <a16:colId xmlns:a16="http://schemas.microsoft.com/office/drawing/2014/main" val="4199923041"/>
                    </a:ext>
                  </a:extLst>
                </a:gridCol>
                <a:gridCol w="208280">
                  <a:extLst>
                    <a:ext uri="{9D8B030D-6E8A-4147-A177-3AD203B41FA5}">
                      <a16:colId xmlns:a16="http://schemas.microsoft.com/office/drawing/2014/main" val="938717751"/>
                    </a:ext>
                  </a:extLst>
                </a:gridCol>
                <a:gridCol w="208280">
                  <a:extLst>
                    <a:ext uri="{9D8B030D-6E8A-4147-A177-3AD203B41FA5}">
                      <a16:colId xmlns:a16="http://schemas.microsoft.com/office/drawing/2014/main" val="1239763998"/>
                    </a:ext>
                  </a:extLst>
                </a:gridCol>
                <a:gridCol w="208280">
                  <a:extLst>
                    <a:ext uri="{9D8B030D-6E8A-4147-A177-3AD203B41FA5}">
                      <a16:colId xmlns:a16="http://schemas.microsoft.com/office/drawing/2014/main" val="3893994426"/>
                    </a:ext>
                  </a:extLst>
                </a:gridCol>
                <a:gridCol w="208280">
                  <a:extLst>
                    <a:ext uri="{9D8B030D-6E8A-4147-A177-3AD203B41FA5}">
                      <a16:colId xmlns:a16="http://schemas.microsoft.com/office/drawing/2014/main" val="376399468"/>
                    </a:ext>
                  </a:extLst>
                </a:gridCol>
                <a:gridCol w="208280">
                  <a:extLst>
                    <a:ext uri="{9D8B030D-6E8A-4147-A177-3AD203B41FA5}">
                      <a16:colId xmlns:a16="http://schemas.microsoft.com/office/drawing/2014/main" val="1079868039"/>
                    </a:ext>
                  </a:extLst>
                </a:gridCol>
                <a:gridCol w="208280">
                  <a:extLst>
                    <a:ext uri="{9D8B030D-6E8A-4147-A177-3AD203B41FA5}">
                      <a16:colId xmlns:a16="http://schemas.microsoft.com/office/drawing/2014/main" val="1795383594"/>
                    </a:ext>
                  </a:extLst>
                </a:gridCol>
                <a:gridCol w="208280">
                  <a:extLst>
                    <a:ext uri="{9D8B030D-6E8A-4147-A177-3AD203B41FA5}">
                      <a16:colId xmlns:a16="http://schemas.microsoft.com/office/drawing/2014/main" val="3137888847"/>
                    </a:ext>
                  </a:extLst>
                </a:gridCol>
                <a:gridCol w="208280">
                  <a:extLst>
                    <a:ext uri="{9D8B030D-6E8A-4147-A177-3AD203B41FA5}">
                      <a16:colId xmlns:a16="http://schemas.microsoft.com/office/drawing/2014/main" val="1326724945"/>
                    </a:ext>
                  </a:extLst>
                </a:gridCol>
                <a:gridCol w="208280">
                  <a:extLst>
                    <a:ext uri="{9D8B030D-6E8A-4147-A177-3AD203B41FA5}">
                      <a16:colId xmlns:a16="http://schemas.microsoft.com/office/drawing/2014/main" val="2657761861"/>
                    </a:ext>
                  </a:extLst>
                </a:gridCol>
                <a:gridCol w="208280">
                  <a:extLst>
                    <a:ext uri="{9D8B030D-6E8A-4147-A177-3AD203B41FA5}">
                      <a16:colId xmlns:a16="http://schemas.microsoft.com/office/drawing/2014/main" val="1312787762"/>
                    </a:ext>
                  </a:extLst>
                </a:gridCol>
                <a:gridCol w="208280">
                  <a:extLst>
                    <a:ext uri="{9D8B030D-6E8A-4147-A177-3AD203B41FA5}">
                      <a16:colId xmlns:a16="http://schemas.microsoft.com/office/drawing/2014/main" val="3218607951"/>
                    </a:ext>
                  </a:extLst>
                </a:gridCol>
                <a:gridCol w="208280">
                  <a:extLst>
                    <a:ext uri="{9D8B030D-6E8A-4147-A177-3AD203B41FA5}">
                      <a16:colId xmlns:a16="http://schemas.microsoft.com/office/drawing/2014/main" val="981578463"/>
                    </a:ext>
                  </a:extLst>
                </a:gridCol>
                <a:gridCol w="208280">
                  <a:extLst>
                    <a:ext uri="{9D8B030D-6E8A-4147-A177-3AD203B41FA5}">
                      <a16:colId xmlns:a16="http://schemas.microsoft.com/office/drawing/2014/main" val="2536656288"/>
                    </a:ext>
                  </a:extLst>
                </a:gridCol>
                <a:gridCol w="208280">
                  <a:extLst>
                    <a:ext uri="{9D8B030D-6E8A-4147-A177-3AD203B41FA5}">
                      <a16:colId xmlns:a16="http://schemas.microsoft.com/office/drawing/2014/main" val="1472600639"/>
                    </a:ext>
                  </a:extLst>
                </a:gridCol>
                <a:gridCol w="208280">
                  <a:extLst>
                    <a:ext uri="{9D8B030D-6E8A-4147-A177-3AD203B41FA5}">
                      <a16:colId xmlns:a16="http://schemas.microsoft.com/office/drawing/2014/main" val="2747256594"/>
                    </a:ext>
                  </a:extLst>
                </a:gridCol>
                <a:gridCol w="208280">
                  <a:extLst>
                    <a:ext uri="{9D8B030D-6E8A-4147-A177-3AD203B41FA5}">
                      <a16:colId xmlns:a16="http://schemas.microsoft.com/office/drawing/2014/main" val="3080176992"/>
                    </a:ext>
                  </a:extLst>
                </a:gridCol>
                <a:gridCol w="208280">
                  <a:extLst>
                    <a:ext uri="{9D8B030D-6E8A-4147-A177-3AD203B41FA5}">
                      <a16:colId xmlns:a16="http://schemas.microsoft.com/office/drawing/2014/main" val="1989861231"/>
                    </a:ext>
                  </a:extLst>
                </a:gridCol>
                <a:gridCol w="208280">
                  <a:extLst>
                    <a:ext uri="{9D8B030D-6E8A-4147-A177-3AD203B41FA5}">
                      <a16:colId xmlns:a16="http://schemas.microsoft.com/office/drawing/2014/main" val="2065202345"/>
                    </a:ext>
                  </a:extLst>
                </a:gridCol>
                <a:gridCol w="208280">
                  <a:extLst>
                    <a:ext uri="{9D8B030D-6E8A-4147-A177-3AD203B41FA5}">
                      <a16:colId xmlns:a16="http://schemas.microsoft.com/office/drawing/2014/main" val="134541165"/>
                    </a:ext>
                  </a:extLst>
                </a:gridCol>
                <a:gridCol w="208280">
                  <a:extLst>
                    <a:ext uri="{9D8B030D-6E8A-4147-A177-3AD203B41FA5}">
                      <a16:colId xmlns:a16="http://schemas.microsoft.com/office/drawing/2014/main" val="3815970398"/>
                    </a:ext>
                  </a:extLst>
                </a:gridCol>
                <a:gridCol w="208280">
                  <a:extLst>
                    <a:ext uri="{9D8B030D-6E8A-4147-A177-3AD203B41FA5}">
                      <a16:colId xmlns:a16="http://schemas.microsoft.com/office/drawing/2014/main" val="4241821419"/>
                    </a:ext>
                  </a:extLst>
                </a:gridCol>
                <a:gridCol w="208280">
                  <a:extLst>
                    <a:ext uri="{9D8B030D-6E8A-4147-A177-3AD203B41FA5}">
                      <a16:colId xmlns:a16="http://schemas.microsoft.com/office/drawing/2014/main" val="1593062513"/>
                    </a:ext>
                  </a:extLst>
                </a:gridCol>
                <a:gridCol w="208280">
                  <a:extLst>
                    <a:ext uri="{9D8B030D-6E8A-4147-A177-3AD203B41FA5}">
                      <a16:colId xmlns:a16="http://schemas.microsoft.com/office/drawing/2014/main" val="1456396985"/>
                    </a:ext>
                  </a:extLst>
                </a:gridCol>
                <a:gridCol w="208280">
                  <a:extLst>
                    <a:ext uri="{9D8B030D-6E8A-4147-A177-3AD203B41FA5}">
                      <a16:colId xmlns:a16="http://schemas.microsoft.com/office/drawing/2014/main" val="1820206668"/>
                    </a:ext>
                  </a:extLst>
                </a:gridCol>
                <a:gridCol w="208280">
                  <a:extLst>
                    <a:ext uri="{9D8B030D-6E8A-4147-A177-3AD203B41FA5}">
                      <a16:colId xmlns:a16="http://schemas.microsoft.com/office/drawing/2014/main" val="2507739751"/>
                    </a:ext>
                  </a:extLst>
                </a:gridCol>
                <a:gridCol w="208280">
                  <a:extLst>
                    <a:ext uri="{9D8B030D-6E8A-4147-A177-3AD203B41FA5}">
                      <a16:colId xmlns:a16="http://schemas.microsoft.com/office/drawing/2014/main" val="2709723070"/>
                    </a:ext>
                  </a:extLst>
                </a:gridCol>
                <a:gridCol w="208280">
                  <a:extLst>
                    <a:ext uri="{9D8B030D-6E8A-4147-A177-3AD203B41FA5}">
                      <a16:colId xmlns:a16="http://schemas.microsoft.com/office/drawing/2014/main" val="195828059"/>
                    </a:ext>
                  </a:extLst>
                </a:gridCol>
                <a:gridCol w="208280">
                  <a:extLst>
                    <a:ext uri="{9D8B030D-6E8A-4147-A177-3AD203B41FA5}">
                      <a16:colId xmlns:a16="http://schemas.microsoft.com/office/drawing/2014/main" val="3885642302"/>
                    </a:ext>
                  </a:extLst>
                </a:gridCol>
                <a:gridCol w="208280">
                  <a:extLst>
                    <a:ext uri="{9D8B030D-6E8A-4147-A177-3AD203B41FA5}">
                      <a16:colId xmlns:a16="http://schemas.microsoft.com/office/drawing/2014/main" val="1972470875"/>
                    </a:ext>
                  </a:extLst>
                </a:gridCol>
                <a:gridCol w="208280">
                  <a:extLst>
                    <a:ext uri="{9D8B030D-6E8A-4147-A177-3AD203B41FA5}">
                      <a16:colId xmlns:a16="http://schemas.microsoft.com/office/drawing/2014/main" val="4117341810"/>
                    </a:ext>
                  </a:extLst>
                </a:gridCol>
                <a:gridCol w="208280">
                  <a:extLst>
                    <a:ext uri="{9D8B030D-6E8A-4147-A177-3AD203B41FA5}">
                      <a16:colId xmlns:a16="http://schemas.microsoft.com/office/drawing/2014/main" val="2411372140"/>
                    </a:ext>
                  </a:extLst>
                </a:gridCol>
                <a:gridCol w="208280">
                  <a:extLst>
                    <a:ext uri="{9D8B030D-6E8A-4147-A177-3AD203B41FA5}">
                      <a16:colId xmlns:a16="http://schemas.microsoft.com/office/drawing/2014/main" val="698200912"/>
                    </a:ext>
                  </a:extLst>
                </a:gridCol>
                <a:gridCol w="208280">
                  <a:extLst>
                    <a:ext uri="{9D8B030D-6E8A-4147-A177-3AD203B41FA5}">
                      <a16:colId xmlns:a16="http://schemas.microsoft.com/office/drawing/2014/main" val="1162545340"/>
                    </a:ext>
                  </a:extLst>
                </a:gridCol>
                <a:gridCol w="208280">
                  <a:extLst>
                    <a:ext uri="{9D8B030D-6E8A-4147-A177-3AD203B41FA5}">
                      <a16:colId xmlns:a16="http://schemas.microsoft.com/office/drawing/2014/main" val="3473151631"/>
                    </a:ext>
                  </a:extLst>
                </a:gridCol>
                <a:gridCol w="208280">
                  <a:extLst>
                    <a:ext uri="{9D8B030D-6E8A-4147-A177-3AD203B41FA5}">
                      <a16:colId xmlns:a16="http://schemas.microsoft.com/office/drawing/2014/main" val="3055732557"/>
                    </a:ext>
                  </a:extLst>
                </a:gridCol>
                <a:gridCol w="208280">
                  <a:extLst>
                    <a:ext uri="{9D8B030D-6E8A-4147-A177-3AD203B41FA5}">
                      <a16:colId xmlns:a16="http://schemas.microsoft.com/office/drawing/2014/main" val="3861707775"/>
                    </a:ext>
                  </a:extLst>
                </a:gridCol>
                <a:gridCol w="208280">
                  <a:extLst>
                    <a:ext uri="{9D8B030D-6E8A-4147-A177-3AD203B41FA5}">
                      <a16:colId xmlns:a16="http://schemas.microsoft.com/office/drawing/2014/main" val="9322156"/>
                    </a:ext>
                  </a:extLst>
                </a:gridCol>
                <a:gridCol w="208280">
                  <a:extLst>
                    <a:ext uri="{9D8B030D-6E8A-4147-A177-3AD203B41FA5}">
                      <a16:colId xmlns:a16="http://schemas.microsoft.com/office/drawing/2014/main" val="2612204664"/>
                    </a:ext>
                  </a:extLst>
                </a:gridCol>
                <a:gridCol w="208280">
                  <a:extLst>
                    <a:ext uri="{9D8B030D-6E8A-4147-A177-3AD203B41FA5}">
                      <a16:colId xmlns:a16="http://schemas.microsoft.com/office/drawing/2014/main" val="298595649"/>
                    </a:ext>
                  </a:extLst>
                </a:gridCol>
                <a:gridCol w="208280">
                  <a:extLst>
                    <a:ext uri="{9D8B030D-6E8A-4147-A177-3AD203B41FA5}">
                      <a16:colId xmlns:a16="http://schemas.microsoft.com/office/drawing/2014/main" val="3592754741"/>
                    </a:ext>
                  </a:extLst>
                </a:gridCol>
                <a:gridCol w="208280">
                  <a:extLst>
                    <a:ext uri="{9D8B030D-6E8A-4147-A177-3AD203B41FA5}">
                      <a16:colId xmlns:a16="http://schemas.microsoft.com/office/drawing/2014/main" val="318951869"/>
                    </a:ext>
                  </a:extLst>
                </a:gridCol>
                <a:gridCol w="208280">
                  <a:extLst>
                    <a:ext uri="{9D8B030D-6E8A-4147-A177-3AD203B41FA5}">
                      <a16:colId xmlns:a16="http://schemas.microsoft.com/office/drawing/2014/main" val="3547354762"/>
                    </a:ext>
                  </a:extLst>
                </a:gridCol>
                <a:gridCol w="208280">
                  <a:extLst>
                    <a:ext uri="{9D8B030D-6E8A-4147-A177-3AD203B41FA5}">
                      <a16:colId xmlns:a16="http://schemas.microsoft.com/office/drawing/2014/main" val="1650694410"/>
                    </a:ext>
                  </a:extLst>
                </a:gridCol>
                <a:gridCol w="208280">
                  <a:extLst>
                    <a:ext uri="{9D8B030D-6E8A-4147-A177-3AD203B41FA5}">
                      <a16:colId xmlns:a16="http://schemas.microsoft.com/office/drawing/2014/main" val="147769567"/>
                    </a:ext>
                  </a:extLst>
                </a:gridCol>
                <a:gridCol w="208280">
                  <a:extLst>
                    <a:ext uri="{9D8B030D-6E8A-4147-A177-3AD203B41FA5}">
                      <a16:colId xmlns:a16="http://schemas.microsoft.com/office/drawing/2014/main" val="4219251636"/>
                    </a:ext>
                  </a:extLst>
                </a:gridCol>
                <a:gridCol w="208280">
                  <a:extLst>
                    <a:ext uri="{9D8B030D-6E8A-4147-A177-3AD203B41FA5}">
                      <a16:colId xmlns:a16="http://schemas.microsoft.com/office/drawing/2014/main" val="220849442"/>
                    </a:ext>
                  </a:extLst>
                </a:gridCol>
                <a:gridCol w="208280">
                  <a:extLst>
                    <a:ext uri="{9D8B030D-6E8A-4147-A177-3AD203B41FA5}">
                      <a16:colId xmlns:a16="http://schemas.microsoft.com/office/drawing/2014/main" val="1958368839"/>
                    </a:ext>
                  </a:extLst>
                </a:gridCol>
                <a:gridCol w="208280">
                  <a:extLst>
                    <a:ext uri="{9D8B030D-6E8A-4147-A177-3AD203B41FA5}">
                      <a16:colId xmlns:a16="http://schemas.microsoft.com/office/drawing/2014/main" val="849054968"/>
                    </a:ext>
                  </a:extLst>
                </a:gridCol>
                <a:gridCol w="208280">
                  <a:extLst>
                    <a:ext uri="{9D8B030D-6E8A-4147-A177-3AD203B41FA5}">
                      <a16:colId xmlns:a16="http://schemas.microsoft.com/office/drawing/2014/main" val="1735977357"/>
                    </a:ext>
                  </a:extLst>
                </a:gridCol>
                <a:gridCol w="208280">
                  <a:extLst>
                    <a:ext uri="{9D8B030D-6E8A-4147-A177-3AD203B41FA5}">
                      <a16:colId xmlns:a16="http://schemas.microsoft.com/office/drawing/2014/main" val="504167781"/>
                    </a:ext>
                  </a:extLst>
                </a:gridCol>
                <a:gridCol w="208280">
                  <a:extLst>
                    <a:ext uri="{9D8B030D-6E8A-4147-A177-3AD203B41FA5}">
                      <a16:colId xmlns:a16="http://schemas.microsoft.com/office/drawing/2014/main" val="2850775530"/>
                    </a:ext>
                  </a:extLst>
                </a:gridCol>
                <a:gridCol w="208280">
                  <a:extLst>
                    <a:ext uri="{9D8B030D-6E8A-4147-A177-3AD203B41FA5}">
                      <a16:colId xmlns:a16="http://schemas.microsoft.com/office/drawing/2014/main" val="2601060646"/>
                    </a:ext>
                  </a:extLst>
                </a:gridCol>
                <a:gridCol w="208280">
                  <a:extLst>
                    <a:ext uri="{9D8B030D-6E8A-4147-A177-3AD203B41FA5}">
                      <a16:colId xmlns:a16="http://schemas.microsoft.com/office/drawing/2014/main" val="2306174988"/>
                    </a:ext>
                  </a:extLst>
                </a:gridCol>
                <a:gridCol w="208280">
                  <a:extLst>
                    <a:ext uri="{9D8B030D-6E8A-4147-A177-3AD203B41FA5}">
                      <a16:colId xmlns:a16="http://schemas.microsoft.com/office/drawing/2014/main" val="3404052422"/>
                    </a:ext>
                  </a:extLst>
                </a:gridCol>
                <a:gridCol w="208280">
                  <a:extLst>
                    <a:ext uri="{9D8B030D-6E8A-4147-A177-3AD203B41FA5}">
                      <a16:colId xmlns:a16="http://schemas.microsoft.com/office/drawing/2014/main" val="1855611623"/>
                    </a:ext>
                  </a:extLst>
                </a:gridCol>
                <a:gridCol w="208280">
                  <a:extLst>
                    <a:ext uri="{9D8B030D-6E8A-4147-A177-3AD203B41FA5}">
                      <a16:colId xmlns:a16="http://schemas.microsoft.com/office/drawing/2014/main" val="4124860880"/>
                    </a:ext>
                  </a:extLst>
                </a:gridCol>
                <a:gridCol w="208280">
                  <a:extLst>
                    <a:ext uri="{9D8B030D-6E8A-4147-A177-3AD203B41FA5}">
                      <a16:colId xmlns:a16="http://schemas.microsoft.com/office/drawing/2014/main" val="1965687754"/>
                    </a:ext>
                  </a:extLst>
                </a:gridCol>
                <a:gridCol w="208280">
                  <a:extLst>
                    <a:ext uri="{9D8B030D-6E8A-4147-A177-3AD203B41FA5}">
                      <a16:colId xmlns:a16="http://schemas.microsoft.com/office/drawing/2014/main" val="114214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15773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- 2023-04-11 18:00:03</a:t>
                      </a:r>
                      <a:r>
                        <a:rPr kumimoji="0" lang="en-US" sz="1000" b="0" i="0" u="none" strike="noStrike" kern="1200" cap="none" spc="0" normalizeH="0" baseline="0" noProof="0">
                          <a:ln>
                            <a:noFill/>
                          </a:ln>
                          <a:solidFill>
                            <a:prstClr val="black"/>
                          </a:solidFill>
                          <a:effectLst/>
                          <a:uLnTx/>
                          <a:uFillTx/>
                          <a:latin typeface="Calibri"/>
                          <a:ea typeface="+mn-ea"/>
                          <a:cs typeface="+mn-cs"/>
                        </a:rPr>
                        <a:t>
 📢 Grab All Out Summer Announcement 📢
All Out Summer has begun, and we are living for it! 🌞 Mag-Grab araw-araw for all out freebies, flights, tickets,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33761879"/>
                  </a:ext>
                </a:extLst>
              </a:tr>
            </a:tbl>
          </a:graphicData>
        </a:graphic>
      </p:graphicFrame>
      <p:sp>
        <p:nvSpPr>
          <p:cNvPr id="4" name="Text Placeholder 3">
            <a:extLst>
              <a:ext uri="{FF2B5EF4-FFF2-40B4-BE49-F238E27FC236}">
                <a16:creationId xmlns:a16="http://schemas.microsoft.com/office/drawing/2014/main" id="{071DD94E-A968-478F-928D-EA6421B59E70}"/>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752828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71A15-8DF0-4800-97EC-CECF494974F9}"/>
              </a:ext>
            </a:extLst>
          </p:cNvPr>
          <p:cNvSpPr>
            <a:spLocks noGrp="1"/>
          </p:cNvSpPr>
          <p:nvPr>
            <p:ph type="title"/>
          </p:nvPr>
        </p:nvSpPr>
        <p:spPr/>
        <p:txBody>
          <a:bodyPr/>
          <a:lstStyle/>
          <a:p>
            <a:r>
              <a:rPr lang="en-US"/>
              <a:t>Facebook [ FB ] Custom Own Posts Table (Own) v2 | Grab Total - 15 of 26</a:t>
            </a:r>
          </a:p>
        </p:txBody>
      </p:sp>
      <p:graphicFrame>
        <p:nvGraphicFramePr>
          <p:cNvPr id="5" name="Table Placeholder 4">
            <a:extLst>
              <a:ext uri="{FF2B5EF4-FFF2-40B4-BE49-F238E27FC236}">
                <a16:creationId xmlns:a16="http://schemas.microsoft.com/office/drawing/2014/main" id="{7CC99075-84A1-4D39-A4FA-D07A369B8331}"/>
              </a:ext>
            </a:extLst>
          </p:cNvPr>
          <p:cNvGraphicFramePr>
            <a:graphicFrameLocks noGrp="1"/>
          </p:cNvGraphicFramePr>
          <p:nvPr>
            <p:ph type="tbl" sz="quarter" idx="13"/>
            <p:extLst>
              <p:ext uri="{D42A27DB-BD31-4B8C-83A1-F6EECF244321}">
                <p14:modId xmlns:p14="http://schemas.microsoft.com/office/powerpoint/2010/main" val="217074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1422059500"/>
                    </a:ext>
                  </a:extLst>
                </a:gridCol>
                <a:gridCol w="208280">
                  <a:extLst>
                    <a:ext uri="{9D8B030D-6E8A-4147-A177-3AD203B41FA5}">
                      <a16:colId xmlns:a16="http://schemas.microsoft.com/office/drawing/2014/main" val="3196857628"/>
                    </a:ext>
                  </a:extLst>
                </a:gridCol>
                <a:gridCol w="208280">
                  <a:extLst>
                    <a:ext uri="{9D8B030D-6E8A-4147-A177-3AD203B41FA5}">
                      <a16:colId xmlns:a16="http://schemas.microsoft.com/office/drawing/2014/main" val="3454085140"/>
                    </a:ext>
                  </a:extLst>
                </a:gridCol>
                <a:gridCol w="208280">
                  <a:extLst>
                    <a:ext uri="{9D8B030D-6E8A-4147-A177-3AD203B41FA5}">
                      <a16:colId xmlns:a16="http://schemas.microsoft.com/office/drawing/2014/main" val="899214108"/>
                    </a:ext>
                  </a:extLst>
                </a:gridCol>
                <a:gridCol w="208280">
                  <a:extLst>
                    <a:ext uri="{9D8B030D-6E8A-4147-A177-3AD203B41FA5}">
                      <a16:colId xmlns:a16="http://schemas.microsoft.com/office/drawing/2014/main" val="1840686080"/>
                    </a:ext>
                  </a:extLst>
                </a:gridCol>
                <a:gridCol w="208280">
                  <a:extLst>
                    <a:ext uri="{9D8B030D-6E8A-4147-A177-3AD203B41FA5}">
                      <a16:colId xmlns:a16="http://schemas.microsoft.com/office/drawing/2014/main" val="1889861287"/>
                    </a:ext>
                  </a:extLst>
                </a:gridCol>
                <a:gridCol w="208280">
                  <a:extLst>
                    <a:ext uri="{9D8B030D-6E8A-4147-A177-3AD203B41FA5}">
                      <a16:colId xmlns:a16="http://schemas.microsoft.com/office/drawing/2014/main" val="1041204971"/>
                    </a:ext>
                  </a:extLst>
                </a:gridCol>
                <a:gridCol w="208280">
                  <a:extLst>
                    <a:ext uri="{9D8B030D-6E8A-4147-A177-3AD203B41FA5}">
                      <a16:colId xmlns:a16="http://schemas.microsoft.com/office/drawing/2014/main" val="3249220412"/>
                    </a:ext>
                  </a:extLst>
                </a:gridCol>
                <a:gridCol w="208280">
                  <a:extLst>
                    <a:ext uri="{9D8B030D-6E8A-4147-A177-3AD203B41FA5}">
                      <a16:colId xmlns:a16="http://schemas.microsoft.com/office/drawing/2014/main" val="2714560083"/>
                    </a:ext>
                  </a:extLst>
                </a:gridCol>
                <a:gridCol w="208280">
                  <a:extLst>
                    <a:ext uri="{9D8B030D-6E8A-4147-A177-3AD203B41FA5}">
                      <a16:colId xmlns:a16="http://schemas.microsoft.com/office/drawing/2014/main" val="1528602984"/>
                    </a:ext>
                  </a:extLst>
                </a:gridCol>
                <a:gridCol w="208280">
                  <a:extLst>
                    <a:ext uri="{9D8B030D-6E8A-4147-A177-3AD203B41FA5}">
                      <a16:colId xmlns:a16="http://schemas.microsoft.com/office/drawing/2014/main" val="2127447675"/>
                    </a:ext>
                  </a:extLst>
                </a:gridCol>
                <a:gridCol w="208280">
                  <a:extLst>
                    <a:ext uri="{9D8B030D-6E8A-4147-A177-3AD203B41FA5}">
                      <a16:colId xmlns:a16="http://schemas.microsoft.com/office/drawing/2014/main" val="3681862566"/>
                    </a:ext>
                  </a:extLst>
                </a:gridCol>
                <a:gridCol w="208280">
                  <a:extLst>
                    <a:ext uri="{9D8B030D-6E8A-4147-A177-3AD203B41FA5}">
                      <a16:colId xmlns:a16="http://schemas.microsoft.com/office/drawing/2014/main" val="3119470099"/>
                    </a:ext>
                  </a:extLst>
                </a:gridCol>
                <a:gridCol w="208280">
                  <a:extLst>
                    <a:ext uri="{9D8B030D-6E8A-4147-A177-3AD203B41FA5}">
                      <a16:colId xmlns:a16="http://schemas.microsoft.com/office/drawing/2014/main" val="1842097856"/>
                    </a:ext>
                  </a:extLst>
                </a:gridCol>
                <a:gridCol w="208280">
                  <a:extLst>
                    <a:ext uri="{9D8B030D-6E8A-4147-A177-3AD203B41FA5}">
                      <a16:colId xmlns:a16="http://schemas.microsoft.com/office/drawing/2014/main" val="201066180"/>
                    </a:ext>
                  </a:extLst>
                </a:gridCol>
                <a:gridCol w="208280">
                  <a:extLst>
                    <a:ext uri="{9D8B030D-6E8A-4147-A177-3AD203B41FA5}">
                      <a16:colId xmlns:a16="http://schemas.microsoft.com/office/drawing/2014/main" val="2113560810"/>
                    </a:ext>
                  </a:extLst>
                </a:gridCol>
                <a:gridCol w="208280">
                  <a:extLst>
                    <a:ext uri="{9D8B030D-6E8A-4147-A177-3AD203B41FA5}">
                      <a16:colId xmlns:a16="http://schemas.microsoft.com/office/drawing/2014/main" val="2025387031"/>
                    </a:ext>
                  </a:extLst>
                </a:gridCol>
                <a:gridCol w="208280">
                  <a:extLst>
                    <a:ext uri="{9D8B030D-6E8A-4147-A177-3AD203B41FA5}">
                      <a16:colId xmlns:a16="http://schemas.microsoft.com/office/drawing/2014/main" val="4113775626"/>
                    </a:ext>
                  </a:extLst>
                </a:gridCol>
                <a:gridCol w="208280">
                  <a:extLst>
                    <a:ext uri="{9D8B030D-6E8A-4147-A177-3AD203B41FA5}">
                      <a16:colId xmlns:a16="http://schemas.microsoft.com/office/drawing/2014/main" val="362824081"/>
                    </a:ext>
                  </a:extLst>
                </a:gridCol>
                <a:gridCol w="208280">
                  <a:extLst>
                    <a:ext uri="{9D8B030D-6E8A-4147-A177-3AD203B41FA5}">
                      <a16:colId xmlns:a16="http://schemas.microsoft.com/office/drawing/2014/main" val="1995894280"/>
                    </a:ext>
                  </a:extLst>
                </a:gridCol>
                <a:gridCol w="208280">
                  <a:extLst>
                    <a:ext uri="{9D8B030D-6E8A-4147-A177-3AD203B41FA5}">
                      <a16:colId xmlns:a16="http://schemas.microsoft.com/office/drawing/2014/main" val="4261606"/>
                    </a:ext>
                  </a:extLst>
                </a:gridCol>
                <a:gridCol w="208280">
                  <a:extLst>
                    <a:ext uri="{9D8B030D-6E8A-4147-A177-3AD203B41FA5}">
                      <a16:colId xmlns:a16="http://schemas.microsoft.com/office/drawing/2014/main" val="3643996268"/>
                    </a:ext>
                  </a:extLst>
                </a:gridCol>
                <a:gridCol w="208280">
                  <a:extLst>
                    <a:ext uri="{9D8B030D-6E8A-4147-A177-3AD203B41FA5}">
                      <a16:colId xmlns:a16="http://schemas.microsoft.com/office/drawing/2014/main" val="1153842748"/>
                    </a:ext>
                  </a:extLst>
                </a:gridCol>
                <a:gridCol w="208280">
                  <a:extLst>
                    <a:ext uri="{9D8B030D-6E8A-4147-A177-3AD203B41FA5}">
                      <a16:colId xmlns:a16="http://schemas.microsoft.com/office/drawing/2014/main" val="3881176490"/>
                    </a:ext>
                  </a:extLst>
                </a:gridCol>
                <a:gridCol w="208280">
                  <a:extLst>
                    <a:ext uri="{9D8B030D-6E8A-4147-A177-3AD203B41FA5}">
                      <a16:colId xmlns:a16="http://schemas.microsoft.com/office/drawing/2014/main" val="761827981"/>
                    </a:ext>
                  </a:extLst>
                </a:gridCol>
                <a:gridCol w="208280">
                  <a:extLst>
                    <a:ext uri="{9D8B030D-6E8A-4147-A177-3AD203B41FA5}">
                      <a16:colId xmlns:a16="http://schemas.microsoft.com/office/drawing/2014/main" val="335517403"/>
                    </a:ext>
                  </a:extLst>
                </a:gridCol>
                <a:gridCol w="208280">
                  <a:extLst>
                    <a:ext uri="{9D8B030D-6E8A-4147-A177-3AD203B41FA5}">
                      <a16:colId xmlns:a16="http://schemas.microsoft.com/office/drawing/2014/main" val="3724703045"/>
                    </a:ext>
                  </a:extLst>
                </a:gridCol>
                <a:gridCol w="208280">
                  <a:extLst>
                    <a:ext uri="{9D8B030D-6E8A-4147-A177-3AD203B41FA5}">
                      <a16:colId xmlns:a16="http://schemas.microsoft.com/office/drawing/2014/main" val="2738548723"/>
                    </a:ext>
                  </a:extLst>
                </a:gridCol>
                <a:gridCol w="208280">
                  <a:extLst>
                    <a:ext uri="{9D8B030D-6E8A-4147-A177-3AD203B41FA5}">
                      <a16:colId xmlns:a16="http://schemas.microsoft.com/office/drawing/2014/main" val="1390121671"/>
                    </a:ext>
                  </a:extLst>
                </a:gridCol>
                <a:gridCol w="208280">
                  <a:extLst>
                    <a:ext uri="{9D8B030D-6E8A-4147-A177-3AD203B41FA5}">
                      <a16:colId xmlns:a16="http://schemas.microsoft.com/office/drawing/2014/main" val="338607817"/>
                    </a:ext>
                  </a:extLst>
                </a:gridCol>
                <a:gridCol w="208280">
                  <a:extLst>
                    <a:ext uri="{9D8B030D-6E8A-4147-A177-3AD203B41FA5}">
                      <a16:colId xmlns:a16="http://schemas.microsoft.com/office/drawing/2014/main" val="746954535"/>
                    </a:ext>
                  </a:extLst>
                </a:gridCol>
                <a:gridCol w="208280">
                  <a:extLst>
                    <a:ext uri="{9D8B030D-6E8A-4147-A177-3AD203B41FA5}">
                      <a16:colId xmlns:a16="http://schemas.microsoft.com/office/drawing/2014/main" val="4082130815"/>
                    </a:ext>
                  </a:extLst>
                </a:gridCol>
                <a:gridCol w="208280">
                  <a:extLst>
                    <a:ext uri="{9D8B030D-6E8A-4147-A177-3AD203B41FA5}">
                      <a16:colId xmlns:a16="http://schemas.microsoft.com/office/drawing/2014/main" val="777637904"/>
                    </a:ext>
                  </a:extLst>
                </a:gridCol>
                <a:gridCol w="208280">
                  <a:extLst>
                    <a:ext uri="{9D8B030D-6E8A-4147-A177-3AD203B41FA5}">
                      <a16:colId xmlns:a16="http://schemas.microsoft.com/office/drawing/2014/main" val="4054966361"/>
                    </a:ext>
                  </a:extLst>
                </a:gridCol>
                <a:gridCol w="208280">
                  <a:extLst>
                    <a:ext uri="{9D8B030D-6E8A-4147-A177-3AD203B41FA5}">
                      <a16:colId xmlns:a16="http://schemas.microsoft.com/office/drawing/2014/main" val="1040598118"/>
                    </a:ext>
                  </a:extLst>
                </a:gridCol>
                <a:gridCol w="208280">
                  <a:extLst>
                    <a:ext uri="{9D8B030D-6E8A-4147-A177-3AD203B41FA5}">
                      <a16:colId xmlns:a16="http://schemas.microsoft.com/office/drawing/2014/main" val="3989380080"/>
                    </a:ext>
                  </a:extLst>
                </a:gridCol>
                <a:gridCol w="208280">
                  <a:extLst>
                    <a:ext uri="{9D8B030D-6E8A-4147-A177-3AD203B41FA5}">
                      <a16:colId xmlns:a16="http://schemas.microsoft.com/office/drawing/2014/main" val="3178572928"/>
                    </a:ext>
                  </a:extLst>
                </a:gridCol>
                <a:gridCol w="208280">
                  <a:extLst>
                    <a:ext uri="{9D8B030D-6E8A-4147-A177-3AD203B41FA5}">
                      <a16:colId xmlns:a16="http://schemas.microsoft.com/office/drawing/2014/main" val="1868791827"/>
                    </a:ext>
                  </a:extLst>
                </a:gridCol>
                <a:gridCol w="208280">
                  <a:extLst>
                    <a:ext uri="{9D8B030D-6E8A-4147-A177-3AD203B41FA5}">
                      <a16:colId xmlns:a16="http://schemas.microsoft.com/office/drawing/2014/main" val="2622184585"/>
                    </a:ext>
                  </a:extLst>
                </a:gridCol>
                <a:gridCol w="208280">
                  <a:extLst>
                    <a:ext uri="{9D8B030D-6E8A-4147-A177-3AD203B41FA5}">
                      <a16:colId xmlns:a16="http://schemas.microsoft.com/office/drawing/2014/main" val="3280894480"/>
                    </a:ext>
                  </a:extLst>
                </a:gridCol>
                <a:gridCol w="208280">
                  <a:extLst>
                    <a:ext uri="{9D8B030D-6E8A-4147-A177-3AD203B41FA5}">
                      <a16:colId xmlns:a16="http://schemas.microsoft.com/office/drawing/2014/main" val="4272892178"/>
                    </a:ext>
                  </a:extLst>
                </a:gridCol>
                <a:gridCol w="208280">
                  <a:extLst>
                    <a:ext uri="{9D8B030D-6E8A-4147-A177-3AD203B41FA5}">
                      <a16:colId xmlns:a16="http://schemas.microsoft.com/office/drawing/2014/main" val="950781868"/>
                    </a:ext>
                  </a:extLst>
                </a:gridCol>
                <a:gridCol w="208280">
                  <a:extLst>
                    <a:ext uri="{9D8B030D-6E8A-4147-A177-3AD203B41FA5}">
                      <a16:colId xmlns:a16="http://schemas.microsoft.com/office/drawing/2014/main" val="4263588911"/>
                    </a:ext>
                  </a:extLst>
                </a:gridCol>
                <a:gridCol w="208280">
                  <a:extLst>
                    <a:ext uri="{9D8B030D-6E8A-4147-A177-3AD203B41FA5}">
                      <a16:colId xmlns:a16="http://schemas.microsoft.com/office/drawing/2014/main" val="3887704086"/>
                    </a:ext>
                  </a:extLst>
                </a:gridCol>
                <a:gridCol w="208280">
                  <a:extLst>
                    <a:ext uri="{9D8B030D-6E8A-4147-A177-3AD203B41FA5}">
                      <a16:colId xmlns:a16="http://schemas.microsoft.com/office/drawing/2014/main" val="553856188"/>
                    </a:ext>
                  </a:extLst>
                </a:gridCol>
                <a:gridCol w="208280">
                  <a:extLst>
                    <a:ext uri="{9D8B030D-6E8A-4147-A177-3AD203B41FA5}">
                      <a16:colId xmlns:a16="http://schemas.microsoft.com/office/drawing/2014/main" val="4092367218"/>
                    </a:ext>
                  </a:extLst>
                </a:gridCol>
                <a:gridCol w="208280">
                  <a:extLst>
                    <a:ext uri="{9D8B030D-6E8A-4147-A177-3AD203B41FA5}">
                      <a16:colId xmlns:a16="http://schemas.microsoft.com/office/drawing/2014/main" val="845632529"/>
                    </a:ext>
                  </a:extLst>
                </a:gridCol>
                <a:gridCol w="208280">
                  <a:extLst>
                    <a:ext uri="{9D8B030D-6E8A-4147-A177-3AD203B41FA5}">
                      <a16:colId xmlns:a16="http://schemas.microsoft.com/office/drawing/2014/main" val="395015463"/>
                    </a:ext>
                  </a:extLst>
                </a:gridCol>
                <a:gridCol w="208280">
                  <a:extLst>
                    <a:ext uri="{9D8B030D-6E8A-4147-A177-3AD203B41FA5}">
                      <a16:colId xmlns:a16="http://schemas.microsoft.com/office/drawing/2014/main" val="230752930"/>
                    </a:ext>
                  </a:extLst>
                </a:gridCol>
                <a:gridCol w="208280">
                  <a:extLst>
                    <a:ext uri="{9D8B030D-6E8A-4147-A177-3AD203B41FA5}">
                      <a16:colId xmlns:a16="http://schemas.microsoft.com/office/drawing/2014/main" val="839736513"/>
                    </a:ext>
                  </a:extLst>
                </a:gridCol>
                <a:gridCol w="208280">
                  <a:extLst>
                    <a:ext uri="{9D8B030D-6E8A-4147-A177-3AD203B41FA5}">
                      <a16:colId xmlns:a16="http://schemas.microsoft.com/office/drawing/2014/main" val="715442337"/>
                    </a:ext>
                  </a:extLst>
                </a:gridCol>
                <a:gridCol w="208280">
                  <a:extLst>
                    <a:ext uri="{9D8B030D-6E8A-4147-A177-3AD203B41FA5}">
                      <a16:colId xmlns:a16="http://schemas.microsoft.com/office/drawing/2014/main" val="1805010939"/>
                    </a:ext>
                  </a:extLst>
                </a:gridCol>
                <a:gridCol w="208280">
                  <a:extLst>
                    <a:ext uri="{9D8B030D-6E8A-4147-A177-3AD203B41FA5}">
                      <a16:colId xmlns:a16="http://schemas.microsoft.com/office/drawing/2014/main" val="1453675939"/>
                    </a:ext>
                  </a:extLst>
                </a:gridCol>
                <a:gridCol w="208280">
                  <a:extLst>
                    <a:ext uri="{9D8B030D-6E8A-4147-A177-3AD203B41FA5}">
                      <a16:colId xmlns:a16="http://schemas.microsoft.com/office/drawing/2014/main" val="3582042986"/>
                    </a:ext>
                  </a:extLst>
                </a:gridCol>
                <a:gridCol w="208280">
                  <a:extLst>
                    <a:ext uri="{9D8B030D-6E8A-4147-A177-3AD203B41FA5}">
                      <a16:colId xmlns:a16="http://schemas.microsoft.com/office/drawing/2014/main" val="2756195714"/>
                    </a:ext>
                  </a:extLst>
                </a:gridCol>
                <a:gridCol w="208280">
                  <a:extLst>
                    <a:ext uri="{9D8B030D-6E8A-4147-A177-3AD203B41FA5}">
                      <a16:colId xmlns:a16="http://schemas.microsoft.com/office/drawing/2014/main" val="2042449835"/>
                    </a:ext>
                  </a:extLst>
                </a:gridCol>
                <a:gridCol w="208280">
                  <a:extLst>
                    <a:ext uri="{9D8B030D-6E8A-4147-A177-3AD203B41FA5}">
                      <a16:colId xmlns:a16="http://schemas.microsoft.com/office/drawing/2014/main" val="3071097313"/>
                    </a:ext>
                  </a:extLst>
                </a:gridCol>
                <a:gridCol w="208280">
                  <a:extLst>
                    <a:ext uri="{9D8B030D-6E8A-4147-A177-3AD203B41FA5}">
                      <a16:colId xmlns:a16="http://schemas.microsoft.com/office/drawing/2014/main" val="4033840349"/>
                    </a:ext>
                  </a:extLst>
                </a:gridCol>
                <a:gridCol w="208280">
                  <a:extLst>
                    <a:ext uri="{9D8B030D-6E8A-4147-A177-3AD203B41FA5}">
                      <a16:colId xmlns:a16="http://schemas.microsoft.com/office/drawing/2014/main" val="2820706611"/>
                    </a:ext>
                  </a:extLst>
                </a:gridCol>
                <a:gridCol w="208280">
                  <a:extLst>
                    <a:ext uri="{9D8B030D-6E8A-4147-A177-3AD203B41FA5}">
                      <a16:colId xmlns:a16="http://schemas.microsoft.com/office/drawing/2014/main" val="2953860713"/>
                    </a:ext>
                  </a:extLst>
                </a:gridCol>
                <a:gridCol w="208280">
                  <a:extLst>
                    <a:ext uri="{9D8B030D-6E8A-4147-A177-3AD203B41FA5}">
                      <a16:colId xmlns:a16="http://schemas.microsoft.com/office/drawing/2014/main" val="3718212845"/>
                    </a:ext>
                  </a:extLst>
                </a:gridCol>
                <a:gridCol w="208280">
                  <a:extLst>
                    <a:ext uri="{9D8B030D-6E8A-4147-A177-3AD203B41FA5}">
                      <a16:colId xmlns:a16="http://schemas.microsoft.com/office/drawing/2014/main" val="4051098927"/>
                    </a:ext>
                  </a:extLst>
                </a:gridCol>
                <a:gridCol w="208280">
                  <a:extLst>
                    <a:ext uri="{9D8B030D-6E8A-4147-A177-3AD203B41FA5}">
                      <a16:colId xmlns:a16="http://schemas.microsoft.com/office/drawing/2014/main" val="1046777979"/>
                    </a:ext>
                  </a:extLst>
                </a:gridCol>
                <a:gridCol w="208280">
                  <a:extLst>
                    <a:ext uri="{9D8B030D-6E8A-4147-A177-3AD203B41FA5}">
                      <a16:colId xmlns:a16="http://schemas.microsoft.com/office/drawing/2014/main" val="3487292332"/>
                    </a:ext>
                  </a:extLst>
                </a:gridCol>
                <a:gridCol w="208280">
                  <a:extLst>
                    <a:ext uri="{9D8B030D-6E8A-4147-A177-3AD203B41FA5}">
                      <a16:colId xmlns:a16="http://schemas.microsoft.com/office/drawing/2014/main" val="1185944566"/>
                    </a:ext>
                  </a:extLst>
                </a:gridCol>
                <a:gridCol w="208280">
                  <a:extLst>
                    <a:ext uri="{9D8B030D-6E8A-4147-A177-3AD203B41FA5}">
                      <a16:colId xmlns:a16="http://schemas.microsoft.com/office/drawing/2014/main" val="1397655942"/>
                    </a:ext>
                  </a:extLst>
                </a:gridCol>
                <a:gridCol w="208280">
                  <a:extLst>
                    <a:ext uri="{9D8B030D-6E8A-4147-A177-3AD203B41FA5}">
                      <a16:colId xmlns:a16="http://schemas.microsoft.com/office/drawing/2014/main" val="4248488884"/>
                    </a:ext>
                  </a:extLst>
                </a:gridCol>
                <a:gridCol w="208280">
                  <a:extLst>
                    <a:ext uri="{9D8B030D-6E8A-4147-A177-3AD203B41FA5}">
                      <a16:colId xmlns:a16="http://schemas.microsoft.com/office/drawing/2014/main" val="3170897760"/>
                    </a:ext>
                  </a:extLst>
                </a:gridCol>
                <a:gridCol w="208280">
                  <a:extLst>
                    <a:ext uri="{9D8B030D-6E8A-4147-A177-3AD203B41FA5}">
                      <a16:colId xmlns:a16="http://schemas.microsoft.com/office/drawing/2014/main" val="697859734"/>
                    </a:ext>
                  </a:extLst>
                </a:gridCol>
                <a:gridCol w="208280">
                  <a:extLst>
                    <a:ext uri="{9D8B030D-6E8A-4147-A177-3AD203B41FA5}">
                      <a16:colId xmlns:a16="http://schemas.microsoft.com/office/drawing/2014/main" val="2391745"/>
                    </a:ext>
                  </a:extLst>
                </a:gridCol>
                <a:gridCol w="208280">
                  <a:extLst>
                    <a:ext uri="{9D8B030D-6E8A-4147-A177-3AD203B41FA5}">
                      <a16:colId xmlns:a16="http://schemas.microsoft.com/office/drawing/2014/main" val="4104443468"/>
                    </a:ext>
                  </a:extLst>
                </a:gridCol>
                <a:gridCol w="208280">
                  <a:extLst>
                    <a:ext uri="{9D8B030D-6E8A-4147-A177-3AD203B41FA5}">
                      <a16:colId xmlns:a16="http://schemas.microsoft.com/office/drawing/2014/main" val="2698003390"/>
                    </a:ext>
                  </a:extLst>
                </a:gridCol>
                <a:gridCol w="208280">
                  <a:extLst>
                    <a:ext uri="{9D8B030D-6E8A-4147-A177-3AD203B41FA5}">
                      <a16:colId xmlns:a16="http://schemas.microsoft.com/office/drawing/2014/main" val="972142766"/>
                    </a:ext>
                  </a:extLst>
                </a:gridCol>
                <a:gridCol w="208280">
                  <a:extLst>
                    <a:ext uri="{9D8B030D-6E8A-4147-A177-3AD203B41FA5}">
                      <a16:colId xmlns:a16="http://schemas.microsoft.com/office/drawing/2014/main" val="298331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97364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- 2023-04-11 18:00:03</a:t>
                      </a:r>
                      <a:r>
                        <a:rPr kumimoji="0" lang="en-US" sz="1000" b="0" i="0" u="none" strike="noStrike" kern="1200" cap="none" spc="0" normalizeH="0" baseline="0" noProof="0">
                          <a:ln>
                            <a:noFill/>
                          </a:ln>
                          <a:solidFill>
                            <a:prstClr val="black"/>
                          </a:solidFill>
                          <a:effectLst/>
                          <a:uLnTx/>
                          <a:uFillTx/>
                          <a:latin typeface="Calibri"/>
                          <a:ea typeface="+mn-ea"/>
                          <a:cs typeface="+mn-cs"/>
                        </a:rPr>
                        <a:t>
 📢 Grab All Out Summer Announcement 📢
All Out Summer has begun, and we are living for it! 🌞 Mag-Grab araw-araw for all out freebies, flights, tickets,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1507710"/>
                  </a:ext>
                </a:extLst>
              </a:tr>
            </a:tbl>
          </a:graphicData>
        </a:graphic>
      </p:graphicFrame>
      <p:sp>
        <p:nvSpPr>
          <p:cNvPr id="4" name="Text Placeholder 3">
            <a:extLst>
              <a:ext uri="{FF2B5EF4-FFF2-40B4-BE49-F238E27FC236}">
                <a16:creationId xmlns:a16="http://schemas.microsoft.com/office/drawing/2014/main" id="{0B5C3436-EF16-4BB9-A9B1-039210E702E2}"/>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563185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516BE-F444-4BBC-90A1-78DA23D0D674}"/>
              </a:ext>
            </a:extLst>
          </p:cNvPr>
          <p:cNvSpPr>
            <a:spLocks noGrp="1"/>
          </p:cNvSpPr>
          <p:nvPr>
            <p:ph type="title"/>
          </p:nvPr>
        </p:nvSpPr>
        <p:spPr/>
        <p:txBody>
          <a:bodyPr/>
          <a:lstStyle/>
          <a:p>
            <a:r>
              <a:rPr lang="en-US"/>
              <a:t>Facebook [ FB ] Custom Own Posts Table (Own) v2 | Grab Total - 16 of 26</a:t>
            </a:r>
          </a:p>
        </p:txBody>
      </p:sp>
      <p:graphicFrame>
        <p:nvGraphicFramePr>
          <p:cNvPr id="5" name="Table Placeholder 4">
            <a:extLst>
              <a:ext uri="{FF2B5EF4-FFF2-40B4-BE49-F238E27FC236}">
                <a16:creationId xmlns:a16="http://schemas.microsoft.com/office/drawing/2014/main" id="{218FFA12-6CE4-4286-BDAB-589912F45297}"/>
              </a:ext>
            </a:extLst>
          </p:cNvPr>
          <p:cNvGraphicFramePr>
            <a:graphicFrameLocks noGrp="1"/>
          </p:cNvGraphicFramePr>
          <p:nvPr>
            <p:ph type="tbl" sz="quarter" idx="13"/>
            <p:extLst>
              <p:ext uri="{D42A27DB-BD31-4B8C-83A1-F6EECF244321}">
                <p14:modId xmlns:p14="http://schemas.microsoft.com/office/powerpoint/2010/main" val="212967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679366983"/>
                    </a:ext>
                  </a:extLst>
                </a:gridCol>
                <a:gridCol w="208280">
                  <a:extLst>
                    <a:ext uri="{9D8B030D-6E8A-4147-A177-3AD203B41FA5}">
                      <a16:colId xmlns:a16="http://schemas.microsoft.com/office/drawing/2014/main" val="699069135"/>
                    </a:ext>
                  </a:extLst>
                </a:gridCol>
                <a:gridCol w="208280">
                  <a:extLst>
                    <a:ext uri="{9D8B030D-6E8A-4147-A177-3AD203B41FA5}">
                      <a16:colId xmlns:a16="http://schemas.microsoft.com/office/drawing/2014/main" val="2067423049"/>
                    </a:ext>
                  </a:extLst>
                </a:gridCol>
                <a:gridCol w="208280">
                  <a:extLst>
                    <a:ext uri="{9D8B030D-6E8A-4147-A177-3AD203B41FA5}">
                      <a16:colId xmlns:a16="http://schemas.microsoft.com/office/drawing/2014/main" val="2027214233"/>
                    </a:ext>
                  </a:extLst>
                </a:gridCol>
                <a:gridCol w="208280">
                  <a:extLst>
                    <a:ext uri="{9D8B030D-6E8A-4147-A177-3AD203B41FA5}">
                      <a16:colId xmlns:a16="http://schemas.microsoft.com/office/drawing/2014/main" val="3282842934"/>
                    </a:ext>
                  </a:extLst>
                </a:gridCol>
                <a:gridCol w="208280">
                  <a:extLst>
                    <a:ext uri="{9D8B030D-6E8A-4147-A177-3AD203B41FA5}">
                      <a16:colId xmlns:a16="http://schemas.microsoft.com/office/drawing/2014/main" val="1429841483"/>
                    </a:ext>
                  </a:extLst>
                </a:gridCol>
                <a:gridCol w="208280">
                  <a:extLst>
                    <a:ext uri="{9D8B030D-6E8A-4147-A177-3AD203B41FA5}">
                      <a16:colId xmlns:a16="http://schemas.microsoft.com/office/drawing/2014/main" val="2430823368"/>
                    </a:ext>
                  </a:extLst>
                </a:gridCol>
                <a:gridCol w="208280">
                  <a:extLst>
                    <a:ext uri="{9D8B030D-6E8A-4147-A177-3AD203B41FA5}">
                      <a16:colId xmlns:a16="http://schemas.microsoft.com/office/drawing/2014/main" val="1527762494"/>
                    </a:ext>
                  </a:extLst>
                </a:gridCol>
                <a:gridCol w="208280">
                  <a:extLst>
                    <a:ext uri="{9D8B030D-6E8A-4147-A177-3AD203B41FA5}">
                      <a16:colId xmlns:a16="http://schemas.microsoft.com/office/drawing/2014/main" val="1068359004"/>
                    </a:ext>
                  </a:extLst>
                </a:gridCol>
                <a:gridCol w="208280">
                  <a:extLst>
                    <a:ext uri="{9D8B030D-6E8A-4147-A177-3AD203B41FA5}">
                      <a16:colId xmlns:a16="http://schemas.microsoft.com/office/drawing/2014/main" val="4191346471"/>
                    </a:ext>
                  </a:extLst>
                </a:gridCol>
                <a:gridCol w="208280">
                  <a:extLst>
                    <a:ext uri="{9D8B030D-6E8A-4147-A177-3AD203B41FA5}">
                      <a16:colId xmlns:a16="http://schemas.microsoft.com/office/drawing/2014/main" val="2107399387"/>
                    </a:ext>
                  </a:extLst>
                </a:gridCol>
                <a:gridCol w="208280">
                  <a:extLst>
                    <a:ext uri="{9D8B030D-6E8A-4147-A177-3AD203B41FA5}">
                      <a16:colId xmlns:a16="http://schemas.microsoft.com/office/drawing/2014/main" val="2564213132"/>
                    </a:ext>
                  </a:extLst>
                </a:gridCol>
                <a:gridCol w="208280">
                  <a:extLst>
                    <a:ext uri="{9D8B030D-6E8A-4147-A177-3AD203B41FA5}">
                      <a16:colId xmlns:a16="http://schemas.microsoft.com/office/drawing/2014/main" val="861357535"/>
                    </a:ext>
                  </a:extLst>
                </a:gridCol>
                <a:gridCol w="208280">
                  <a:extLst>
                    <a:ext uri="{9D8B030D-6E8A-4147-A177-3AD203B41FA5}">
                      <a16:colId xmlns:a16="http://schemas.microsoft.com/office/drawing/2014/main" val="960269266"/>
                    </a:ext>
                  </a:extLst>
                </a:gridCol>
                <a:gridCol w="208280">
                  <a:extLst>
                    <a:ext uri="{9D8B030D-6E8A-4147-A177-3AD203B41FA5}">
                      <a16:colId xmlns:a16="http://schemas.microsoft.com/office/drawing/2014/main" val="452768306"/>
                    </a:ext>
                  </a:extLst>
                </a:gridCol>
                <a:gridCol w="208280">
                  <a:extLst>
                    <a:ext uri="{9D8B030D-6E8A-4147-A177-3AD203B41FA5}">
                      <a16:colId xmlns:a16="http://schemas.microsoft.com/office/drawing/2014/main" val="2845357236"/>
                    </a:ext>
                  </a:extLst>
                </a:gridCol>
                <a:gridCol w="208280">
                  <a:extLst>
                    <a:ext uri="{9D8B030D-6E8A-4147-A177-3AD203B41FA5}">
                      <a16:colId xmlns:a16="http://schemas.microsoft.com/office/drawing/2014/main" val="3545629391"/>
                    </a:ext>
                  </a:extLst>
                </a:gridCol>
                <a:gridCol w="208280">
                  <a:extLst>
                    <a:ext uri="{9D8B030D-6E8A-4147-A177-3AD203B41FA5}">
                      <a16:colId xmlns:a16="http://schemas.microsoft.com/office/drawing/2014/main" val="2608576573"/>
                    </a:ext>
                  </a:extLst>
                </a:gridCol>
                <a:gridCol w="208280">
                  <a:extLst>
                    <a:ext uri="{9D8B030D-6E8A-4147-A177-3AD203B41FA5}">
                      <a16:colId xmlns:a16="http://schemas.microsoft.com/office/drawing/2014/main" val="3644180132"/>
                    </a:ext>
                  </a:extLst>
                </a:gridCol>
                <a:gridCol w="208280">
                  <a:extLst>
                    <a:ext uri="{9D8B030D-6E8A-4147-A177-3AD203B41FA5}">
                      <a16:colId xmlns:a16="http://schemas.microsoft.com/office/drawing/2014/main" val="4178297505"/>
                    </a:ext>
                  </a:extLst>
                </a:gridCol>
                <a:gridCol w="208280">
                  <a:extLst>
                    <a:ext uri="{9D8B030D-6E8A-4147-A177-3AD203B41FA5}">
                      <a16:colId xmlns:a16="http://schemas.microsoft.com/office/drawing/2014/main" val="618047798"/>
                    </a:ext>
                  </a:extLst>
                </a:gridCol>
                <a:gridCol w="208280">
                  <a:extLst>
                    <a:ext uri="{9D8B030D-6E8A-4147-A177-3AD203B41FA5}">
                      <a16:colId xmlns:a16="http://schemas.microsoft.com/office/drawing/2014/main" val="1629876908"/>
                    </a:ext>
                  </a:extLst>
                </a:gridCol>
                <a:gridCol w="208280">
                  <a:extLst>
                    <a:ext uri="{9D8B030D-6E8A-4147-A177-3AD203B41FA5}">
                      <a16:colId xmlns:a16="http://schemas.microsoft.com/office/drawing/2014/main" val="3671685332"/>
                    </a:ext>
                  </a:extLst>
                </a:gridCol>
                <a:gridCol w="208280">
                  <a:extLst>
                    <a:ext uri="{9D8B030D-6E8A-4147-A177-3AD203B41FA5}">
                      <a16:colId xmlns:a16="http://schemas.microsoft.com/office/drawing/2014/main" val="2420344377"/>
                    </a:ext>
                  </a:extLst>
                </a:gridCol>
                <a:gridCol w="208280">
                  <a:extLst>
                    <a:ext uri="{9D8B030D-6E8A-4147-A177-3AD203B41FA5}">
                      <a16:colId xmlns:a16="http://schemas.microsoft.com/office/drawing/2014/main" val="2024365874"/>
                    </a:ext>
                  </a:extLst>
                </a:gridCol>
                <a:gridCol w="208280">
                  <a:extLst>
                    <a:ext uri="{9D8B030D-6E8A-4147-A177-3AD203B41FA5}">
                      <a16:colId xmlns:a16="http://schemas.microsoft.com/office/drawing/2014/main" val="1370193078"/>
                    </a:ext>
                  </a:extLst>
                </a:gridCol>
                <a:gridCol w="208280">
                  <a:extLst>
                    <a:ext uri="{9D8B030D-6E8A-4147-A177-3AD203B41FA5}">
                      <a16:colId xmlns:a16="http://schemas.microsoft.com/office/drawing/2014/main" val="1627935373"/>
                    </a:ext>
                  </a:extLst>
                </a:gridCol>
                <a:gridCol w="208280">
                  <a:extLst>
                    <a:ext uri="{9D8B030D-6E8A-4147-A177-3AD203B41FA5}">
                      <a16:colId xmlns:a16="http://schemas.microsoft.com/office/drawing/2014/main" val="4176244821"/>
                    </a:ext>
                  </a:extLst>
                </a:gridCol>
                <a:gridCol w="208280">
                  <a:extLst>
                    <a:ext uri="{9D8B030D-6E8A-4147-A177-3AD203B41FA5}">
                      <a16:colId xmlns:a16="http://schemas.microsoft.com/office/drawing/2014/main" val="1444482261"/>
                    </a:ext>
                  </a:extLst>
                </a:gridCol>
                <a:gridCol w="208280">
                  <a:extLst>
                    <a:ext uri="{9D8B030D-6E8A-4147-A177-3AD203B41FA5}">
                      <a16:colId xmlns:a16="http://schemas.microsoft.com/office/drawing/2014/main" val="2352806273"/>
                    </a:ext>
                  </a:extLst>
                </a:gridCol>
                <a:gridCol w="208280">
                  <a:extLst>
                    <a:ext uri="{9D8B030D-6E8A-4147-A177-3AD203B41FA5}">
                      <a16:colId xmlns:a16="http://schemas.microsoft.com/office/drawing/2014/main" val="3856554548"/>
                    </a:ext>
                  </a:extLst>
                </a:gridCol>
                <a:gridCol w="208280">
                  <a:extLst>
                    <a:ext uri="{9D8B030D-6E8A-4147-A177-3AD203B41FA5}">
                      <a16:colId xmlns:a16="http://schemas.microsoft.com/office/drawing/2014/main" val="3583915556"/>
                    </a:ext>
                  </a:extLst>
                </a:gridCol>
                <a:gridCol w="208280">
                  <a:extLst>
                    <a:ext uri="{9D8B030D-6E8A-4147-A177-3AD203B41FA5}">
                      <a16:colId xmlns:a16="http://schemas.microsoft.com/office/drawing/2014/main" val="380613762"/>
                    </a:ext>
                  </a:extLst>
                </a:gridCol>
                <a:gridCol w="208280">
                  <a:extLst>
                    <a:ext uri="{9D8B030D-6E8A-4147-A177-3AD203B41FA5}">
                      <a16:colId xmlns:a16="http://schemas.microsoft.com/office/drawing/2014/main" val="4039657919"/>
                    </a:ext>
                  </a:extLst>
                </a:gridCol>
                <a:gridCol w="208280">
                  <a:extLst>
                    <a:ext uri="{9D8B030D-6E8A-4147-A177-3AD203B41FA5}">
                      <a16:colId xmlns:a16="http://schemas.microsoft.com/office/drawing/2014/main" val="1647669729"/>
                    </a:ext>
                  </a:extLst>
                </a:gridCol>
                <a:gridCol w="208280">
                  <a:extLst>
                    <a:ext uri="{9D8B030D-6E8A-4147-A177-3AD203B41FA5}">
                      <a16:colId xmlns:a16="http://schemas.microsoft.com/office/drawing/2014/main" val="494607404"/>
                    </a:ext>
                  </a:extLst>
                </a:gridCol>
                <a:gridCol w="208280">
                  <a:extLst>
                    <a:ext uri="{9D8B030D-6E8A-4147-A177-3AD203B41FA5}">
                      <a16:colId xmlns:a16="http://schemas.microsoft.com/office/drawing/2014/main" val="3081718974"/>
                    </a:ext>
                  </a:extLst>
                </a:gridCol>
                <a:gridCol w="208280">
                  <a:extLst>
                    <a:ext uri="{9D8B030D-6E8A-4147-A177-3AD203B41FA5}">
                      <a16:colId xmlns:a16="http://schemas.microsoft.com/office/drawing/2014/main" val="3139179792"/>
                    </a:ext>
                  </a:extLst>
                </a:gridCol>
                <a:gridCol w="208280">
                  <a:extLst>
                    <a:ext uri="{9D8B030D-6E8A-4147-A177-3AD203B41FA5}">
                      <a16:colId xmlns:a16="http://schemas.microsoft.com/office/drawing/2014/main" val="4157573431"/>
                    </a:ext>
                  </a:extLst>
                </a:gridCol>
                <a:gridCol w="208280">
                  <a:extLst>
                    <a:ext uri="{9D8B030D-6E8A-4147-A177-3AD203B41FA5}">
                      <a16:colId xmlns:a16="http://schemas.microsoft.com/office/drawing/2014/main" val="162671255"/>
                    </a:ext>
                  </a:extLst>
                </a:gridCol>
                <a:gridCol w="208280">
                  <a:extLst>
                    <a:ext uri="{9D8B030D-6E8A-4147-A177-3AD203B41FA5}">
                      <a16:colId xmlns:a16="http://schemas.microsoft.com/office/drawing/2014/main" val="2542722806"/>
                    </a:ext>
                  </a:extLst>
                </a:gridCol>
                <a:gridCol w="208280">
                  <a:extLst>
                    <a:ext uri="{9D8B030D-6E8A-4147-A177-3AD203B41FA5}">
                      <a16:colId xmlns:a16="http://schemas.microsoft.com/office/drawing/2014/main" val="848739078"/>
                    </a:ext>
                  </a:extLst>
                </a:gridCol>
                <a:gridCol w="208280">
                  <a:extLst>
                    <a:ext uri="{9D8B030D-6E8A-4147-A177-3AD203B41FA5}">
                      <a16:colId xmlns:a16="http://schemas.microsoft.com/office/drawing/2014/main" val="1737837654"/>
                    </a:ext>
                  </a:extLst>
                </a:gridCol>
                <a:gridCol w="208280">
                  <a:extLst>
                    <a:ext uri="{9D8B030D-6E8A-4147-A177-3AD203B41FA5}">
                      <a16:colId xmlns:a16="http://schemas.microsoft.com/office/drawing/2014/main" val="2986150473"/>
                    </a:ext>
                  </a:extLst>
                </a:gridCol>
                <a:gridCol w="208280">
                  <a:extLst>
                    <a:ext uri="{9D8B030D-6E8A-4147-A177-3AD203B41FA5}">
                      <a16:colId xmlns:a16="http://schemas.microsoft.com/office/drawing/2014/main" val="1787866921"/>
                    </a:ext>
                  </a:extLst>
                </a:gridCol>
                <a:gridCol w="208280">
                  <a:extLst>
                    <a:ext uri="{9D8B030D-6E8A-4147-A177-3AD203B41FA5}">
                      <a16:colId xmlns:a16="http://schemas.microsoft.com/office/drawing/2014/main" val="711363505"/>
                    </a:ext>
                  </a:extLst>
                </a:gridCol>
                <a:gridCol w="208280">
                  <a:extLst>
                    <a:ext uri="{9D8B030D-6E8A-4147-A177-3AD203B41FA5}">
                      <a16:colId xmlns:a16="http://schemas.microsoft.com/office/drawing/2014/main" val="4051163892"/>
                    </a:ext>
                  </a:extLst>
                </a:gridCol>
                <a:gridCol w="208280">
                  <a:extLst>
                    <a:ext uri="{9D8B030D-6E8A-4147-A177-3AD203B41FA5}">
                      <a16:colId xmlns:a16="http://schemas.microsoft.com/office/drawing/2014/main" val="439359454"/>
                    </a:ext>
                  </a:extLst>
                </a:gridCol>
                <a:gridCol w="208280">
                  <a:extLst>
                    <a:ext uri="{9D8B030D-6E8A-4147-A177-3AD203B41FA5}">
                      <a16:colId xmlns:a16="http://schemas.microsoft.com/office/drawing/2014/main" val="2947114613"/>
                    </a:ext>
                  </a:extLst>
                </a:gridCol>
                <a:gridCol w="208280">
                  <a:extLst>
                    <a:ext uri="{9D8B030D-6E8A-4147-A177-3AD203B41FA5}">
                      <a16:colId xmlns:a16="http://schemas.microsoft.com/office/drawing/2014/main" val="619807212"/>
                    </a:ext>
                  </a:extLst>
                </a:gridCol>
                <a:gridCol w="208280">
                  <a:extLst>
                    <a:ext uri="{9D8B030D-6E8A-4147-A177-3AD203B41FA5}">
                      <a16:colId xmlns:a16="http://schemas.microsoft.com/office/drawing/2014/main" val="4163856282"/>
                    </a:ext>
                  </a:extLst>
                </a:gridCol>
                <a:gridCol w="208280">
                  <a:extLst>
                    <a:ext uri="{9D8B030D-6E8A-4147-A177-3AD203B41FA5}">
                      <a16:colId xmlns:a16="http://schemas.microsoft.com/office/drawing/2014/main" val="3557063165"/>
                    </a:ext>
                  </a:extLst>
                </a:gridCol>
                <a:gridCol w="208280">
                  <a:extLst>
                    <a:ext uri="{9D8B030D-6E8A-4147-A177-3AD203B41FA5}">
                      <a16:colId xmlns:a16="http://schemas.microsoft.com/office/drawing/2014/main" val="1703902245"/>
                    </a:ext>
                  </a:extLst>
                </a:gridCol>
                <a:gridCol w="208280">
                  <a:extLst>
                    <a:ext uri="{9D8B030D-6E8A-4147-A177-3AD203B41FA5}">
                      <a16:colId xmlns:a16="http://schemas.microsoft.com/office/drawing/2014/main" val="3204840047"/>
                    </a:ext>
                  </a:extLst>
                </a:gridCol>
                <a:gridCol w="208280">
                  <a:extLst>
                    <a:ext uri="{9D8B030D-6E8A-4147-A177-3AD203B41FA5}">
                      <a16:colId xmlns:a16="http://schemas.microsoft.com/office/drawing/2014/main" val="2692147444"/>
                    </a:ext>
                  </a:extLst>
                </a:gridCol>
                <a:gridCol w="208280">
                  <a:extLst>
                    <a:ext uri="{9D8B030D-6E8A-4147-A177-3AD203B41FA5}">
                      <a16:colId xmlns:a16="http://schemas.microsoft.com/office/drawing/2014/main" val="3339156920"/>
                    </a:ext>
                  </a:extLst>
                </a:gridCol>
                <a:gridCol w="208280">
                  <a:extLst>
                    <a:ext uri="{9D8B030D-6E8A-4147-A177-3AD203B41FA5}">
                      <a16:colId xmlns:a16="http://schemas.microsoft.com/office/drawing/2014/main" val="373563017"/>
                    </a:ext>
                  </a:extLst>
                </a:gridCol>
                <a:gridCol w="208280">
                  <a:extLst>
                    <a:ext uri="{9D8B030D-6E8A-4147-A177-3AD203B41FA5}">
                      <a16:colId xmlns:a16="http://schemas.microsoft.com/office/drawing/2014/main" val="1449330450"/>
                    </a:ext>
                  </a:extLst>
                </a:gridCol>
                <a:gridCol w="208280">
                  <a:extLst>
                    <a:ext uri="{9D8B030D-6E8A-4147-A177-3AD203B41FA5}">
                      <a16:colId xmlns:a16="http://schemas.microsoft.com/office/drawing/2014/main" val="2346778838"/>
                    </a:ext>
                  </a:extLst>
                </a:gridCol>
                <a:gridCol w="208280">
                  <a:extLst>
                    <a:ext uri="{9D8B030D-6E8A-4147-A177-3AD203B41FA5}">
                      <a16:colId xmlns:a16="http://schemas.microsoft.com/office/drawing/2014/main" val="3023058629"/>
                    </a:ext>
                  </a:extLst>
                </a:gridCol>
                <a:gridCol w="208280">
                  <a:extLst>
                    <a:ext uri="{9D8B030D-6E8A-4147-A177-3AD203B41FA5}">
                      <a16:colId xmlns:a16="http://schemas.microsoft.com/office/drawing/2014/main" val="1676447435"/>
                    </a:ext>
                  </a:extLst>
                </a:gridCol>
                <a:gridCol w="208280">
                  <a:extLst>
                    <a:ext uri="{9D8B030D-6E8A-4147-A177-3AD203B41FA5}">
                      <a16:colId xmlns:a16="http://schemas.microsoft.com/office/drawing/2014/main" val="654723412"/>
                    </a:ext>
                  </a:extLst>
                </a:gridCol>
                <a:gridCol w="208280">
                  <a:extLst>
                    <a:ext uri="{9D8B030D-6E8A-4147-A177-3AD203B41FA5}">
                      <a16:colId xmlns:a16="http://schemas.microsoft.com/office/drawing/2014/main" val="2639570820"/>
                    </a:ext>
                  </a:extLst>
                </a:gridCol>
                <a:gridCol w="208280">
                  <a:extLst>
                    <a:ext uri="{9D8B030D-6E8A-4147-A177-3AD203B41FA5}">
                      <a16:colId xmlns:a16="http://schemas.microsoft.com/office/drawing/2014/main" val="3837668152"/>
                    </a:ext>
                  </a:extLst>
                </a:gridCol>
                <a:gridCol w="208280">
                  <a:extLst>
                    <a:ext uri="{9D8B030D-6E8A-4147-A177-3AD203B41FA5}">
                      <a16:colId xmlns:a16="http://schemas.microsoft.com/office/drawing/2014/main" val="1216085547"/>
                    </a:ext>
                  </a:extLst>
                </a:gridCol>
                <a:gridCol w="208280">
                  <a:extLst>
                    <a:ext uri="{9D8B030D-6E8A-4147-A177-3AD203B41FA5}">
                      <a16:colId xmlns:a16="http://schemas.microsoft.com/office/drawing/2014/main" val="4157281637"/>
                    </a:ext>
                  </a:extLst>
                </a:gridCol>
                <a:gridCol w="208280">
                  <a:extLst>
                    <a:ext uri="{9D8B030D-6E8A-4147-A177-3AD203B41FA5}">
                      <a16:colId xmlns:a16="http://schemas.microsoft.com/office/drawing/2014/main" val="738346541"/>
                    </a:ext>
                  </a:extLst>
                </a:gridCol>
                <a:gridCol w="208280">
                  <a:extLst>
                    <a:ext uri="{9D8B030D-6E8A-4147-A177-3AD203B41FA5}">
                      <a16:colId xmlns:a16="http://schemas.microsoft.com/office/drawing/2014/main" val="1874571785"/>
                    </a:ext>
                  </a:extLst>
                </a:gridCol>
                <a:gridCol w="208280">
                  <a:extLst>
                    <a:ext uri="{9D8B030D-6E8A-4147-A177-3AD203B41FA5}">
                      <a16:colId xmlns:a16="http://schemas.microsoft.com/office/drawing/2014/main" val="2930016573"/>
                    </a:ext>
                  </a:extLst>
                </a:gridCol>
                <a:gridCol w="208280">
                  <a:extLst>
                    <a:ext uri="{9D8B030D-6E8A-4147-A177-3AD203B41FA5}">
                      <a16:colId xmlns:a16="http://schemas.microsoft.com/office/drawing/2014/main" val="3897783579"/>
                    </a:ext>
                  </a:extLst>
                </a:gridCol>
                <a:gridCol w="208280">
                  <a:extLst>
                    <a:ext uri="{9D8B030D-6E8A-4147-A177-3AD203B41FA5}">
                      <a16:colId xmlns:a16="http://schemas.microsoft.com/office/drawing/2014/main" val="3231025089"/>
                    </a:ext>
                  </a:extLst>
                </a:gridCol>
                <a:gridCol w="208280">
                  <a:extLst>
                    <a:ext uri="{9D8B030D-6E8A-4147-A177-3AD203B41FA5}">
                      <a16:colId xmlns:a16="http://schemas.microsoft.com/office/drawing/2014/main" val="637171249"/>
                    </a:ext>
                  </a:extLst>
                </a:gridCol>
                <a:gridCol w="208280">
                  <a:extLst>
                    <a:ext uri="{9D8B030D-6E8A-4147-A177-3AD203B41FA5}">
                      <a16:colId xmlns:a16="http://schemas.microsoft.com/office/drawing/2014/main" val="1282734173"/>
                    </a:ext>
                  </a:extLst>
                </a:gridCol>
                <a:gridCol w="208280">
                  <a:extLst>
                    <a:ext uri="{9D8B030D-6E8A-4147-A177-3AD203B41FA5}">
                      <a16:colId xmlns:a16="http://schemas.microsoft.com/office/drawing/2014/main" val="117917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39556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- 2023-04-11 17:00:03</a:t>
                      </a:r>
                      <a:r>
                        <a:rPr kumimoji="0" lang="en-US" sz="1000" b="0" i="0" u="none" strike="noStrike" kern="1200" cap="none" spc="0" normalizeH="0" baseline="0" noProof="0">
                          <a:ln>
                            <a:noFill/>
                          </a:ln>
                          <a:solidFill>
                            <a:prstClr val="black"/>
                          </a:solidFill>
                          <a:effectLst/>
                          <a:uLnTx/>
                          <a:uFillTx/>
                          <a:latin typeface="Calibri"/>
                          <a:ea typeface="+mn-ea"/>
                          <a:cs typeface="+mn-cs"/>
                        </a:rPr>
                        <a:t>
 Bitin pa rin an extra long weekend ’no? FELT! 🥹✊ On the bright side, 4 days na lang weekend na ulit.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3380943"/>
                  </a:ext>
                </a:extLst>
              </a:tr>
            </a:tbl>
          </a:graphicData>
        </a:graphic>
      </p:graphicFrame>
      <p:sp>
        <p:nvSpPr>
          <p:cNvPr id="4" name="Text Placeholder 3">
            <a:extLst>
              <a:ext uri="{FF2B5EF4-FFF2-40B4-BE49-F238E27FC236}">
                <a16:creationId xmlns:a16="http://schemas.microsoft.com/office/drawing/2014/main" id="{05EB70F1-1158-4725-9512-5B19B6191EAC}"/>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525240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BFA42-FFA6-491F-B3B3-D001BDEE9595}"/>
              </a:ext>
            </a:extLst>
          </p:cNvPr>
          <p:cNvSpPr>
            <a:spLocks noGrp="1"/>
          </p:cNvSpPr>
          <p:nvPr>
            <p:ph type="title"/>
          </p:nvPr>
        </p:nvSpPr>
        <p:spPr/>
        <p:txBody>
          <a:bodyPr/>
          <a:lstStyle/>
          <a:p>
            <a:r>
              <a:rPr lang="en-US"/>
              <a:t>Facebook [ FB ] Custom Own Posts Table (Own) v2 | Grab Total - 17 of 26</a:t>
            </a:r>
          </a:p>
        </p:txBody>
      </p:sp>
      <p:graphicFrame>
        <p:nvGraphicFramePr>
          <p:cNvPr id="5" name="Table Placeholder 4">
            <a:extLst>
              <a:ext uri="{FF2B5EF4-FFF2-40B4-BE49-F238E27FC236}">
                <a16:creationId xmlns:a16="http://schemas.microsoft.com/office/drawing/2014/main" id="{70F3D15F-39BC-434B-9C55-EF93B678A44F}"/>
              </a:ext>
            </a:extLst>
          </p:cNvPr>
          <p:cNvGraphicFramePr>
            <a:graphicFrameLocks noGrp="1"/>
          </p:cNvGraphicFramePr>
          <p:nvPr>
            <p:ph type="tbl" sz="quarter" idx="13"/>
            <p:extLst>
              <p:ext uri="{D42A27DB-BD31-4B8C-83A1-F6EECF244321}">
                <p14:modId xmlns:p14="http://schemas.microsoft.com/office/powerpoint/2010/main" val="429259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557577074"/>
                    </a:ext>
                  </a:extLst>
                </a:gridCol>
                <a:gridCol w="208280">
                  <a:extLst>
                    <a:ext uri="{9D8B030D-6E8A-4147-A177-3AD203B41FA5}">
                      <a16:colId xmlns:a16="http://schemas.microsoft.com/office/drawing/2014/main" val="419972648"/>
                    </a:ext>
                  </a:extLst>
                </a:gridCol>
                <a:gridCol w="208280">
                  <a:extLst>
                    <a:ext uri="{9D8B030D-6E8A-4147-A177-3AD203B41FA5}">
                      <a16:colId xmlns:a16="http://schemas.microsoft.com/office/drawing/2014/main" val="1409628597"/>
                    </a:ext>
                  </a:extLst>
                </a:gridCol>
                <a:gridCol w="208280">
                  <a:extLst>
                    <a:ext uri="{9D8B030D-6E8A-4147-A177-3AD203B41FA5}">
                      <a16:colId xmlns:a16="http://schemas.microsoft.com/office/drawing/2014/main" val="4032375009"/>
                    </a:ext>
                  </a:extLst>
                </a:gridCol>
                <a:gridCol w="208280">
                  <a:extLst>
                    <a:ext uri="{9D8B030D-6E8A-4147-A177-3AD203B41FA5}">
                      <a16:colId xmlns:a16="http://schemas.microsoft.com/office/drawing/2014/main" val="3777021644"/>
                    </a:ext>
                  </a:extLst>
                </a:gridCol>
                <a:gridCol w="208280">
                  <a:extLst>
                    <a:ext uri="{9D8B030D-6E8A-4147-A177-3AD203B41FA5}">
                      <a16:colId xmlns:a16="http://schemas.microsoft.com/office/drawing/2014/main" val="4216575147"/>
                    </a:ext>
                  </a:extLst>
                </a:gridCol>
                <a:gridCol w="208280">
                  <a:extLst>
                    <a:ext uri="{9D8B030D-6E8A-4147-A177-3AD203B41FA5}">
                      <a16:colId xmlns:a16="http://schemas.microsoft.com/office/drawing/2014/main" val="3572844287"/>
                    </a:ext>
                  </a:extLst>
                </a:gridCol>
                <a:gridCol w="208280">
                  <a:extLst>
                    <a:ext uri="{9D8B030D-6E8A-4147-A177-3AD203B41FA5}">
                      <a16:colId xmlns:a16="http://schemas.microsoft.com/office/drawing/2014/main" val="2043758277"/>
                    </a:ext>
                  </a:extLst>
                </a:gridCol>
                <a:gridCol w="208280">
                  <a:extLst>
                    <a:ext uri="{9D8B030D-6E8A-4147-A177-3AD203B41FA5}">
                      <a16:colId xmlns:a16="http://schemas.microsoft.com/office/drawing/2014/main" val="2406313268"/>
                    </a:ext>
                  </a:extLst>
                </a:gridCol>
                <a:gridCol w="208280">
                  <a:extLst>
                    <a:ext uri="{9D8B030D-6E8A-4147-A177-3AD203B41FA5}">
                      <a16:colId xmlns:a16="http://schemas.microsoft.com/office/drawing/2014/main" val="581550306"/>
                    </a:ext>
                  </a:extLst>
                </a:gridCol>
                <a:gridCol w="208280">
                  <a:extLst>
                    <a:ext uri="{9D8B030D-6E8A-4147-A177-3AD203B41FA5}">
                      <a16:colId xmlns:a16="http://schemas.microsoft.com/office/drawing/2014/main" val="3956707531"/>
                    </a:ext>
                  </a:extLst>
                </a:gridCol>
                <a:gridCol w="208280">
                  <a:extLst>
                    <a:ext uri="{9D8B030D-6E8A-4147-A177-3AD203B41FA5}">
                      <a16:colId xmlns:a16="http://schemas.microsoft.com/office/drawing/2014/main" val="1522381882"/>
                    </a:ext>
                  </a:extLst>
                </a:gridCol>
                <a:gridCol w="208280">
                  <a:extLst>
                    <a:ext uri="{9D8B030D-6E8A-4147-A177-3AD203B41FA5}">
                      <a16:colId xmlns:a16="http://schemas.microsoft.com/office/drawing/2014/main" val="1820824777"/>
                    </a:ext>
                  </a:extLst>
                </a:gridCol>
                <a:gridCol w="208280">
                  <a:extLst>
                    <a:ext uri="{9D8B030D-6E8A-4147-A177-3AD203B41FA5}">
                      <a16:colId xmlns:a16="http://schemas.microsoft.com/office/drawing/2014/main" val="675563904"/>
                    </a:ext>
                  </a:extLst>
                </a:gridCol>
                <a:gridCol w="208280">
                  <a:extLst>
                    <a:ext uri="{9D8B030D-6E8A-4147-A177-3AD203B41FA5}">
                      <a16:colId xmlns:a16="http://schemas.microsoft.com/office/drawing/2014/main" val="892982855"/>
                    </a:ext>
                  </a:extLst>
                </a:gridCol>
                <a:gridCol w="208280">
                  <a:extLst>
                    <a:ext uri="{9D8B030D-6E8A-4147-A177-3AD203B41FA5}">
                      <a16:colId xmlns:a16="http://schemas.microsoft.com/office/drawing/2014/main" val="1085170841"/>
                    </a:ext>
                  </a:extLst>
                </a:gridCol>
                <a:gridCol w="208280">
                  <a:extLst>
                    <a:ext uri="{9D8B030D-6E8A-4147-A177-3AD203B41FA5}">
                      <a16:colId xmlns:a16="http://schemas.microsoft.com/office/drawing/2014/main" val="124522476"/>
                    </a:ext>
                  </a:extLst>
                </a:gridCol>
                <a:gridCol w="208280">
                  <a:extLst>
                    <a:ext uri="{9D8B030D-6E8A-4147-A177-3AD203B41FA5}">
                      <a16:colId xmlns:a16="http://schemas.microsoft.com/office/drawing/2014/main" val="2402264070"/>
                    </a:ext>
                  </a:extLst>
                </a:gridCol>
                <a:gridCol w="208280">
                  <a:extLst>
                    <a:ext uri="{9D8B030D-6E8A-4147-A177-3AD203B41FA5}">
                      <a16:colId xmlns:a16="http://schemas.microsoft.com/office/drawing/2014/main" val="1138461490"/>
                    </a:ext>
                  </a:extLst>
                </a:gridCol>
                <a:gridCol w="208280">
                  <a:extLst>
                    <a:ext uri="{9D8B030D-6E8A-4147-A177-3AD203B41FA5}">
                      <a16:colId xmlns:a16="http://schemas.microsoft.com/office/drawing/2014/main" val="773796910"/>
                    </a:ext>
                  </a:extLst>
                </a:gridCol>
                <a:gridCol w="208280">
                  <a:extLst>
                    <a:ext uri="{9D8B030D-6E8A-4147-A177-3AD203B41FA5}">
                      <a16:colId xmlns:a16="http://schemas.microsoft.com/office/drawing/2014/main" val="3060430524"/>
                    </a:ext>
                  </a:extLst>
                </a:gridCol>
                <a:gridCol w="208280">
                  <a:extLst>
                    <a:ext uri="{9D8B030D-6E8A-4147-A177-3AD203B41FA5}">
                      <a16:colId xmlns:a16="http://schemas.microsoft.com/office/drawing/2014/main" val="4102641238"/>
                    </a:ext>
                  </a:extLst>
                </a:gridCol>
                <a:gridCol w="208280">
                  <a:extLst>
                    <a:ext uri="{9D8B030D-6E8A-4147-A177-3AD203B41FA5}">
                      <a16:colId xmlns:a16="http://schemas.microsoft.com/office/drawing/2014/main" val="479058261"/>
                    </a:ext>
                  </a:extLst>
                </a:gridCol>
                <a:gridCol w="208280">
                  <a:extLst>
                    <a:ext uri="{9D8B030D-6E8A-4147-A177-3AD203B41FA5}">
                      <a16:colId xmlns:a16="http://schemas.microsoft.com/office/drawing/2014/main" val="3024224342"/>
                    </a:ext>
                  </a:extLst>
                </a:gridCol>
                <a:gridCol w="208280">
                  <a:extLst>
                    <a:ext uri="{9D8B030D-6E8A-4147-A177-3AD203B41FA5}">
                      <a16:colId xmlns:a16="http://schemas.microsoft.com/office/drawing/2014/main" val="4027395768"/>
                    </a:ext>
                  </a:extLst>
                </a:gridCol>
                <a:gridCol w="208280">
                  <a:extLst>
                    <a:ext uri="{9D8B030D-6E8A-4147-A177-3AD203B41FA5}">
                      <a16:colId xmlns:a16="http://schemas.microsoft.com/office/drawing/2014/main" val="3117085308"/>
                    </a:ext>
                  </a:extLst>
                </a:gridCol>
                <a:gridCol w="208280">
                  <a:extLst>
                    <a:ext uri="{9D8B030D-6E8A-4147-A177-3AD203B41FA5}">
                      <a16:colId xmlns:a16="http://schemas.microsoft.com/office/drawing/2014/main" val="2914931045"/>
                    </a:ext>
                  </a:extLst>
                </a:gridCol>
                <a:gridCol w="208280">
                  <a:extLst>
                    <a:ext uri="{9D8B030D-6E8A-4147-A177-3AD203B41FA5}">
                      <a16:colId xmlns:a16="http://schemas.microsoft.com/office/drawing/2014/main" val="247109665"/>
                    </a:ext>
                  </a:extLst>
                </a:gridCol>
                <a:gridCol w="208280">
                  <a:extLst>
                    <a:ext uri="{9D8B030D-6E8A-4147-A177-3AD203B41FA5}">
                      <a16:colId xmlns:a16="http://schemas.microsoft.com/office/drawing/2014/main" val="395023849"/>
                    </a:ext>
                  </a:extLst>
                </a:gridCol>
                <a:gridCol w="208280">
                  <a:extLst>
                    <a:ext uri="{9D8B030D-6E8A-4147-A177-3AD203B41FA5}">
                      <a16:colId xmlns:a16="http://schemas.microsoft.com/office/drawing/2014/main" val="993654504"/>
                    </a:ext>
                  </a:extLst>
                </a:gridCol>
                <a:gridCol w="208280">
                  <a:extLst>
                    <a:ext uri="{9D8B030D-6E8A-4147-A177-3AD203B41FA5}">
                      <a16:colId xmlns:a16="http://schemas.microsoft.com/office/drawing/2014/main" val="3058912964"/>
                    </a:ext>
                  </a:extLst>
                </a:gridCol>
                <a:gridCol w="208280">
                  <a:extLst>
                    <a:ext uri="{9D8B030D-6E8A-4147-A177-3AD203B41FA5}">
                      <a16:colId xmlns:a16="http://schemas.microsoft.com/office/drawing/2014/main" val="2143527791"/>
                    </a:ext>
                  </a:extLst>
                </a:gridCol>
                <a:gridCol w="208280">
                  <a:extLst>
                    <a:ext uri="{9D8B030D-6E8A-4147-A177-3AD203B41FA5}">
                      <a16:colId xmlns:a16="http://schemas.microsoft.com/office/drawing/2014/main" val="918786949"/>
                    </a:ext>
                  </a:extLst>
                </a:gridCol>
                <a:gridCol w="208280">
                  <a:extLst>
                    <a:ext uri="{9D8B030D-6E8A-4147-A177-3AD203B41FA5}">
                      <a16:colId xmlns:a16="http://schemas.microsoft.com/office/drawing/2014/main" val="4071477064"/>
                    </a:ext>
                  </a:extLst>
                </a:gridCol>
                <a:gridCol w="208280">
                  <a:extLst>
                    <a:ext uri="{9D8B030D-6E8A-4147-A177-3AD203B41FA5}">
                      <a16:colId xmlns:a16="http://schemas.microsoft.com/office/drawing/2014/main" val="686179641"/>
                    </a:ext>
                  </a:extLst>
                </a:gridCol>
                <a:gridCol w="208280">
                  <a:extLst>
                    <a:ext uri="{9D8B030D-6E8A-4147-A177-3AD203B41FA5}">
                      <a16:colId xmlns:a16="http://schemas.microsoft.com/office/drawing/2014/main" val="3178259499"/>
                    </a:ext>
                  </a:extLst>
                </a:gridCol>
                <a:gridCol w="208280">
                  <a:extLst>
                    <a:ext uri="{9D8B030D-6E8A-4147-A177-3AD203B41FA5}">
                      <a16:colId xmlns:a16="http://schemas.microsoft.com/office/drawing/2014/main" val="2779019175"/>
                    </a:ext>
                  </a:extLst>
                </a:gridCol>
                <a:gridCol w="208280">
                  <a:extLst>
                    <a:ext uri="{9D8B030D-6E8A-4147-A177-3AD203B41FA5}">
                      <a16:colId xmlns:a16="http://schemas.microsoft.com/office/drawing/2014/main" val="4063469097"/>
                    </a:ext>
                  </a:extLst>
                </a:gridCol>
                <a:gridCol w="208280">
                  <a:extLst>
                    <a:ext uri="{9D8B030D-6E8A-4147-A177-3AD203B41FA5}">
                      <a16:colId xmlns:a16="http://schemas.microsoft.com/office/drawing/2014/main" val="1153227268"/>
                    </a:ext>
                  </a:extLst>
                </a:gridCol>
                <a:gridCol w="208280">
                  <a:extLst>
                    <a:ext uri="{9D8B030D-6E8A-4147-A177-3AD203B41FA5}">
                      <a16:colId xmlns:a16="http://schemas.microsoft.com/office/drawing/2014/main" val="2153756700"/>
                    </a:ext>
                  </a:extLst>
                </a:gridCol>
                <a:gridCol w="208280">
                  <a:extLst>
                    <a:ext uri="{9D8B030D-6E8A-4147-A177-3AD203B41FA5}">
                      <a16:colId xmlns:a16="http://schemas.microsoft.com/office/drawing/2014/main" val="2842740838"/>
                    </a:ext>
                  </a:extLst>
                </a:gridCol>
                <a:gridCol w="208280">
                  <a:extLst>
                    <a:ext uri="{9D8B030D-6E8A-4147-A177-3AD203B41FA5}">
                      <a16:colId xmlns:a16="http://schemas.microsoft.com/office/drawing/2014/main" val="41572643"/>
                    </a:ext>
                  </a:extLst>
                </a:gridCol>
                <a:gridCol w="208280">
                  <a:extLst>
                    <a:ext uri="{9D8B030D-6E8A-4147-A177-3AD203B41FA5}">
                      <a16:colId xmlns:a16="http://schemas.microsoft.com/office/drawing/2014/main" val="3880497695"/>
                    </a:ext>
                  </a:extLst>
                </a:gridCol>
                <a:gridCol w="208280">
                  <a:extLst>
                    <a:ext uri="{9D8B030D-6E8A-4147-A177-3AD203B41FA5}">
                      <a16:colId xmlns:a16="http://schemas.microsoft.com/office/drawing/2014/main" val="4171452952"/>
                    </a:ext>
                  </a:extLst>
                </a:gridCol>
                <a:gridCol w="208280">
                  <a:extLst>
                    <a:ext uri="{9D8B030D-6E8A-4147-A177-3AD203B41FA5}">
                      <a16:colId xmlns:a16="http://schemas.microsoft.com/office/drawing/2014/main" val="1481559259"/>
                    </a:ext>
                  </a:extLst>
                </a:gridCol>
                <a:gridCol w="208280">
                  <a:extLst>
                    <a:ext uri="{9D8B030D-6E8A-4147-A177-3AD203B41FA5}">
                      <a16:colId xmlns:a16="http://schemas.microsoft.com/office/drawing/2014/main" val="3394412619"/>
                    </a:ext>
                  </a:extLst>
                </a:gridCol>
                <a:gridCol w="208280">
                  <a:extLst>
                    <a:ext uri="{9D8B030D-6E8A-4147-A177-3AD203B41FA5}">
                      <a16:colId xmlns:a16="http://schemas.microsoft.com/office/drawing/2014/main" val="480990659"/>
                    </a:ext>
                  </a:extLst>
                </a:gridCol>
                <a:gridCol w="208280">
                  <a:extLst>
                    <a:ext uri="{9D8B030D-6E8A-4147-A177-3AD203B41FA5}">
                      <a16:colId xmlns:a16="http://schemas.microsoft.com/office/drawing/2014/main" val="2378269735"/>
                    </a:ext>
                  </a:extLst>
                </a:gridCol>
                <a:gridCol w="208280">
                  <a:extLst>
                    <a:ext uri="{9D8B030D-6E8A-4147-A177-3AD203B41FA5}">
                      <a16:colId xmlns:a16="http://schemas.microsoft.com/office/drawing/2014/main" val="2202345837"/>
                    </a:ext>
                  </a:extLst>
                </a:gridCol>
                <a:gridCol w="208280">
                  <a:extLst>
                    <a:ext uri="{9D8B030D-6E8A-4147-A177-3AD203B41FA5}">
                      <a16:colId xmlns:a16="http://schemas.microsoft.com/office/drawing/2014/main" val="4266265678"/>
                    </a:ext>
                  </a:extLst>
                </a:gridCol>
                <a:gridCol w="208280">
                  <a:extLst>
                    <a:ext uri="{9D8B030D-6E8A-4147-A177-3AD203B41FA5}">
                      <a16:colId xmlns:a16="http://schemas.microsoft.com/office/drawing/2014/main" val="3666880129"/>
                    </a:ext>
                  </a:extLst>
                </a:gridCol>
                <a:gridCol w="208280">
                  <a:extLst>
                    <a:ext uri="{9D8B030D-6E8A-4147-A177-3AD203B41FA5}">
                      <a16:colId xmlns:a16="http://schemas.microsoft.com/office/drawing/2014/main" val="614651232"/>
                    </a:ext>
                  </a:extLst>
                </a:gridCol>
                <a:gridCol w="208280">
                  <a:extLst>
                    <a:ext uri="{9D8B030D-6E8A-4147-A177-3AD203B41FA5}">
                      <a16:colId xmlns:a16="http://schemas.microsoft.com/office/drawing/2014/main" val="580844450"/>
                    </a:ext>
                  </a:extLst>
                </a:gridCol>
                <a:gridCol w="208280">
                  <a:extLst>
                    <a:ext uri="{9D8B030D-6E8A-4147-A177-3AD203B41FA5}">
                      <a16:colId xmlns:a16="http://schemas.microsoft.com/office/drawing/2014/main" val="1945669142"/>
                    </a:ext>
                  </a:extLst>
                </a:gridCol>
                <a:gridCol w="208280">
                  <a:extLst>
                    <a:ext uri="{9D8B030D-6E8A-4147-A177-3AD203B41FA5}">
                      <a16:colId xmlns:a16="http://schemas.microsoft.com/office/drawing/2014/main" val="1761721140"/>
                    </a:ext>
                  </a:extLst>
                </a:gridCol>
                <a:gridCol w="208280">
                  <a:extLst>
                    <a:ext uri="{9D8B030D-6E8A-4147-A177-3AD203B41FA5}">
                      <a16:colId xmlns:a16="http://schemas.microsoft.com/office/drawing/2014/main" val="2294616468"/>
                    </a:ext>
                  </a:extLst>
                </a:gridCol>
                <a:gridCol w="208280">
                  <a:extLst>
                    <a:ext uri="{9D8B030D-6E8A-4147-A177-3AD203B41FA5}">
                      <a16:colId xmlns:a16="http://schemas.microsoft.com/office/drawing/2014/main" val="1787136398"/>
                    </a:ext>
                  </a:extLst>
                </a:gridCol>
                <a:gridCol w="208280">
                  <a:extLst>
                    <a:ext uri="{9D8B030D-6E8A-4147-A177-3AD203B41FA5}">
                      <a16:colId xmlns:a16="http://schemas.microsoft.com/office/drawing/2014/main" val="680892309"/>
                    </a:ext>
                  </a:extLst>
                </a:gridCol>
                <a:gridCol w="208280">
                  <a:extLst>
                    <a:ext uri="{9D8B030D-6E8A-4147-A177-3AD203B41FA5}">
                      <a16:colId xmlns:a16="http://schemas.microsoft.com/office/drawing/2014/main" val="2533001710"/>
                    </a:ext>
                  </a:extLst>
                </a:gridCol>
                <a:gridCol w="208280">
                  <a:extLst>
                    <a:ext uri="{9D8B030D-6E8A-4147-A177-3AD203B41FA5}">
                      <a16:colId xmlns:a16="http://schemas.microsoft.com/office/drawing/2014/main" val="1690612033"/>
                    </a:ext>
                  </a:extLst>
                </a:gridCol>
                <a:gridCol w="208280">
                  <a:extLst>
                    <a:ext uri="{9D8B030D-6E8A-4147-A177-3AD203B41FA5}">
                      <a16:colId xmlns:a16="http://schemas.microsoft.com/office/drawing/2014/main" val="1229591471"/>
                    </a:ext>
                  </a:extLst>
                </a:gridCol>
                <a:gridCol w="208280">
                  <a:extLst>
                    <a:ext uri="{9D8B030D-6E8A-4147-A177-3AD203B41FA5}">
                      <a16:colId xmlns:a16="http://schemas.microsoft.com/office/drawing/2014/main" val="2129066104"/>
                    </a:ext>
                  </a:extLst>
                </a:gridCol>
                <a:gridCol w="208280">
                  <a:extLst>
                    <a:ext uri="{9D8B030D-6E8A-4147-A177-3AD203B41FA5}">
                      <a16:colId xmlns:a16="http://schemas.microsoft.com/office/drawing/2014/main" val="1289794376"/>
                    </a:ext>
                  </a:extLst>
                </a:gridCol>
                <a:gridCol w="208280">
                  <a:extLst>
                    <a:ext uri="{9D8B030D-6E8A-4147-A177-3AD203B41FA5}">
                      <a16:colId xmlns:a16="http://schemas.microsoft.com/office/drawing/2014/main" val="2901425037"/>
                    </a:ext>
                  </a:extLst>
                </a:gridCol>
                <a:gridCol w="208280">
                  <a:extLst>
                    <a:ext uri="{9D8B030D-6E8A-4147-A177-3AD203B41FA5}">
                      <a16:colId xmlns:a16="http://schemas.microsoft.com/office/drawing/2014/main" val="1743949090"/>
                    </a:ext>
                  </a:extLst>
                </a:gridCol>
                <a:gridCol w="208280">
                  <a:extLst>
                    <a:ext uri="{9D8B030D-6E8A-4147-A177-3AD203B41FA5}">
                      <a16:colId xmlns:a16="http://schemas.microsoft.com/office/drawing/2014/main" val="1843709341"/>
                    </a:ext>
                  </a:extLst>
                </a:gridCol>
                <a:gridCol w="208280">
                  <a:extLst>
                    <a:ext uri="{9D8B030D-6E8A-4147-A177-3AD203B41FA5}">
                      <a16:colId xmlns:a16="http://schemas.microsoft.com/office/drawing/2014/main" val="257526462"/>
                    </a:ext>
                  </a:extLst>
                </a:gridCol>
                <a:gridCol w="208280">
                  <a:extLst>
                    <a:ext uri="{9D8B030D-6E8A-4147-A177-3AD203B41FA5}">
                      <a16:colId xmlns:a16="http://schemas.microsoft.com/office/drawing/2014/main" val="186687885"/>
                    </a:ext>
                  </a:extLst>
                </a:gridCol>
                <a:gridCol w="208280">
                  <a:extLst>
                    <a:ext uri="{9D8B030D-6E8A-4147-A177-3AD203B41FA5}">
                      <a16:colId xmlns:a16="http://schemas.microsoft.com/office/drawing/2014/main" val="3778184113"/>
                    </a:ext>
                  </a:extLst>
                </a:gridCol>
                <a:gridCol w="208280">
                  <a:extLst>
                    <a:ext uri="{9D8B030D-6E8A-4147-A177-3AD203B41FA5}">
                      <a16:colId xmlns:a16="http://schemas.microsoft.com/office/drawing/2014/main" val="4288163652"/>
                    </a:ext>
                  </a:extLst>
                </a:gridCol>
                <a:gridCol w="208280">
                  <a:extLst>
                    <a:ext uri="{9D8B030D-6E8A-4147-A177-3AD203B41FA5}">
                      <a16:colId xmlns:a16="http://schemas.microsoft.com/office/drawing/2014/main" val="3864518747"/>
                    </a:ext>
                  </a:extLst>
                </a:gridCol>
                <a:gridCol w="208280">
                  <a:extLst>
                    <a:ext uri="{9D8B030D-6E8A-4147-A177-3AD203B41FA5}">
                      <a16:colId xmlns:a16="http://schemas.microsoft.com/office/drawing/2014/main" val="14677565"/>
                    </a:ext>
                  </a:extLst>
                </a:gridCol>
                <a:gridCol w="208280">
                  <a:extLst>
                    <a:ext uri="{9D8B030D-6E8A-4147-A177-3AD203B41FA5}">
                      <a16:colId xmlns:a16="http://schemas.microsoft.com/office/drawing/2014/main" val="3668633273"/>
                    </a:ext>
                  </a:extLst>
                </a:gridCol>
                <a:gridCol w="208280">
                  <a:extLst>
                    <a:ext uri="{9D8B030D-6E8A-4147-A177-3AD203B41FA5}">
                      <a16:colId xmlns:a16="http://schemas.microsoft.com/office/drawing/2014/main" val="1920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72314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- 2023-04-11 17:00:02</a:t>
                      </a:r>
                      <a:r>
                        <a:rPr kumimoji="0" lang="en-US" sz="1000" b="0" i="0" u="none" strike="noStrike" kern="1200" cap="none" spc="0" normalizeH="0" baseline="0" noProof="0">
                          <a:ln>
                            <a:noFill/>
                          </a:ln>
                          <a:solidFill>
                            <a:prstClr val="black"/>
                          </a:solidFill>
                          <a:effectLst/>
                          <a:uLnTx/>
                          <a:uFillTx/>
                          <a:latin typeface="Calibri"/>
                          <a:ea typeface="+mn-ea"/>
                          <a:cs typeface="+mn-cs"/>
                        </a:rPr>
                        <a:t>
 Bitin pa rin an extra long weekend ’no? FELT! 🥹✊ On the bright side, 4 days na lang weekend na ulit.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67015244"/>
                  </a:ext>
                </a:extLst>
              </a:tr>
            </a:tbl>
          </a:graphicData>
        </a:graphic>
      </p:graphicFrame>
      <p:sp>
        <p:nvSpPr>
          <p:cNvPr id="4" name="Text Placeholder 3">
            <a:extLst>
              <a:ext uri="{FF2B5EF4-FFF2-40B4-BE49-F238E27FC236}">
                <a16:creationId xmlns:a16="http://schemas.microsoft.com/office/drawing/2014/main" id="{5468AA40-1F6F-4FC2-9135-D397649D17E7}"/>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30578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C3EC-DF9E-4AB6-8BB9-D575F25F1A1B}"/>
              </a:ext>
            </a:extLst>
          </p:cNvPr>
          <p:cNvSpPr>
            <a:spLocks noGrp="1"/>
          </p:cNvSpPr>
          <p:nvPr>
            <p:ph type="title"/>
          </p:nvPr>
        </p:nvSpPr>
        <p:spPr/>
        <p:txBody>
          <a:bodyPr/>
          <a:lstStyle/>
          <a:p>
            <a:r>
              <a:rPr lang="en-US"/>
              <a:t>Facebook [ FB ] Custom Own Posts Table (Own) v2 | Grab Total - 18 of 26</a:t>
            </a:r>
          </a:p>
        </p:txBody>
      </p:sp>
      <p:graphicFrame>
        <p:nvGraphicFramePr>
          <p:cNvPr id="5" name="Table Placeholder 4">
            <a:extLst>
              <a:ext uri="{FF2B5EF4-FFF2-40B4-BE49-F238E27FC236}">
                <a16:creationId xmlns:a16="http://schemas.microsoft.com/office/drawing/2014/main" id="{34E07B56-707D-43FD-9AD9-8BEC23DFE364}"/>
              </a:ext>
            </a:extLst>
          </p:cNvPr>
          <p:cNvGraphicFramePr>
            <a:graphicFrameLocks noGrp="1"/>
          </p:cNvGraphicFramePr>
          <p:nvPr>
            <p:ph type="tbl" sz="quarter" idx="13"/>
            <p:extLst>
              <p:ext uri="{D42A27DB-BD31-4B8C-83A1-F6EECF244321}">
                <p14:modId xmlns:p14="http://schemas.microsoft.com/office/powerpoint/2010/main" val="15415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102994117"/>
                    </a:ext>
                  </a:extLst>
                </a:gridCol>
                <a:gridCol w="208280">
                  <a:extLst>
                    <a:ext uri="{9D8B030D-6E8A-4147-A177-3AD203B41FA5}">
                      <a16:colId xmlns:a16="http://schemas.microsoft.com/office/drawing/2014/main" val="2171485871"/>
                    </a:ext>
                  </a:extLst>
                </a:gridCol>
                <a:gridCol w="208280">
                  <a:extLst>
                    <a:ext uri="{9D8B030D-6E8A-4147-A177-3AD203B41FA5}">
                      <a16:colId xmlns:a16="http://schemas.microsoft.com/office/drawing/2014/main" val="1717697095"/>
                    </a:ext>
                  </a:extLst>
                </a:gridCol>
                <a:gridCol w="208280">
                  <a:extLst>
                    <a:ext uri="{9D8B030D-6E8A-4147-A177-3AD203B41FA5}">
                      <a16:colId xmlns:a16="http://schemas.microsoft.com/office/drawing/2014/main" val="61171944"/>
                    </a:ext>
                  </a:extLst>
                </a:gridCol>
                <a:gridCol w="208280">
                  <a:extLst>
                    <a:ext uri="{9D8B030D-6E8A-4147-A177-3AD203B41FA5}">
                      <a16:colId xmlns:a16="http://schemas.microsoft.com/office/drawing/2014/main" val="2707750282"/>
                    </a:ext>
                  </a:extLst>
                </a:gridCol>
                <a:gridCol w="208280">
                  <a:extLst>
                    <a:ext uri="{9D8B030D-6E8A-4147-A177-3AD203B41FA5}">
                      <a16:colId xmlns:a16="http://schemas.microsoft.com/office/drawing/2014/main" val="3487863689"/>
                    </a:ext>
                  </a:extLst>
                </a:gridCol>
                <a:gridCol w="208280">
                  <a:extLst>
                    <a:ext uri="{9D8B030D-6E8A-4147-A177-3AD203B41FA5}">
                      <a16:colId xmlns:a16="http://schemas.microsoft.com/office/drawing/2014/main" val="3496221302"/>
                    </a:ext>
                  </a:extLst>
                </a:gridCol>
                <a:gridCol w="208280">
                  <a:extLst>
                    <a:ext uri="{9D8B030D-6E8A-4147-A177-3AD203B41FA5}">
                      <a16:colId xmlns:a16="http://schemas.microsoft.com/office/drawing/2014/main" val="727274560"/>
                    </a:ext>
                  </a:extLst>
                </a:gridCol>
                <a:gridCol w="208280">
                  <a:extLst>
                    <a:ext uri="{9D8B030D-6E8A-4147-A177-3AD203B41FA5}">
                      <a16:colId xmlns:a16="http://schemas.microsoft.com/office/drawing/2014/main" val="3925113842"/>
                    </a:ext>
                  </a:extLst>
                </a:gridCol>
                <a:gridCol w="208280">
                  <a:extLst>
                    <a:ext uri="{9D8B030D-6E8A-4147-A177-3AD203B41FA5}">
                      <a16:colId xmlns:a16="http://schemas.microsoft.com/office/drawing/2014/main" val="3810838794"/>
                    </a:ext>
                  </a:extLst>
                </a:gridCol>
                <a:gridCol w="208280">
                  <a:extLst>
                    <a:ext uri="{9D8B030D-6E8A-4147-A177-3AD203B41FA5}">
                      <a16:colId xmlns:a16="http://schemas.microsoft.com/office/drawing/2014/main" val="3608794365"/>
                    </a:ext>
                  </a:extLst>
                </a:gridCol>
                <a:gridCol w="208280">
                  <a:extLst>
                    <a:ext uri="{9D8B030D-6E8A-4147-A177-3AD203B41FA5}">
                      <a16:colId xmlns:a16="http://schemas.microsoft.com/office/drawing/2014/main" val="575451278"/>
                    </a:ext>
                  </a:extLst>
                </a:gridCol>
                <a:gridCol w="208280">
                  <a:extLst>
                    <a:ext uri="{9D8B030D-6E8A-4147-A177-3AD203B41FA5}">
                      <a16:colId xmlns:a16="http://schemas.microsoft.com/office/drawing/2014/main" val="2970388817"/>
                    </a:ext>
                  </a:extLst>
                </a:gridCol>
                <a:gridCol w="208280">
                  <a:extLst>
                    <a:ext uri="{9D8B030D-6E8A-4147-A177-3AD203B41FA5}">
                      <a16:colId xmlns:a16="http://schemas.microsoft.com/office/drawing/2014/main" val="3287151074"/>
                    </a:ext>
                  </a:extLst>
                </a:gridCol>
                <a:gridCol w="208280">
                  <a:extLst>
                    <a:ext uri="{9D8B030D-6E8A-4147-A177-3AD203B41FA5}">
                      <a16:colId xmlns:a16="http://schemas.microsoft.com/office/drawing/2014/main" val="3947633584"/>
                    </a:ext>
                  </a:extLst>
                </a:gridCol>
                <a:gridCol w="208280">
                  <a:extLst>
                    <a:ext uri="{9D8B030D-6E8A-4147-A177-3AD203B41FA5}">
                      <a16:colId xmlns:a16="http://schemas.microsoft.com/office/drawing/2014/main" val="1048522790"/>
                    </a:ext>
                  </a:extLst>
                </a:gridCol>
                <a:gridCol w="208280">
                  <a:extLst>
                    <a:ext uri="{9D8B030D-6E8A-4147-A177-3AD203B41FA5}">
                      <a16:colId xmlns:a16="http://schemas.microsoft.com/office/drawing/2014/main" val="1011217883"/>
                    </a:ext>
                  </a:extLst>
                </a:gridCol>
                <a:gridCol w="208280">
                  <a:extLst>
                    <a:ext uri="{9D8B030D-6E8A-4147-A177-3AD203B41FA5}">
                      <a16:colId xmlns:a16="http://schemas.microsoft.com/office/drawing/2014/main" val="3709378429"/>
                    </a:ext>
                  </a:extLst>
                </a:gridCol>
                <a:gridCol w="208280">
                  <a:extLst>
                    <a:ext uri="{9D8B030D-6E8A-4147-A177-3AD203B41FA5}">
                      <a16:colId xmlns:a16="http://schemas.microsoft.com/office/drawing/2014/main" val="162834441"/>
                    </a:ext>
                  </a:extLst>
                </a:gridCol>
                <a:gridCol w="208280">
                  <a:extLst>
                    <a:ext uri="{9D8B030D-6E8A-4147-A177-3AD203B41FA5}">
                      <a16:colId xmlns:a16="http://schemas.microsoft.com/office/drawing/2014/main" val="1734960590"/>
                    </a:ext>
                  </a:extLst>
                </a:gridCol>
                <a:gridCol w="208280">
                  <a:extLst>
                    <a:ext uri="{9D8B030D-6E8A-4147-A177-3AD203B41FA5}">
                      <a16:colId xmlns:a16="http://schemas.microsoft.com/office/drawing/2014/main" val="3672123773"/>
                    </a:ext>
                  </a:extLst>
                </a:gridCol>
                <a:gridCol w="208280">
                  <a:extLst>
                    <a:ext uri="{9D8B030D-6E8A-4147-A177-3AD203B41FA5}">
                      <a16:colId xmlns:a16="http://schemas.microsoft.com/office/drawing/2014/main" val="2097057606"/>
                    </a:ext>
                  </a:extLst>
                </a:gridCol>
                <a:gridCol w="208280">
                  <a:extLst>
                    <a:ext uri="{9D8B030D-6E8A-4147-A177-3AD203B41FA5}">
                      <a16:colId xmlns:a16="http://schemas.microsoft.com/office/drawing/2014/main" val="746952121"/>
                    </a:ext>
                  </a:extLst>
                </a:gridCol>
                <a:gridCol w="208280">
                  <a:extLst>
                    <a:ext uri="{9D8B030D-6E8A-4147-A177-3AD203B41FA5}">
                      <a16:colId xmlns:a16="http://schemas.microsoft.com/office/drawing/2014/main" val="2290097771"/>
                    </a:ext>
                  </a:extLst>
                </a:gridCol>
                <a:gridCol w="208280">
                  <a:extLst>
                    <a:ext uri="{9D8B030D-6E8A-4147-A177-3AD203B41FA5}">
                      <a16:colId xmlns:a16="http://schemas.microsoft.com/office/drawing/2014/main" val="3468975547"/>
                    </a:ext>
                  </a:extLst>
                </a:gridCol>
                <a:gridCol w="208280">
                  <a:extLst>
                    <a:ext uri="{9D8B030D-6E8A-4147-A177-3AD203B41FA5}">
                      <a16:colId xmlns:a16="http://schemas.microsoft.com/office/drawing/2014/main" val="1597423961"/>
                    </a:ext>
                  </a:extLst>
                </a:gridCol>
                <a:gridCol w="208280">
                  <a:extLst>
                    <a:ext uri="{9D8B030D-6E8A-4147-A177-3AD203B41FA5}">
                      <a16:colId xmlns:a16="http://schemas.microsoft.com/office/drawing/2014/main" val="1532243662"/>
                    </a:ext>
                  </a:extLst>
                </a:gridCol>
                <a:gridCol w="208280">
                  <a:extLst>
                    <a:ext uri="{9D8B030D-6E8A-4147-A177-3AD203B41FA5}">
                      <a16:colId xmlns:a16="http://schemas.microsoft.com/office/drawing/2014/main" val="2239848418"/>
                    </a:ext>
                  </a:extLst>
                </a:gridCol>
                <a:gridCol w="208280">
                  <a:extLst>
                    <a:ext uri="{9D8B030D-6E8A-4147-A177-3AD203B41FA5}">
                      <a16:colId xmlns:a16="http://schemas.microsoft.com/office/drawing/2014/main" val="832129133"/>
                    </a:ext>
                  </a:extLst>
                </a:gridCol>
                <a:gridCol w="208280">
                  <a:extLst>
                    <a:ext uri="{9D8B030D-6E8A-4147-A177-3AD203B41FA5}">
                      <a16:colId xmlns:a16="http://schemas.microsoft.com/office/drawing/2014/main" val="3787522483"/>
                    </a:ext>
                  </a:extLst>
                </a:gridCol>
                <a:gridCol w="208280">
                  <a:extLst>
                    <a:ext uri="{9D8B030D-6E8A-4147-A177-3AD203B41FA5}">
                      <a16:colId xmlns:a16="http://schemas.microsoft.com/office/drawing/2014/main" val="1357760432"/>
                    </a:ext>
                  </a:extLst>
                </a:gridCol>
                <a:gridCol w="208280">
                  <a:extLst>
                    <a:ext uri="{9D8B030D-6E8A-4147-A177-3AD203B41FA5}">
                      <a16:colId xmlns:a16="http://schemas.microsoft.com/office/drawing/2014/main" val="177116685"/>
                    </a:ext>
                  </a:extLst>
                </a:gridCol>
                <a:gridCol w="208280">
                  <a:extLst>
                    <a:ext uri="{9D8B030D-6E8A-4147-A177-3AD203B41FA5}">
                      <a16:colId xmlns:a16="http://schemas.microsoft.com/office/drawing/2014/main" val="2617202493"/>
                    </a:ext>
                  </a:extLst>
                </a:gridCol>
                <a:gridCol w="208280">
                  <a:extLst>
                    <a:ext uri="{9D8B030D-6E8A-4147-A177-3AD203B41FA5}">
                      <a16:colId xmlns:a16="http://schemas.microsoft.com/office/drawing/2014/main" val="1090810175"/>
                    </a:ext>
                  </a:extLst>
                </a:gridCol>
                <a:gridCol w="208280">
                  <a:extLst>
                    <a:ext uri="{9D8B030D-6E8A-4147-A177-3AD203B41FA5}">
                      <a16:colId xmlns:a16="http://schemas.microsoft.com/office/drawing/2014/main" val="931329517"/>
                    </a:ext>
                  </a:extLst>
                </a:gridCol>
                <a:gridCol w="208280">
                  <a:extLst>
                    <a:ext uri="{9D8B030D-6E8A-4147-A177-3AD203B41FA5}">
                      <a16:colId xmlns:a16="http://schemas.microsoft.com/office/drawing/2014/main" val="3854235039"/>
                    </a:ext>
                  </a:extLst>
                </a:gridCol>
                <a:gridCol w="208280">
                  <a:extLst>
                    <a:ext uri="{9D8B030D-6E8A-4147-A177-3AD203B41FA5}">
                      <a16:colId xmlns:a16="http://schemas.microsoft.com/office/drawing/2014/main" val="1412852914"/>
                    </a:ext>
                  </a:extLst>
                </a:gridCol>
                <a:gridCol w="208280">
                  <a:extLst>
                    <a:ext uri="{9D8B030D-6E8A-4147-A177-3AD203B41FA5}">
                      <a16:colId xmlns:a16="http://schemas.microsoft.com/office/drawing/2014/main" val="2348268151"/>
                    </a:ext>
                  </a:extLst>
                </a:gridCol>
                <a:gridCol w="208280">
                  <a:extLst>
                    <a:ext uri="{9D8B030D-6E8A-4147-A177-3AD203B41FA5}">
                      <a16:colId xmlns:a16="http://schemas.microsoft.com/office/drawing/2014/main" val="2048067800"/>
                    </a:ext>
                  </a:extLst>
                </a:gridCol>
                <a:gridCol w="208280">
                  <a:extLst>
                    <a:ext uri="{9D8B030D-6E8A-4147-A177-3AD203B41FA5}">
                      <a16:colId xmlns:a16="http://schemas.microsoft.com/office/drawing/2014/main" val="1638572933"/>
                    </a:ext>
                  </a:extLst>
                </a:gridCol>
                <a:gridCol w="208280">
                  <a:extLst>
                    <a:ext uri="{9D8B030D-6E8A-4147-A177-3AD203B41FA5}">
                      <a16:colId xmlns:a16="http://schemas.microsoft.com/office/drawing/2014/main" val="145034917"/>
                    </a:ext>
                  </a:extLst>
                </a:gridCol>
                <a:gridCol w="208280">
                  <a:extLst>
                    <a:ext uri="{9D8B030D-6E8A-4147-A177-3AD203B41FA5}">
                      <a16:colId xmlns:a16="http://schemas.microsoft.com/office/drawing/2014/main" val="2148336012"/>
                    </a:ext>
                  </a:extLst>
                </a:gridCol>
                <a:gridCol w="208280">
                  <a:extLst>
                    <a:ext uri="{9D8B030D-6E8A-4147-A177-3AD203B41FA5}">
                      <a16:colId xmlns:a16="http://schemas.microsoft.com/office/drawing/2014/main" val="3239130682"/>
                    </a:ext>
                  </a:extLst>
                </a:gridCol>
                <a:gridCol w="208280">
                  <a:extLst>
                    <a:ext uri="{9D8B030D-6E8A-4147-A177-3AD203B41FA5}">
                      <a16:colId xmlns:a16="http://schemas.microsoft.com/office/drawing/2014/main" val="3481267438"/>
                    </a:ext>
                  </a:extLst>
                </a:gridCol>
                <a:gridCol w="208280">
                  <a:extLst>
                    <a:ext uri="{9D8B030D-6E8A-4147-A177-3AD203B41FA5}">
                      <a16:colId xmlns:a16="http://schemas.microsoft.com/office/drawing/2014/main" val="2325031254"/>
                    </a:ext>
                  </a:extLst>
                </a:gridCol>
                <a:gridCol w="208280">
                  <a:extLst>
                    <a:ext uri="{9D8B030D-6E8A-4147-A177-3AD203B41FA5}">
                      <a16:colId xmlns:a16="http://schemas.microsoft.com/office/drawing/2014/main" val="787461969"/>
                    </a:ext>
                  </a:extLst>
                </a:gridCol>
                <a:gridCol w="208280">
                  <a:extLst>
                    <a:ext uri="{9D8B030D-6E8A-4147-A177-3AD203B41FA5}">
                      <a16:colId xmlns:a16="http://schemas.microsoft.com/office/drawing/2014/main" val="3123215802"/>
                    </a:ext>
                  </a:extLst>
                </a:gridCol>
                <a:gridCol w="208280">
                  <a:extLst>
                    <a:ext uri="{9D8B030D-6E8A-4147-A177-3AD203B41FA5}">
                      <a16:colId xmlns:a16="http://schemas.microsoft.com/office/drawing/2014/main" val="616305544"/>
                    </a:ext>
                  </a:extLst>
                </a:gridCol>
                <a:gridCol w="208280">
                  <a:extLst>
                    <a:ext uri="{9D8B030D-6E8A-4147-A177-3AD203B41FA5}">
                      <a16:colId xmlns:a16="http://schemas.microsoft.com/office/drawing/2014/main" val="3615874466"/>
                    </a:ext>
                  </a:extLst>
                </a:gridCol>
                <a:gridCol w="208280">
                  <a:extLst>
                    <a:ext uri="{9D8B030D-6E8A-4147-A177-3AD203B41FA5}">
                      <a16:colId xmlns:a16="http://schemas.microsoft.com/office/drawing/2014/main" val="486369361"/>
                    </a:ext>
                  </a:extLst>
                </a:gridCol>
                <a:gridCol w="208280">
                  <a:extLst>
                    <a:ext uri="{9D8B030D-6E8A-4147-A177-3AD203B41FA5}">
                      <a16:colId xmlns:a16="http://schemas.microsoft.com/office/drawing/2014/main" val="1059532008"/>
                    </a:ext>
                  </a:extLst>
                </a:gridCol>
                <a:gridCol w="208280">
                  <a:extLst>
                    <a:ext uri="{9D8B030D-6E8A-4147-A177-3AD203B41FA5}">
                      <a16:colId xmlns:a16="http://schemas.microsoft.com/office/drawing/2014/main" val="1897423516"/>
                    </a:ext>
                  </a:extLst>
                </a:gridCol>
                <a:gridCol w="208280">
                  <a:extLst>
                    <a:ext uri="{9D8B030D-6E8A-4147-A177-3AD203B41FA5}">
                      <a16:colId xmlns:a16="http://schemas.microsoft.com/office/drawing/2014/main" val="2753004921"/>
                    </a:ext>
                  </a:extLst>
                </a:gridCol>
                <a:gridCol w="208280">
                  <a:extLst>
                    <a:ext uri="{9D8B030D-6E8A-4147-A177-3AD203B41FA5}">
                      <a16:colId xmlns:a16="http://schemas.microsoft.com/office/drawing/2014/main" val="3770796017"/>
                    </a:ext>
                  </a:extLst>
                </a:gridCol>
                <a:gridCol w="208280">
                  <a:extLst>
                    <a:ext uri="{9D8B030D-6E8A-4147-A177-3AD203B41FA5}">
                      <a16:colId xmlns:a16="http://schemas.microsoft.com/office/drawing/2014/main" val="1645081927"/>
                    </a:ext>
                  </a:extLst>
                </a:gridCol>
                <a:gridCol w="208280">
                  <a:extLst>
                    <a:ext uri="{9D8B030D-6E8A-4147-A177-3AD203B41FA5}">
                      <a16:colId xmlns:a16="http://schemas.microsoft.com/office/drawing/2014/main" val="185782184"/>
                    </a:ext>
                  </a:extLst>
                </a:gridCol>
                <a:gridCol w="208280">
                  <a:extLst>
                    <a:ext uri="{9D8B030D-6E8A-4147-A177-3AD203B41FA5}">
                      <a16:colId xmlns:a16="http://schemas.microsoft.com/office/drawing/2014/main" val="2619259157"/>
                    </a:ext>
                  </a:extLst>
                </a:gridCol>
                <a:gridCol w="208280">
                  <a:extLst>
                    <a:ext uri="{9D8B030D-6E8A-4147-A177-3AD203B41FA5}">
                      <a16:colId xmlns:a16="http://schemas.microsoft.com/office/drawing/2014/main" val="925770140"/>
                    </a:ext>
                  </a:extLst>
                </a:gridCol>
                <a:gridCol w="208280">
                  <a:extLst>
                    <a:ext uri="{9D8B030D-6E8A-4147-A177-3AD203B41FA5}">
                      <a16:colId xmlns:a16="http://schemas.microsoft.com/office/drawing/2014/main" val="471658907"/>
                    </a:ext>
                  </a:extLst>
                </a:gridCol>
                <a:gridCol w="208280">
                  <a:extLst>
                    <a:ext uri="{9D8B030D-6E8A-4147-A177-3AD203B41FA5}">
                      <a16:colId xmlns:a16="http://schemas.microsoft.com/office/drawing/2014/main" val="3593712747"/>
                    </a:ext>
                  </a:extLst>
                </a:gridCol>
                <a:gridCol w="208280">
                  <a:extLst>
                    <a:ext uri="{9D8B030D-6E8A-4147-A177-3AD203B41FA5}">
                      <a16:colId xmlns:a16="http://schemas.microsoft.com/office/drawing/2014/main" val="1680603651"/>
                    </a:ext>
                  </a:extLst>
                </a:gridCol>
                <a:gridCol w="208280">
                  <a:extLst>
                    <a:ext uri="{9D8B030D-6E8A-4147-A177-3AD203B41FA5}">
                      <a16:colId xmlns:a16="http://schemas.microsoft.com/office/drawing/2014/main" val="1703243097"/>
                    </a:ext>
                  </a:extLst>
                </a:gridCol>
                <a:gridCol w="208280">
                  <a:extLst>
                    <a:ext uri="{9D8B030D-6E8A-4147-A177-3AD203B41FA5}">
                      <a16:colId xmlns:a16="http://schemas.microsoft.com/office/drawing/2014/main" val="2913195779"/>
                    </a:ext>
                  </a:extLst>
                </a:gridCol>
                <a:gridCol w="208280">
                  <a:extLst>
                    <a:ext uri="{9D8B030D-6E8A-4147-A177-3AD203B41FA5}">
                      <a16:colId xmlns:a16="http://schemas.microsoft.com/office/drawing/2014/main" val="1051484818"/>
                    </a:ext>
                  </a:extLst>
                </a:gridCol>
                <a:gridCol w="208280">
                  <a:extLst>
                    <a:ext uri="{9D8B030D-6E8A-4147-A177-3AD203B41FA5}">
                      <a16:colId xmlns:a16="http://schemas.microsoft.com/office/drawing/2014/main" val="1067035945"/>
                    </a:ext>
                  </a:extLst>
                </a:gridCol>
                <a:gridCol w="208280">
                  <a:extLst>
                    <a:ext uri="{9D8B030D-6E8A-4147-A177-3AD203B41FA5}">
                      <a16:colId xmlns:a16="http://schemas.microsoft.com/office/drawing/2014/main" val="3221324852"/>
                    </a:ext>
                  </a:extLst>
                </a:gridCol>
                <a:gridCol w="208280">
                  <a:extLst>
                    <a:ext uri="{9D8B030D-6E8A-4147-A177-3AD203B41FA5}">
                      <a16:colId xmlns:a16="http://schemas.microsoft.com/office/drawing/2014/main" val="3661980220"/>
                    </a:ext>
                  </a:extLst>
                </a:gridCol>
                <a:gridCol w="208280">
                  <a:extLst>
                    <a:ext uri="{9D8B030D-6E8A-4147-A177-3AD203B41FA5}">
                      <a16:colId xmlns:a16="http://schemas.microsoft.com/office/drawing/2014/main" val="2832992454"/>
                    </a:ext>
                  </a:extLst>
                </a:gridCol>
                <a:gridCol w="208280">
                  <a:extLst>
                    <a:ext uri="{9D8B030D-6E8A-4147-A177-3AD203B41FA5}">
                      <a16:colId xmlns:a16="http://schemas.microsoft.com/office/drawing/2014/main" val="728747285"/>
                    </a:ext>
                  </a:extLst>
                </a:gridCol>
                <a:gridCol w="208280">
                  <a:extLst>
                    <a:ext uri="{9D8B030D-6E8A-4147-A177-3AD203B41FA5}">
                      <a16:colId xmlns:a16="http://schemas.microsoft.com/office/drawing/2014/main" val="2419624566"/>
                    </a:ext>
                  </a:extLst>
                </a:gridCol>
                <a:gridCol w="208280">
                  <a:extLst>
                    <a:ext uri="{9D8B030D-6E8A-4147-A177-3AD203B41FA5}">
                      <a16:colId xmlns:a16="http://schemas.microsoft.com/office/drawing/2014/main" val="1515053634"/>
                    </a:ext>
                  </a:extLst>
                </a:gridCol>
                <a:gridCol w="208280">
                  <a:extLst>
                    <a:ext uri="{9D8B030D-6E8A-4147-A177-3AD203B41FA5}">
                      <a16:colId xmlns:a16="http://schemas.microsoft.com/office/drawing/2014/main" val="4018494435"/>
                    </a:ext>
                  </a:extLst>
                </a:gridCol>
                <a:gridCol w="208280">
                  <a:extLst>
                    <a:ext uri="{9D8B030D-6E8A-4147-A177-3AD203B41FA5}">
                      <a16:colId xmlns:a16="http://schemas.microsoft.com/office/drawing/2014/main" val="3807625518"/>
                    </a:ext>
                  </a:extLst>
                </a:gridCol>
                <a:gridCol w="208280">
                  <a:extLst>
                    <a:ext uri="{9D8B030D-6E8A-4147-A177-3AD203B41FA5}">
                      <a16:colId xmlns:a16="http://schemas.microsoft.com/office/drawing/2014/main" val="395825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6581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- 2023-04-11 16:00:04</a:t>
                      </a:r>
                      <a:r>
                        <a:rPr kumimoji="0" lang="en-US" sz="1000" b="0" i="0" u="none" strike="noStrike" kern="1200" cap="none" spc="0" normalizeH="0" baseline="0" noProof="0">
                          <a:ln>
                            <a:noFill/>
                          </a:ln>
                          <a:solidFill>
                            <a:prstClr val="black"/>
                          </a:solidFill>
                          <a:effectLst/>
                          <a:uLnTx/>
                          <a:uFillTx/>
                          <a:latin typeface="Calibri"/>
                          <a:ea typeface="+mn-ea"/>
                          <a:cs typeface="+mn-cs"/>
                        </a:rPr>
                        <a:t>
 Catch this delicious wave of UnliDeals! Enjoy 25% OFF from April 10-16, 2023. 💚 Order now! 
Min. spend of P350, exclusive to GrabUnlimited subscribers in Metro Manila and Cebu.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1961693"/>
                  </a:ext>
                </a:extLst>
              </a:tr>
            </a:tbl>
          </a:graphicData>
        </a:graphic>
      </p:graphicFrame>
      <p:sp>
        <p:nvSpPr>
          <p:cNvPr id="4" name="Text Placeholder 3">
            <a:extLst>
              <a:ext uri="{FF2B5EF4-FFF2-40B4-BE49-F238E27FC236}">
                <a16:creationId xmlns:a16="http://schemas.microsoft.com/office/drawing/2014/main" id="{AB12B07E-C12C-4215-BE67-2787FFF291E4}"/>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260174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93A3-8FF8-4ED1-8928-E1BF4108F237}"/>
              </a:ext>
            </a:extLst>
          </p:cNvPr>
          <p:cNvSpPr>
            <a:spLocks noGrp="1"/>
          </p:cNvSpPr>
          <p:nvPr>
            <p:ph type="title"/>
          </p:nvPr>
        </p:nvSpPr>
        <p:spPr/>
        <p:txBody>
          <a:bodyPr/>
          <a:lstStyle/>
          <a:p>
            <a:r>
              <a:rPr lang="en-US"/>
              <a:t>Facebook [ FB ] Custom Own Posts Table (Own) v2 | Grab Total - 19 of 26</a:t>
            </a:r>
          </a:p>
        </p:txBody>
      </p:sp>
      <p:graphicFrame>
        <p:nvGraphicFramePr>
          <p:cNvPr id="5" name="Table Placeholder 4">
            <a:extLst>
              <a:ext uri="{FF2B5EF4-FFF2-40B4-BE49-F238E27FC236}">
                <a16:creationId xmlns:a16="http://schemas.microsoft.com/office/drawing/2014/main" id="{A16C6817-2A46-4835-B6C2-A3819C18DEAD}"/>
              </a:ext>
            </a:extLst>
          </p:cNvPr>
          <p:cNvGraphicFramePr>
            <a:graphicFrameLocks noGrp="1"/>
          </p:cNvGraphicFramePr>
          <p:nvPr>
            <p:ph type="tbl" sz="quarter" idx="13"/>
            <p:extLst>
              <p:ext uri="{D42A27DB-BD31-4B8C-83A1-F6EECF244321}">
                <p14:modId xmlns:p14="http://schemas.microsoft.com/office/powerpoint/2010/main" val="387095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807036823"/>
                    </a:ext>
                  </a:extLst>
                </a:gridCol>
                <a:gridCol w="208280">
                  <a:extLst>
                    <a:ext uri="{9D8B030D-6E8A-4147-A177-3AD203B41FA5}">
                      <a16:colId xmlns:a16="http://schemas.microsoft.com/office/drawing/2014/main" val="1020679044"/>
                    </a:ext>
                  </a:extLst>
                </a:gridCol>
                <a:gridCol w="208280">
                  <a:extLst>
                    <a:ext uri="{9D8B030D-6E8A-4147-A177-3AD203B41FA5}">
                      <a16:colId xmlns:a16="http://schemas.microsoft.com/office/drawing/2014/main" val="299816567"/>
                    </a:ext>
                  </a:extLst>
                </a:gridCol>
                <a:gridCol w="208280">
                  <a:extLst>
                    <a:ext uri="{9D8B030D-6E8A-4147-A177-3AD203B41FA5}">
                      <a16:colId xmlns:a16="http://schemas.microsoft.com/office/drawing/2014/main" val="2713026288"/>
                    </a:ext>
                  </a:extLst>
                </a:gridCol>
                <a:gridCol w="208280">
                  <a:extLst>
                    <a:ext uri="{9D8B030D-6E8A-4147-A177-3AD203B41FA5}">
                      <a16:colId xmlns:a16="http://schemas.microsoft.com/office/drawing/2014/main" val="2683469199"/>
                    </a:ext>
                  </a:extLst>
                </a:gridCol>
                <a:gridCol w="208280">
                  <a:extLst>
                    <a:ext uri="{9D8B030D-6E8A-4147-A177-3AD203B41FA5}">
                      <a16:colId xmlns:a16="http://schemas.microsoft.com/office/drawing/2014/main" val="322422058"/>
                    </a:ext>
                  </a:extLst>
                </a:gridCol>
                <a:gridCol w="208280">
                  <a:extLst>
                    <a:ext uri="{9D8B030D-6E8A-4147-A177-3AD203B41FA5}">
                      <a16:colId xmlns:a16="http://schemas.microsoft.com/office/drawing/2014/main" val="619468888"/>
                    </a:ext>
                  </a:extLst>
                </a:gridCol>
                <a:gridCol w="208280">
                  <a:extLst>
                    <a:ext uri="{9D8B030D-6E8A-4147-A177-3AD203B41FA5}">
                      <a16:colId xmlns:a16="http://schemas.microsoft.com/office/drawing/2014/main" val="1677080758"/>
                    </a:ext>
                  </a:extLst>
                </a:gridCol>
                <a:gridCol w="208280">
                  <a:extLst>
                    <a:ext uri="{9D8B030D-6E8A-4147-A177-3AD203B41FA5}">
                      <a16:colId xmlns:a16="http://schemas.microsoft.com/office/drawing/2014/main" val="1321566826"/>
                    </a:ext>
                  </a:extLst>
                </a:gridCol>
                <a:gridCol w="208280">
                  <a:extLst>
                    <a:ext uri="{9D8B030D-6E8A-4147-A177-3AD203B41FA5}">
                      <a16:colId xmlns:a16="http://schemas.microsoft.com/office/drawing/2014/main" val="926231313"/>
                    </a:ext>
                  </a:extLst>
                </a:gridCol>
                <a:gridCol w="208280">
                  <a:extLst>
                    <a:ext uri="{9D8B030D-6E8A-4147-A177-3AD203B41FA5}">
                      <a16:colId xmlns:a16="http://schemas.microsoft.com/office/drawing/2014/main" val="4128232965"/>
                    </a:ext>
                  </a:extLst>
                </a:gridCol>
                <a:gridCol w="208280">
                  <a:extLst>
                    <a:ext uri="{9D8B030D-6E8A-4147-A177-3AD203B41FA5}">
                      <a16:colId xmlns:a16="http://schemas.microsoft.com/office/drawing/2014/main" val="464240800"/>
                    </a:ext>
                  </a:extLst>
                </a:gridCol>
                <a:gridCol w="208280">
                  <a:extLst>
                    <a:ext uri="{9D8B030D-6E8A-4147-A177-3AD203B41FA5}">
                      <a16:colId xmlns:a16="http://schemas.microsoft.com/office/drawing/2014/main" val="1112247522"/>
                    </a:ext>
                  </a:extLst>
                </a:gridCol>
                <a:gridCol w="208280">
                  <a:extLst>
                    <a:ext uri="{9D8B030D-6E8A-4147-A177-3AD203B41FA5}">
                      <a16:colId xmlns:a16="http://schemas.microsoft.com/office/drawing/2014/main" val="3827094206"/>
                    </a:ext>
                  </a:extLst>
                </a:gridCol>
                <a:gridCol w="208280">
                  <a:extLst>
                    <a:ext uri="{9D8B030D-6E8A-4147-A177-3AD203B41FA5}">
                      <a16:colId xmlns:a16="http://schemas.microsoft.com/office/drawing/2014/main" val="3975290090"/>
                    </a:ext>
                  </a:extLst>
                </a:gridCol>
                <a:gridCol w="208280">
                  <a:extLst>
                    <a:ext uri="{9D8B030D-6E8A-4147-A177-3AD203B41FA5}">
                      <a16:colId xmlns:a16="http://schemas.microsoft.com/office/drawing/2014/main" val="4277240033"/>
                    </a:ext>
                  </a:extLst>
                </a:gridCol>
                <a:gridCol w="208280">
                  <a:extLst>
                    <a:ext uri="{9D8B030D-6E8A-4147-A177-3AD203B41FA5}">
                      <a16:colId xmlns:a16="http://schemas.microsoft.com/office/drawing/2014/main" val="1341146275"/>
                    </a:ext>
                  </a:extLst>
                </a:gridCol>
                <a:gridCol w="208280">
                  <a:extLst>
                    <a:ext uri="{9D8B030D-6E8A-4147-A177-3AD203B41FA5}">
                      <a16:colId xmlns:a16="http://schemas.microsoft.com/office/drawing/2014/main" val="597316456"/>
                    </a:ext>
                  </a:extLst>
                </a:gridCol>
                <a:gridCol w="208280">
                  <a:extLst>
                    <a:ext uri="{9D8B030D-6E8A-4147-A177-3AD203B41FA5}">
                      <a16:colId xmlns:a16="http://schemas.microsoft.com/office/drawing/2014/main" val="2489143701"/>
                    </a:ext>
                  </a:extLst>
                </a:gridCol>
                <a:gridCol w="208280">
                  <a:extLst>
                    <a:ext uri="{9D8B030D-6E8A-4147-A177-3AD203B41FA5}">
                      <a16:colId xmlns:a16="http://schemas.microsoft.com/office/drawing/2014/main" val="1156769355"/>
                    </a:ext>
                  </a:extLst>
                </a:gridCol>
                <a:gridCol w="208280">
                  <a:extLst>
                    <a:ext uri="{9D8B030D-6E8A-4147-A177-3AD203B41FA5}">
                      <a16:colId xmlns:a16="http://schemas.microsoft.com/office/drawing/2014/main" val="3390638738"/>
                    </a:ext>
                  </a:extLst>
                </a:gridCol>
                <a:gridCol w="208280">
                  <a:extLst>
                    <a:ext uri="{9D8B030D-6E8A-4147-A177-3AD203B41FA5}">
                      <a16:colId xmlns:a16="http://schemas.microsoft.com/office/drawing/2014/main" val="3813450618"/>
                    </a:ext>
                  </a:extLst>
                </a:gridCol>
                <a:gridCol w="208280">
                  <a:extLst>
                    <a:ext uri="{9D8B030D-6E8A-4147-A177-3AD203B41FA5}">
                      <a16:colId xmlns:a16="http://schemas.microsoft.com/office/drawing/2014/main" val="1975376376"/>
                    </a:ext>
                  </a:extLst>
                </a:gridCol>
                <a:gridCol w="208280">
                  <a:extLst>
                    <a:ext uri="{9D8B030D-6E8A-4147-A177-3AD203B41FA5}">
                      <a16:colId xmlns:a16="http://schemas.microsoft.com/office/drawing/2014/main" val="4260789625"/>
                    </a:ext>
                  </a:extLst>
                </a:gridCol>
                <a:gridCol w="208280">
                  <a:extLst>
                    <a:ext uri="{9D8B030D-6E8A-4147-A177-3AD203B41FA5}">
                      <a16:colId xmlns:a16="http://schemas.microsoft.com/office/drawing/2014/main" val="3594735046"/>
                    </a:ext>
                  </a:extLst>
                </a:gridCol>
                <a:gridCol w="208280">
                  <a:extLst>
                    <a:ext uri="{9D8B030D-6E8A-4147-A177-3AD203B41FA5}">
                      <a16:colId xmlns:a16="http://schemas.microsoft.com/office/drawing/2014/main" val="957958764"/>
                    </a:ext>
                  </a:extLst>
                </a:gridCol>
                <a:gridCol w="208280">
                  <a:extLst>
                    <a:ext uri="{9D8B030D-6E8A-4147-A177-3AD203B41FA5}">
                      <a16:colId xmlns:a16="http://schemas.microsoft.com/office/drawing/2014/main" val="650976505"/>
                    </a:ext>
                  </a:extLst>
                </a:gridCol>
                <a:gridCol w="208280">
                  <a:extLst>
                    <a:ext uri="{9D8B030D-6E8A-4147-A177-3AD203B41FA5}">
                      <a16:colId xmlns:a16="http://schemas.microsoft.com/office/drawing/2014/main" val="255696454"/>
                    </a:ext>
                  </a:extLst>
                </a:gridCol>
                <a:gridCol w="208280">
                  <a:extLst>
                    <a:ext uri="{9D8B030D-6E8A-4147-A177-3AD203B41FA5}">
                      <a16:colId xmlns:a16="http://schemas.microsoft.com/office/drawing/2014/main" val="3219129966"/>
                    </a:ext>
                  </a:extLst>
                </a:gridCol>
                <a:gridCol w="208280">
                  <a:extLst>
                    <a:ext uri="{9D8B030D-6E8A-4147-A177-3AD203B41FA5}">
                      <a16:colId xmlns:a16="http://schemas.microsoft.com/office/drawing/2014/main" val="664699589"/>
                    </a:ext>
                  </a:extLst>
                </a:gridCol>
                <a:gridCol w="208280">
                  <a:extLst>
                    <a:ext uri="{9D8B030D-6E8A-4147-A177-3AD203B41FA5}">
                      <a16:colId xmlns:a16="http://schemas.microsoft.com/office/drawing/2014/main" val="912576262"/>
                    </a:ext>
                  </a:extLst>
                </a:gridCol>
                <a:gridCol w="208280">
                  <a:extLst>
                    <a:ext uri="{9D8B030D-6E8A-4147-A177-3AD203B41FA5}">
                      <a16:colId xmlns:a16="http://schemas.microsoft.com/office/drawing/2014/main" val="4009229498"/>
                    </a:ext>
                  </a:extLst>
                </a:gridCol>
                <a:gridCol w="208280">
                  <a:extLst>
                    <a:ext uri="{9D8B030D-6E8A-4147-A177-3AD203B41FA5}">
                      <a16:colId xmlns:a16="http://schemas.microsoft.com/office/drawing/2014/main" val="368912313"/>
                    </a:ext>
                  </a:extLst>
                </a:gridCol>
                <a:gridCol w="208280">
                  <a:extLst>
                    <a:ext uri="{9D8B030D-6E8A-4147-A177-3AD203B41FA5}">
                      <a16:colId xmlns:a16="http://schemas.microsoft.com/office/drawing/2014/main" val="2092204130"/>
                    </a:ext>
                  </a:extLst>
                </a:gridCol>
                <a:gridCol w="208280">
                  <a:extLst>
                    <a:ext uri="{9D8B030D-6E8A-4147-A177-3AD203B41FA5}">
                      <a16:colId xmlns:a16="http://schemas.microsoft.com/office/drawing/2014/main" val="3031673071"/>
                    </a:ext>
                  </a:extLst>
                </a:gridCol>
                <a:gridCol w="208280">
                  <a:extLst>
                    <a:ext uri="{9D8B030D-6E8A-4147-A177-3AD203B41FA5}">
                      <a16:colId xmlns:a16="http://schemas.microsoft.com/office/drawing/2014/main" val="3317321422"/>
                    </a:ext>
                  </a:extLst>
                </a:gridCol>
                <a:gridCol w="208280">
                  <a:extLst>
                    <a:ext uri="{9D8B030D-6E8A-4147-A177-3AD203B41FA5}">
                      <a16:colId xmlns:a16="http://schemas.microsoft.com/office/drawing/2014/main" val="3456303600"/>
                    </a:ext>
                  </a:extLst>
                </a:gridCol>
                <a:gridCol w="208280">
                  <a:extLst>
                    <a:ext uri="{9D8B030D-6E8A-4147-A177-3AD203B41FA5}">
                      <a16:colId xmlns:a16="http://schemas.microsoft.com/office/drawing/2014/main" val="92940523"/>
                    </a:ext>
                  </a:extLst>
                </a:gridCol>
                <a:gridCol w="208280">
                  <a:extLst>
                    <a:ext uri="{9D8B030D-6E8A-4147-A177-3AD203B41FA5}">
                      <a16:colId xmlns:a16="http://schemas.microsoft.com/office/drawing/2014/main" val="1081299156"/>
                    </a:ext>
                  </a:extLst>
                </a:gridCol>
                <a:gridCol w="208280">
                  <a:extLst>
                    <a:ext uri="{9D8B030D-6E8A-4147-A177-3AD203B41FA5}">
                      <a16:colId xmlns:a16="http://schemas.microsoft.com/office/drawing/2014/main" val="4218590129"/>
                    </a:ext>
                  </a:extLst>
                </a:gridCol>
                <a:gridCol w="208280">
                  <a:extLst>
                    <a:ext uri="{9D8B030D-6E8A-4147-A177-3AD203B41FA5}">
                      <a16:colId xmlns:a16="http://schemas.microsoft.com/office/drawing/2014/main" val="833194596"/>
                    </a:ext>
                  </a:extLst>
                </a:gridCol>
                <a:gridCol w="208280">
                  <a:extLst>
                    <a:ext uri="{9D8B030D-6E8A-4147-A177-3AD203B41FA5}">
                      <a16:colId xmlns:a16="http://schemas.microsoft.com/office/drawing/2014/main" val="3252634705"/>
                    </a:ext>
                  </a:extLst>
                </a:gridCol>
                <a:gridCol w="208280">
                  <a:extLst>
                    <a:ext uri="{9D8B030D-6E8A-4147-A177-3AD203B41FA5}">
                      <a16:colId xmlns:a16="http://schemas.microsoft.com/office/drawing/2014/main" val="416935412"/>
                    </a:ext>
                  </a:extLst>
                </a:gridCol>
                <a:gridCol w="208280">
                  <a:extLst>
                    <a:ext uri="{9D8B030D-6E8A-4147-A177-3AD203B41FA5}">
                      <a16:colId xmlns:a16="http://schemas.microsoft.com/office/drawing/2014/main" val="3660041256"/>
                    </a:ext>
                  </a:extLst>
                </a:gridCol>
                <a:gridCol w="208280">
                  <a:extLst>
                    <a:ext uri="{9D8B030D-6E8A-4147-A177-3AD203B41FA5}">
                      <a16:colId xmlns:a16="http://schemas.microsoft.com/office/drawing/2014/main" val="1564225629"/>
                    </a:ext>
                  </a:extLst>
                </a:gridCol>
                <a:gridCol w="208280">
                  <a:extLst>
                    <a:ext uri="{9D8B030D-6E8A-4147-A177-3AD203B41FA5}">
                      <a16:colId xmlns:a16="http://schemas.microsoft.com/office/drawing/2014/main" val="821966131"/>
                    </a:ext>
                  </a:extLst>
                </a:gridCol>
                <a:gridCol w="208280">
                  <a:extLst>
                    <a:ext uri="{9D8B030D-6E8A-4147-A177-3AD203B41FA5}">
                      <a16:colId xmlns:a16="http://schemas.microsoft.com/office/drawing/2014/main" val="2444525371"/>
                    </a:ext>
                  </a:extLst>
                </a:gridCol>
                <a:gridCol w="208280">
                  <a:extLst>
                    <a:ext uri="{9D8B030D-6E8A-4147-A177-3AD203B41FA5}">
                      <a16:colId xmlns:a16="http://schemas.microsoft.com/office/drawing/2014/main" val="2379006868"/>
                    </a:ext>
                  </a:extLst>
                </a:gridCol>
                <a:gridCol w="208280">
                  <a:extLst>
                    <a:ext uri="{9D8B030D-6E8A-4147-A177-3AD203B41FA5}">
                      <a16:colId xmlns:a16="http://schemas.microsoft.com/office/drawing/2014/main" val="3211983532"/>
                    </a:ext>
                  </a:extLst>
                </a:gridCol>
                <a:gridCol w="208280">
                  <a:extLst>
                    <a:ext uri="{9D8B030D-6E8A-4147-A177-3AD203B41FA5}">
                      <a16:colId xmlns:a16="http://schemas.microsoft.com/office/drawing/2014/main" val="1266387493"/>
                    </a:ext>
                  </a:extLst>
                </a:gridCol>
                <a:gridCol w="208280">
                  <a:extLst>
                    <a:ext uri="{9D8B030D-6E8A-4147-A177-3AD203B41FA5}">
                      <a16:colId xmlns:a16="http://schemas.microsoft.com/office/drawing/2014/main" val="4259483469"/>
                    </a:ext>
                  </a:extLst>
                </a:gridCol>
                <a:gridCol w="208280">
                  <a:extLst>
                    <a:ext uri="{9D8B030D-6E8A-4147-A177-3AD203B41FA5}">
                      <a16:colId xmlns:a16="http://schemas.microsoft.com/office/drawing/2014/main" val="1863491610"/>
                    </a:ext>
                  </a:extLst>
                </a:gridCol>
                <a:gridCol w="208280">
                  <a:extLst>
                    <a:ext uri="{9D8B030D-6E8A-4147-A177-3AD203B41FA5}">
                      <a16:colId xmlns:a16="http://schemas.microsoft.com/office/drawing/2014/main" val="1746047065"/>
                    </a:ext>
                  </a:extLst>
                </a:gridCol>
                <a:gridCol w="208280">
                  <a:extLst>
                    <a:ext uri="{9D8B030D-6E8A-4147-A177-3AD203B41FA5}">
                      <a16:colId xmlns:a16="http://schemas.microsoft.com/office/drawing/2014/main" val="346546066"/>
                    </a:ext>
                  </a:extLst>
                </a:gridCol>
                <a:gridCol w="208280">
                  <a:extLst>
                    <a:ext uri="{9D8B030D-6E8A-4147-A177-3AD203B41FA5}">
                      <a16:colId xmlns:a16="http://schemas.microsoft.com/office/drawing/2014/main" val="1695928152"/>
                    </a:ext>
                  </a:extLst>
                </a:gridCol>
                <a:gridCol w="208280">
                  <a:extLst>
                    <a:ext uri="{9D8B030D-6E8A-4147-A177-3AD203B41FA5}">
                      <a16:colId xmlns:a16="http://schemas.microsoft.com/office/drawing/2014/main" val="4238209779"/>
                    </a:ext>
                  </a:extLst>
                </a:gridCol>
                <a:gridCol w="208280">
                  <a:extLst>
                    <a:ext uri="{9D8B030D-6E8A-4147-A177-3AD203B41FA5}">
                      <a16:colId xmlns:a16="http://schemas.microsoft.com/office/drawing/2014/main" val="752830033"/>
                    </a:ext>
                  </a:extLst>
                </a:gridCol>
                <a:gridCol w="208280">
                  <a:extLst>
                    <a:ext uri="{9D8B030D-6E8A-4147-A177-3AD203B41FA5}">
                      <a16:colId xmlns:a16="http://schemas.microsoft.com/office/drawing/2014/main" val="916699646"/>
                    </a:ext>
                  </a:extLst>
                </a:gridCol>
                <a:gridCol w="208280">
                  <a:extLst>
                    <a:ext uri="{9D8B030D-6E8A-4147-A177-3AD203B41FA5}">
                      <a16:colId xmlns:a16="http://schemas.microsoft.com/office/drawing/2014/main" val="1270581575"/>
                    </a:ext>
                  </a:extLst>
                </a:gridCol>
                <a:gridCol w="208280">
                  <a:extLst>
                    <a:ext uri="{9D8B030D-6E8A-4147-A177-3AD203B41FA5}">
                      <a16:colId xmlns:a16="http://schemas.microsoft.com/office/drawing/2014/main" val="1608403107"/>
                    </a:ext>
                  </a:extLst>
                </a:gridCol>
                <a:gridCol w="208280">
                  <a:extLst>
                    <a:ext uri="{9D8B030D-6E8A-4147-A177-3AD203B41FA5}">
                      <a16:colId xmlns:a16="http://schemas.microsoft.com/office/drawing/2014/main" val="1034140674"/>
                    </a:ext>
                  </a:extLst>
                </a:gridCol>
                <a:gridCol w="208280">
                  <a:extLst>
                    <a:ext uri="{9D8B030D-6E8A-4147-A177-3AD203B41FA5}">
                      <a16:colId xmlns:a16="http://schemas.microsoft.com/office/drawing/2014/main" val="3295899297"/>
                    </a:ext>
                  </a:extLst>
                </a:gridCol>
                <a:gridCol w="208280">
                  <a:extLst>
                    <a:ext uri="{9D8B030D-6E8A-4147-A177-3AD203B41FA5}">
                      <a16:colId xmlns:a16="http://schemas.microsoft.com/office/drawing/2014/main" val="458688908"/>
                    </a:ext>
                  </a:extLst>
                </a:gridCol>
                <a:gridCol w="208280">
                  <a:extLst>
                    <a:ext uri="{9D8B030D-6E8A-4147-A177-3AD203B41FA5}">
                      <a16:colId xmlns:a16="http://schemas.microsoft.com/office/drawing/2014/main" val="4112533356"/>
                    </a:ext>
                  </a:extLst>
                </a:gridCol>
                <a:gridCol w="208280">
                  <a:extLst>
                    <a:ext uri="{9D8B030D-6E8A-4147-A177-3AD203B41FA5}">
                      <a16:colId xmlns:a16="http://schemas.microsoft.com/office/drawing/2014/main" val="2223659652"/>
                    </a:ext>
                  </a:extLst>
                </a:gridCol>
                <a:gridCol w="208280">
                  <a:extLst>
                    <a:ext uri="{9D8B030D-6E8A-4147-A177-3AD203B41FA5}">
                      <a16:colId xmlns:a16="http://schemas.microsoft.com/office/drawing/2014/main" val="2174768569"/>
                    </a:ext>
                  </a:extLst>
                </a:gridCol>
                <a:gridCol w="208280">
                  <a:extLst>
                    <a:ext uri="{9D8B030D-6E8A-4147-A177-3AD203B41FA5}">
                      <a16:colId xmlns:a16="http://schemas.microsoft.com/office/drawing/2014/main" val="3919822530"/>
                    </a:ext>
                  </a:extLst>
                </a:gridCol>
                <a:gridCol w="208280">
                  <a:extLst>
                    <a:ext uri="{9D8B030D-6E8A-4147-A177-3AD203B41FA5}">
                      <a16:colId xmlns:a16="http://schemas.microsoft.com/office/drawing/2014/main" val="2308743173"/>
                    </a:ext>
                  </a:extLst>
                </a:gridCol>
                <a:gridCol w="208280">
                  <a:extLst>
                    <a:ext uri="{9D8B030D-6E8A-4147-A177-3AD203B41FA5}">
                      <a16:colId xmlns:a16="http://schemas.microsoft.com/office/drawing/2014/main" val="1297886919"/>
                    </a:ext>
                  </a:extLst>
                </a:gridCol>
                <a:gridCol w="208280">
                  <a:extLst>
                    <a:ext uri="{9D8B030D-6E8A-4147-A177-3AD203B41FA5}">
                      <a16:colId xmlns:a16="http://schemas.microsoft.com/office/drawing/2014/main" val="1571578044"/>
                    </a:ext>
                  </a:extLst>
                </a:gridCol>
                <a:gridCol w="208280">
                  <a:extLst>
                    <a:ext uri="{9D8B030D-6E8A-4147-A177-3AD203B41FA5}">
                      <a16:colId xmlns:a16="http://schemas.microsoft.com/office/drawing/2014/main" val="1569462844"/>
                    </a:ext>
                  </a:extLst>
                </a:gridCol>
                <a:gridCol w="208280">
                  <a:extLst>
                    <a:ext uri="{9D8B030D-6E8A-4147-A177-3AD203B41FA5}">
                      <a16:colId xmlns:a16="http://schemas.microsoft.com/office/drawing/2014/main" val="3629792522"/>
                    </a:ext>
                  </a:extLst>
                </a:gridCol>
                <a:gridCol w="208280">
                  <a:extLst>
                    <a:ext uri="{9D8B030D-6E8A-4147-A177-3AD203B41FA5}">
                      <a16:colId xmlns:a16="http://schemas.microsoft.com/office/drawing/2014/main" val="2518485338"/>
                    </a:ext>
                  </a:extLst>
                </a:gridCol>
                <a:gridCol w="208280">
                  <a:extLst>
                    <a:ext uri="{9D8B030D-6E8A-4147-A177-3AD203B41FA5}">
                      <a16:colId xmlns:a16="http://schemas.microsoft.com/office/drawing/2014/main" val="12882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40131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- 2023-04-11 16:00:03</a:t>
                      </a:r>
                      <a:r>
                        <a:rPr kumimoji="0" lang="en-US" sz="1000" b="0" i="0" u="none" strike="noStrike" kern="1200" cap="none" spc="0" normalizeH="0" baseline="0" noProof="0">
                          <a:ln>
                            <a:noFill/>
                          </a:ln>
                          <a:solidFill>
                            <a:prstClr val="black"/>
                          </a:solidFill>
                          <a:effectLst/>
                          <a:uLnTx/>
                          <a:uFillTx/>
                          <a:latin typeface="Calibri"/>
                          <a:ea typeface="+mn-ea"/>
                          <a:cs typeface="+mn-cs"/>
                        </a:rPr>
                        <a:t>
 Discover new merchants and items that can satisfy your daily needs with GrabMart! Enjoy up to P200 off on your orders while exploring rare finds to fresh groceries, you'll find everything you need and more. Order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7059844"/>
                  </a:ext>
                </a:extLst>
              </a:tr>
            </a:tbl>
          </a:graphicData>
        </a:graphic>
      </p:graphicFrame>
      <p:sp>
        <p:nvSpPr>
          <p:cNvPr id="4" name="Text Placeholder 3">
            <a:extLst>
              <a:ext uri="{FF2B5EF4-FFF2-40B4-BE49-F238E27FC236}">
                <a16:creationId xmlns:a16="http://schemas.microsoft.com/office/drawing/2014/main" id="{32F7AEFD-6090-4985-BA81-C9B7AB1596C8}"/>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908928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44931-5A94-40AD-B91F-C45A6D8A4AF5}"/>
              </a:ext>
            </a:extLst>
          </p:cNvPr>
          <p:cNvSpPr>
            <a:spLocks noGrp="1"/>
          </p:cNvSpPr>
          <p:nvPr>
            <p:ph type="title"/>
          </p:nvPr>
        </p:nvSpPr>
        <p:spPr/>
        <p:txBody>
          <a:bodyPr/>
          <a:lstStyle/>
          <a:p>
            <a:r>
              <a:rPr lang="en-US"/>
              <a:t>Facebook [ FB ] Custom Own Posts Table (Own) v2 | Grab Total - 20 of 26</a:t>
            </a:r>
          </a:p>
        </p:txBody>
      </p:sp>
      <p:graphicFrame>
        <p:nvGraphicFramePr>
          <p:cNvPr id="5" name="Table Placeholder 4">
            <a:extLst>
              <a:ext uri="{FF2B5EF4-FFF2-40B4-BE49-F238E27FC236}">
                <a16:creationId xmlns:a16="http://schemas.microsoft.com/office/drawing/2014/main" id="{1DC2CC96-422B-4EA4-A2BF-0EF025173EDF}"/>
              </a:ext>
            </a:extLst>
          </p:cNvPr>
          <p:cNvGraphicFramePr>
            <a:graphicFrameLocks noGrp="1"/>
          </p:cNvGraphicFramePr>
          <p:nvPr>
            <p:ph type="tbl" sz="quarter" idx="13"/>
            <p:extLst>
              <p:ext uri="{D42A27DB-BD31-4B8C-83A1-F6EECF244321}">
                <p14:modId xmlns:p14="http://schemas.microsoft.com/office/powerpoint/2010/main" val="246403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748035929"/>
                    </a:ext>
                  </a:extLst>
                </a:gridCol>
                <a:gridCol w="208280">
                  <a:extLst>
                    <a:ext uri="{9D8B030D-6E8A-4147-A177-3AD203B41FA5}">
                      <a16:colId xmlns:a16="http://schemas.microsoft.com/office/drawing/2014/main" val="2222842347"/>
                    </a:ext>
                  </a:extLst>
                </a:gridCol>
                <a:gridCol w="208280">
                  <a:extLst>
                    <a:ext uri="{9D8B030D-6E8A-4147-A177-3AD203B41FA5}">
                      <a16:colId xmlns:a16="http://schemas.microsoft.com/office/drawing/2014/main" val="3846224598"/>
                    </a:ext>
                  </a:extLst>
                </a:gridCol>
                <a:gridCol w="208280">
                  <a:extLst>
                    <a:ext uri="{9D8B030D-6E8A-4147-A177-3AD203B41FA5}">
                      <a16:colId xmlns:a16="http://schemas.microsoft.com/office/drawing/2014/main" val="3793313434"/>
                    </a:ext>
                  </a:extLst>
                </a:gridCol>
                <a:gridCol w="208280">
                  <a:extLst>
                    <a:ext uri="{9D8B030D-6E8A-4147-A177-3AD203B41FA5}">
                      <a16:colId xmlns:a16="http://schemas.microsoft.com/office/drawing/2014/main" val="2390375169"/>
                    </a:ext>
                  </a:extLst>
                </a:gridCol>
                <a:gridCol w="208280">
                  <a:extLst>
                    <a:ext uri="{9D8B030D-6E8A-4147-A177-3AD203B41FA5}">
                      <a16:colId xmlns:a16="http://schemas.microsoft.com/office/drawing/2014/main" val="4240587200"/>
                    </a:ext>
                  </a:extLst>
                </a:gridCol>
                <a:gridCol w="208280">
                  <a:extLst>
                    <a:ext uri="{9D8B030D-6E8A-4147-A177-3AD203B41FA5}">
                      <a16:colId xmlns:a16="http://schemas.microsoft.com/office/drawing/2014/main" val="853537814"/>
                    </a:ext>
                  </a:extLst>
                </a:gridCol>
                <a:gridCol w="208280">
                  <a:extLst>
                    <a:ext uri="{9D8B030D-6E8A-4147-A177-3AD203B41FA5}">
                      <a16:colId xmlns:a16="http://schemas.microsoft.com/office/drawing/2014/main" val="513383212"/>
                    </a:ext>
                  </a:extLst>
                </a:gridCol>
                <a:gridCol w="208280">
                  <a:extLst>
                    <a:ext uri="{9D8B030D-6E8A-4147-A177-3AD203B41FA5}">
                      <a16:colId xmlns:a16="http://schemas.microsoft.com/office/drawing/2014/main" val="1024923684"/>
                    </a:ext>
                  </a:extLst>
                </a:gridCol>
                <a:gridCol w="208280">
                  <a:extLst>
                    <a:ext uri="{9D8B030D-6E8A-4147-A177-3AD203B41FA5}">
                      <a16:colId xmlns:a16="http://schemas.microsoft.com/office/drawing/2014/main" val="2475269338"/>
                    </a:ext>
                  </a:extLst>
                </a:gridCol>
                <a:gridCol w="208280">
                  <a:extLst>
                    <a:ext uri="{9D8B030D-6E8A-4147-A177-3AD203B41FA5}">
                      <a16:colId xmlns:a16="http://schemas.microsoft.com/office/drawing/2014/main" val="3868557698"/>
                    </a:ext>
                  </a:extLst>
                </a:gridCol>
                <a:gridCol w="208280">
                  <a:extLst>
                    <a:ext uri="{9D8B030D-6E8A-4147-A177-3AD203B41FA5}">
                      <a16:colId xmlns:a16="http://schemas.microsoft.com/office/drawing/2014/main" val="803792078"/>
                    </a:ext>
                  </a:extLst>
                </a:gridCol>
                <a:gridCol w="208280">
                  <a:extLst>
                    <a:ext uri="{9D8B030D-6E8A-4147-A177-3AD203B41FA5}">
                      <a16:colId xmlns:a16="http://schemas.microsoft.com/office/drawing/2014/main" val="570603985"/>
                    </a:ext>
                  </a:extLst>
                </a:gridCol>
                <a:gridCol w="208280">
                  <a:extLst>
                    <a:ext uri="{9D8B030D-6E8A-4147-A177-3AD203B41FA5}">
                      <a16:colId xmlns:a16="http://schemas.microsoft.com/office/drawing/2014/main" val="232302132"/>
                    </a:ext>
                  </a:extLst>
                </a:gridCol>
                <a:gridCol w="208280">
                  <a:extLst>
                    <a:ext uri="{9D8B030D-6E8A-4147-A177-3AD203B41FA5}">
                      <a16:colId xmlns:a16="http://schemas.microsoft.com/office/drawing/2014/main" val="3860340743"/>
                    </a:ext>
                  </a:extLst>
                </a:gridCol>
                <a:gridCol w="208280">
                  <a:extLst>
                    <a:ext uri="{9D8B030D-6E8A-4147-A177-3AD203B41FA5}">
                      <a16:colId xmlns:a16="http://schemas.microsoft.com/office/drawing/2014/main" val="1126271122"/>
                    </a:ext>
                  </a:extLst>
                </a:gridCol>
                <a:gridCol w="208280">
                  <a:extLst>
                    <a:ext uri="{9D8B030D-6E8A-4147-A177-3AD203B41FA5}">
                      <a16:colId xmlns:a16="http://schemas.microsoft.com/office/drawing/2014/main" val="80481514"/>
                    </a:ext>
                  </a:extLst>
                </a:gridCol>
                <a:gridCol w="208280">
                  <a:extLst>
                    <a:ext uri="{9D8B030D-6E8A-4147-A177-3AD203B41FA5}">
                      <a16:colId xmlns:a16="http://schemas.microsoft.com/office/drawing/2014/main" val="2586060123"/>
                    </a:ext>
                  </a:extLst>
                </a:gridCol>
                <a:gridCol w="208280">
                  <a:extLst>
                    <a:ext uri="{9D8B030D-6E8A-4147-A177-3AD203B41FA5}">
                      <a16:colId xmlns:a16="http://schemas.microsoft.com/office/drawing/2014/main" val="499753379"/>
                    </a:ext>
                  </a:extLst>
                </a:gridCol>
                <a:gridCol w="208280">
                  <a:extLst>
                    <a:ext uri="{9D8B030D-6E8A-4147-A177-3AD203B41FA5}">
                      <a16:colId xmlns:a16="http://schemas.microsoft.com/office/drawing/2014/main" val="3391511222"/>
                    </a:ext>
                  </a:extLst>
                </a:gridCol>
                <a:gridCol w="208280">
                  <a:extLst>
                    <a:ext uri="{9D8B030D-6E8A-4147-A177-3AD203B41FA5}">
                      <a16:colId xmlns:a16="http://schemas.microsoft.com/office/drawing/2014/main" val="2440895634"/>
                    </a:ext>
                  </a:extLst>
                </a:gridCol>
                <a:gridCol w="208280">
                  <a:extLst>
                    <a:ext uri="{9D8B030D-6E8A-4147-A177-3AD203B41FA5}">
                      <a16:colId xmlns:a16="http://schemas.microsoft.com/office/drawing/2014/main" val="2953411432"/>
                    </a:ext>
                  </a:extLst>
                </a:gridCol>
                <a:gridCol w="208280">
                  <a:extLst>
                    <a:ext uri="{9D8B030D-6E8A-4147-A177-3AD203B41FA5}">
                      <a16:colId xmlns:a16="http://schemas.microsoft.com/office/drawing/2014/main" val="4138793866"/>
                    </a:ext>
                  </a:extLst>
                </a:gridCol>
                <a:gridCol w="208280">
                  <a:extLst>
                    <a:ext uri="{9D8B030D-6E8A-4147-A177-3AD203B41FA5}">
                      <a16:colId xmlns:a16="http://schemas.microsoft.com/office/drawing/2014/main" val="3036016428"/>
                    </a:ext>
                  </a:extLst>
                </a:gridCol>
                <a:gridCol w="208280">
                  <a:extLst>
                    <a:ext uri="{9D8B030D-6E8A-4147-A177-3AD203B41FA5}">
                      <a16:colId xmlns:a16="http://schemas.microsoft.com/office/drawing/2014/main" val="3549075401"/>
                    </a:ext>
                  </a:extLst>
                </a:gridCol>
                <a:gridCol w="208280">
                  <a:extLst>
                    <a:ext uri="{9D8B030D-6E8A-4147-A177-3AD203B41FA5}">
                      <a16:colId xmlns:a16="http://schemas.microsoft.com/office/drawing/2014/main" val="1729518987"/>
                    </a:ext>
                  </a:extLst>
                </a:gridCol>
                <a:gridCol w="208280">
                  <a:extLst>
                    <a:ext uri="{9D8B030D-6E8A-4147-A177-3AD203B41FA5}">
                      <a16:colId xmlns:a16="http://schemas.microsoft.com/office/drawing/2014/main" val="2591141824"/>
                    </a:ext>
                  </a:extLst>
                </a:gridCol>
                <a:gridCol w="208280">
                  <a:extLst>
                    <a:ext uri="{9D8B030D-6E8A-4147-A177-3AD203B41FA5}">
                      <a16:colId xmlns:a16="http://schemas.microsoft.com/office/drawing/2014/main" val="100006388"/>
                    </a:ext>
                  </a:extLst>
                </a:gridCol>
                <a:gridCol w="208280">
                  <a:extLst>
                    <a:ext uri="{9D8B030D-6E8A-4147-A177-3AD203B41FA5}">
                      <a16:colId xmlns:a16="http://schemas.microsoft.com/office/drawing/2014/main" val="3296390234"/>
                    </a:ext>
                  </a:extLst>
                </a:gridCol>
                <a:gridCol w="208280">
                  <a:extLst>
                    <a:ext uri="{9D8B030D-6E8A-4147-A177-3AD203B41FA5}">
                      <a16:colId xmlns:a16="http://schemas.microsoft.com/office/drawing/2014/main" val="600419566"/>
                    </a:ext>
                  </a:extLst>
                </a:gridCol>
                <a:gridCol w="208280">
                  <a:extLst>
                    <a:ext uri="{9D8B030D-6E8A-4147-A177-3AD203B41FA5}">
                      <a16:colId xmlns:a16="http://schemas.microsoft.com/office/drawing/2014/main" val="3551823314"/>
                    </a:ext>
                  </a:extLst>
                </a:gridCol>
                <a:gridCol w="208280">
                  <a:extLst>
                    <a:ext uri="{9D8B030D-6E8A-4147-A177-3AD203B41FA5}">
                      <a16:colId xmlns:a16="http://schemas.microsoft.com/office/drawing/2014/main" val="3699438798"/>
                    </a:ext>
                  </a:extLst>
                </a:gridCol>
                <a:gridCol w="208280">
                  <a:extLst>
                    <a:ext uri="{9D8B030D-6E8A-4147-A177-3AD203B41FA5}">
                      <a16:colId xmlns:a16="http://schemas.microsoft.com/office/drawing/2014/main" val="1966620774"/>
                    </a:ext>
                  </a:extLst>
                </a:gridCol>
                <a:gridCol w="208280">
                  <a:extLst>
                    <a:ext uri="{9D8B030D-6E8A-4147-A177-3AD203B41FA5}">
                      <a16:colId xmlns:a16="http://schemas.microsoft.com/office/drawing/2014/main" val="77561579"/>
                    </a:ext>
                  </a:extLst>
                </a:gridCol>
                <a:gridCol w="208280">
                  <a:extLst>
                    <a:ext uri="{9D8B030D-6E8A-4147-A177-3AD203B41FA5}">
                      <a16:colId xmlns:a16="http://schemas.microsoft.com/office/drawing/2014/main" val="144513712"/>
                    </a:ext>
                  </a:extLst>
                </a:gridCol>
                <a:gridCol w="208280">
                  <a:extLst>
                    <a:ext uri="{9D8B030D-6E8A-4147-A177-3AD203B41FA5}">
                      <a16:colId xmlns:a16="http://schemas.microsoft.com/office/drawing/2014/main" val="2126957769"/>
                    </a:ext>
                  </a:extLst>
                </a:gridCol>
                <a:gridCol w="208280">
                  <a:extLst>
                    <a:ext uri="{9D8B030D-6E8A-4147-A177-3AD203B41FA5}">
                      <a16:colId xmlns:a16="http://schemas.microsoft.com/office/drawing/2014/main" val="3162656141"/>
                    </a:ext>
                  </a:extLst>
                </a:gridCol>
                <a:gridCol w="208280">
                  <a:extLst>
                    <a:ext uri="{9D8B030D-6E8A-4147-A177-3AD203B41FA5}">
                      <a16:colId xmlns:a16="http://schemas.microsoft.com/office/drawing/2014/main" val="1478818418"/>
                    </a:ext>
                  </a:extLst>
                </a:gridCol>
                <a:gridCol w="208280">
                  <a:extLst>
                    <a:ext uri="{9D8B030D-6E8A-4147-A177-3AD203B41FA5}">
                      <a16:colId xmlns:a16="http://schemas.microsoft.com/office/drawing/2014/main" val="1861189724"/>
                    </a:ext>
                  </a:extLst>
                </a:gridCol>
                <a:gridCol w="208280">
                  <a:extLst>
                    <a:ext uri="{9D8B030D-6E8A-4147-A177-3AD203B41FA5}">
                      <a16:colId xmlns:a16="http://schemas.microsoft.com/office/drawing/2014/main" val="2567815603"/>
                    </a:ext>
                  </a:extLst>
                </a:gridCol>
                <a:gridCol w="208280">
                  <a:extLst>
                    <a:ext uri="{9D8B030D-6E8A-4147-A177-3AD203B41FA5}">
                      <a16:colId xmlns:a16="http://schemas.microsoft.com/office/drawing/2014/main" val="4090355017"/>
                    </a:ext>
                  </a:extLst>
                </a:gridCol>
                <a:gridCol w="208280">
                  <a:extLst>
                    <a:ext uri="{9D8B030D-6E8A-4147-A177-3AD203B41FA5}">
                      <a16:colId xmlns:a16="http://schemas.microsoft.com/office/drawing/2014/main" val="711276740"/>
                    </a:ext>
                  </a:extLst>
                </a:gridCol>
                <a:gridCol w="208280">
                  <a:extLst>
                    <a:ext uri="{9D8B030D-6E8A-4147-A177-3AD203B41FA5}">
                      <a16:colId xmlns:a16="http://schemas.microsoft.com/office/drawing/2014/main" val="4192050542"/>
                    </a:ext>
                  </a:extLst>
                </a:gridCol>
                <a:gridCol w="208280">
                  <a:extLst>
                    <a:ext uri="{9D8B030D-6E8A-4147-A177-3AD203B41FA5}">
                      <a16:colId xmlns:a16="http://schemas.microsoft.com/office/drawing/2014/main" val="1279515048"/>
                    </a:ext>
                  </a:extLst>
                </a:gridCol>
                <a:gridCol w="208280">
                  <a:extLst>
                    <a:ext uri="{9D8B030D-6E8A-4147-A177-3AD203B41FA5}">
                      <a16:colId xmlns:a16="http://schemas.microsoft.com/office/drawing/2014/main" val="3546198831"/>
                    </a:ext>
                  </a:extLst>
                </a:gridCol>
                <a:gridCol w="208280">
                  <a:extLst>
                    <a:ext uri="{9D8B030D-6E8A-4147-A177-3AD203B41FA5}">
                      <a16:colId xmlns:a16="http://schemas.microsoft.com/office/drawing/2014/main" val="596475945"/>
                    </a:ext>
                  </a:extLst>
                </a:gridCol>
                <a:gridCol w="208280">
                  <a:extLst>
                    <a:ext uri="{9D8B030D-6E8A-4147-A177-3AD203B41FA5}">
                      <a16:colId xmlns:a16="http://schemas.microsoft.com/office/drawing/2014/main" val="104706514"/>
                    </a:ext>
                  </a:extLst>
                </a:gridCol>
                <a:gridCol w="208280">
                  <a:extLst>
                    <a:ext uri="{9D8B030D-6E8A-4147-A177-3AD203B41FA5}">
                      <a16:colId xmlns:a16="http://schemas.microsoft.com/office/drawing/2014/main" val="3281853514"/>
                    </a:ext>
                  </a:extLst>
                </a:gridCol>
                <a:gridCol w="208280">
                  <a:extLst>
                    <a:ext uri="{9D8B030D-6E8A-4147-A177-3AD203B41FA5}">
                      <a16:colId xmlns:a16="http://schemas.microsoft.com/office/drawing/2014/main" val="284602975"/>
                    </a:ext>
                  </a:extLst>
                </a:gridCol>
                <a:gridCol w="208280">
                  <a:extLst>
                    <a:ext uri="{9D8B030D-6E8A-4147-A177-3AD203B41FA5}">
                      <a16:colId xmlns:a16="http://schemas.microsoft.com/office/drawing/2014/main" val="1468266746"/>
                    </a:ext>
                  </a:extLst>
                </a:gridCol>
                <a:gridCol w="208280">
                  <a:extLst>
                    <a:ext uri="{9D8B030D-6E8A-4147-A177-3AD203B41FA5}">
                      <a16:colId xmlns:a16="http://schemas.microsoft.com/office/drawing/2014/main" val="2556605632"/>
                    </a:ext>
                  </a:extLst>
                </a:gridCol>
                <a:gridCol w="208280">
                  <a:extLst>
                    <a:ext uri="{9D8B030D-6E8A-4147-A177-3AD203B41FA5}">
                      <a16:colId xmlns:a16="http://schemas.microsoft.com/office/drawing/2014/main" val="415981787"/>
                    </a:ext>
                  </a:extLst>
                </a:gridCol>
                <a:gridCol w="208280">
                  <a:extLst>
                    <a:ext uri="{9D8B030D-6E8A-4147-A177-3AD203B41FA5}">
                      <a16:colId xmlns:a16="http://schemas.microsoft.com/office/drawing/2014/main" val="4063575586"/>
                    </a:ext>
                  </a:extLst>
                </a:gridCol>
                <a:gridCol w="208280">
                  <a:extLst>
                    <a:ext uri="{9D8B030D-6E8A-4147-A177-3AD203B41FA5}">
                      <a16:colId xmlns:a16="http://schemas.microsoft.com/office/drawing/2014/main" val="1600923848"/>
                    </a:ext>
                  </a:extLst>
                </a:gridCol>
                <a:gridCol w="208280">
                  <a:extLst>
                    <a:ext uri="{9D8B030D-6E8A-4147-A177-3AD203B41FA5}">
                      <a16:colId xmlns:a16="http://schemas.microsoft.com/office/drawing/2014/main" val="3277183535"/>
                    </a:ext>
                  </a:extLst>
                </a:gridCol>
                <a:gridCol w="208280">
                  <a:extLst>
                    <a:ext uri="{9D8B030D-6E8A-4147-A177-3AD203B41FA5}">
                      <a16:colId xmlns:a16="http://schemas.microsoft.com/office/drawing/2014/main" val="3493342887"/>
                    </a:ext>
                  </a:extLst>
                </a:gridCol>
                <a:gridCol w="208280">
                  <a:extLst>
                    <a:ext uri="{9D8B030D-6E8A-4147-A177-3AD203B41FA5}">
                      <a16:colId xmlns:a16="http://schemas.microsoft.com/office/drawing/2014/main" val="4088854633"/>
                    </a:ext>
                  </a:extLst>
                </a:gridCol>
                <a:gridCol w="208280">
                  <a:extLst>
                    <a:ext uri="{9D8B030D-6E8A-4147-A177-3AD203B41FA5}">
                      <a16:colId xmlns:a16="http://schemas.microsoft.com/office/drawing/2014/main" val="369821602"/>
                    </a:ext>
                  </a:extLst>
                </a:gridCol>
                <a:gridCol w="208280">
                  <a:extLst>
                    <a:ext uri="{9D8B030D-6E8A-4147-A177-3AD203B41FA5}">
                      <a16:colId xmlns:a16="http://schemas.microsoft.com/office/drawing/2014/main" val="590559378"/>
                    </a:ext>
                  </a:extLst>
                </a:gridCol>
                <a:gridCol w="208280">
                  <a:extLst>
                    <a:ext uri="{9D8B030D-6E8A-4147-A177-3AD203B41FA5}">
                      <a16:colId xmlns:a16="http://schemas.microsoft.com/office/drawing/2014/main" val="3883891132"/>
                    </a:ext>
                  </a:extLst>
                </a:gridCol>
                <a:gridCol w="208280">
                  <a:extLst>
                    <a:ext uri="{9D8B030D-6E8A-4147-A177-3AD203B41FA5}">
                      <a16:colId xmlns:a16="http://schemas.microsoft.com/office/drawing/2014/main" val="265261776"/>
                    </a:ext>
                  </a:extLst>
                </a:gridCol>
                <a:gridCol w="208280">
                  <a:extLst>
                    <a:ext uri="{9D8B030D-6E8A-4147-A177-3AD203B41FA5}">
                      <a16:colId xmlns:a16="http://schemas.microsoft.com/office/drawing/2014/main" val="3408165320"/>
                    </a:ext>
                  </a:extLst>
                </a:gridCol>
                <a:gridCol w="208280">
                  <a:extLst>
                    <a:ext uri="{9D8B030D-6E8A-4147-A177-3AD203B41FA5}">
                      <a16:colId xmlns:a16="http://schemas.microsoft.com/office/drawing/2014/main" val="3120104632"/>
                    </a:ext>
                  </a:extLst>
                </a:gridCol>
                <a:gridCol w="208280">
                  <a:extLst>
                    <a:ext uri="{9D8B030D-6E8A-4147-A177-3AD203B41FA5}">
                      <a16:colId xmlns:a16="http://schemas.microsoft.com/office/drawing/2014/main" val="1781189949"/>
                    </a:ext>
                  </a:extLst>
                </a:gridCol>
                <a:gridCol w="208280">
                  <a:extLst>
                    <a:ext uri="{9D8B030D-6E8A-4147-A177-3AD203B41FA5}">
                      <a16:colId xmlns:a16="http://schemas.microsoft.com/office/drawing/2014/main" val="840706151"/>
                    </a:ext>
                  </a:extLst>
                </a:gridCol>
                <a:gridCol w="208280">
                  <a:extLst>
                    <a:ext uri="{9D8B030D-6E8A-4147-A177-3AD203B41FA5}">
                      <a16:colId xmlns:a16="http://schemas.microsoft.com/office/drawing/2014/main" val="194000919"/>
                    </a:ext>
                  </a:extLst>
                </a:gridCol>
                <a:gridCol w="208280">
                  <a:extLst>
                    <a:ext uri="{9D8B030D-6E8A-4147-A177-3AD203B41FA5}">
                      <a16:colId xmlns:a16="http://schemas.microsoft.com/office/drawing/2014/main" val="345817762"/>
                    </a:ext>
                  </a:extLst>
                </a:gridCol>
                <a:gridCol w="208280">
                  <a:extLst>
                    <a:ext uri="{9D8B030D-6E8A-4147-A177-3AD203B41FA5}">
                      <a16:colId xmlns:a16="http://schemas.microsoft.com/office/drawing/2014/main" val="4026869494"/>
                    </a:ext>
                  </a:extLst>
                </a:gridCol>
                <a:gridCol w="208280">
                  <a:extLst>
                    <a:ext uri="{9D8B030D-6E8A-4147-A177-3AD203B41FA5}">
                      <a16:colId xmlns:a16="http://schemas.microsoft.com/office/drawing/2014/main" val="3361859104"/>
                    </a:ext>
                  </a:extLst>
                </a:gridCol>
                <a:gridCol w="208280">
                  <a:extLst>
                    <a:ext uri="{9D8B030D-6E8A-4147-A177-3AD203B41FA5}">
                      <a16:colId xmlns:a16="http://schemas.microsoft.com/office/drawing/2014/main" val="1774260916"/>
                    </a:ext>
                  </a:extLst>
                </a:gridCol>
                <a:gridCol w="208280">
                  <a:extLst>
                    <a:ext uri="{9D8B030D-6E8A-4147-A177-3AD203B41FA5}">
                      <a16:colId xmlns:a16="http://schemas.microsoft.com/office/drawing/2014/main" val="3080766298"/>
                    </a:ext>
                  </a:extLst>
                </a:gridCol>
                <a:gridCol w="208280">
                  <a:extLst>
                    <a:ext uri="{9D8B030D-6E8A-4147-A177-3AD203B41FA5}">
                      <a16:colId xmlns:a16="http://schemas.microsoft.com/office/drawing/2014/main" val="3072317304"/>
                    </a:ext>
                  </a:extLst>
                </a:gridCol>
                <a:gridCol w="208280">
                  <a:extLst>
                    <a:ext uri="{9D8B030D-6E8A-4147-A177-3AD203B41FA5}">
                      <a16:colId xmlns:a16="http://schemas.microsoft.com/office/drawing/2014/main" val="255534104"/>
                    </a:ext>
                  </a:extLst>
                </a:gridCol>
                <a:gridCol w="208280">
                  <a:extLst>
                    <a:ext uri="{9D8B030D-6E8A-4147-A177-3AD203B41FA5}">
                      <a16:colId xmlns:a16="http://schemas.microsoft.com/office/drawing/2014/main" val="239055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99893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- 2023-04-11 13:00:02</a:t>
                      </a:r>
                      <a:r>
                        <a:rPr kumimoji="0" lang="en-US" sz="1000" b="0" i="0" u="none" strike="noStrike" kern="1200" cap="none" spc="0" normalizeH="0" baseline="0" noProof="0">
                          <a:ln>
                            <a:noFill/>
                          </a:ln>
                          <a:solidFill>
                            <a:prstClr val="black"/>
                          </a:solidFill>
                          <a:effectLst/>
                          <a:uLnTx/>
                          <a:uFillTx/>
                          <a:latin typeface="Calibri"/>
                          <a:ea typeface="+mn-ea"/>
                          <a:cs typeface="+mn-cs"/>
                        </a:rPr>
                        <a:t>
 The best sure busog surprise? Piso rice! 🤩 Order Extra Rice for ONLY P1 with Coke Combo Savers from participating stores on GrabFood. 💚 Order Now!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29549542"/>
                  </a:ext>
                </a:extLst>
              </a:tr>
            </a:tbl>
          </a:graphicData>
        </a:graphic>
      </p:graphicFrame>
      <p:sp>
        <p:nvSpPr>
          <p:cNvPr id="4" name="Text Placeholder 3">
            <a:extLst>
              <a:ext uri="{FF2B5EF4-FFF2-40B4-BE49-F238E27FC236}">
                <a16:creationId xmlns:a16="http://schemas.microsoft.com/office/drawing/2014/main" id="{F648D7B3-D455-484D-A338-5B0E23278D31}"/>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516646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5BD6-8993-4038-A2BC-BA5F68B56DBF}"/>
              </a:ext>
            </a:extLst>
          </p:cNvPr>
          <p:cNvSpPr>
            <a:spLocks noGrp="1"/>
          </p:cNvSpPr>
          <p:nvPr>
            <p:ph type="title"/>
          </p:nvPr>
        </p:nvSpPr>
        <p:spPr/>
        <p:txBody>
          <a:bodyPr/>
          <a:lstStyle/>
          <a:p>
            <a:r>
              <a:rPr lang="en-US"/>
              <a:t>Facebook [ FB ] Custom Own Posts Table (Own) v2 | Grab Total - 21 of 26</a:t>
            </a:r>
          </a:p>
        </p:txBody>
      </p:sp>
      <p:graphicFrame>
        <p:nvGraphicFramePr>
          <p:cNvPr id="5" name="Table Placeholder 4">
            <a:extLst>
              <a:ext uri="{FF2B5EF4-FFF2-40B4-BE49-F238E27FC236}">
                <a16:creationId xmlns:a16="http://schemas.microsoft.com/office/drawing/2014/main" id="{0B744582-3D5A-4D28-8D7C-36C18A533075}"/>
              </a:ext>
            </a:extLst>
          </p:cNvPr>
          <p:cNvGraphicFramePr>
            <a:graphicFrameLocks noGrp="1"/>
          </p:cNvGraphicFramePr>
          <p:nvPr>
            <p:ph type="tbl" sz="quarter" idx="13"/>
            <p:extLst>
              <p:ext uri="{D42A27DB-BD31-4B8C-83A1-F6EECF244321}">
                <p14:modId xmlns:p14="http://schemas.microsoft.com/office/powerpoint/2010/main" val="240738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534911702"/>
                    </a:ext>
                  </a:extLst>
                </a:gridCol>
                <a:gridCol w="208280">
                  <a:extLst>
                    <a:ext uri="{9D8B030D-6E8A-4147-A177-3AD203B41FA5}">
                      <a16:colId xmlns:a16="http://schemas.microsoft.com/office/drawing/2014/main" val="2324770554"/>
                    </a:ext>
                  </a:extLst>
                </a:gridCol>
                <a:gridCol w="208280">
                  <a:extLst>
                    <a:ext uri="{9D8B030D-6E8A-4147-A177-3AD203B41FA5}">
                      <a16:colId xmlns:a16="http://schemas.microsoft.com/office/drawing/2014/main" val="997060325"/>
                    </a:ext>
                  </a:extLst>
                </a:gridCol>
                <a:gridCol w="208280">
                  <a:extLst>
                    <a:ext uri="{9D8B030D-6E8A-4147-A177-3AD203B41FA5}">
                      <a16:colId xmlns:a16="http://schemas.microsoft.com/office/drawing/2014/main" val="3805493259"/>
                    </a:ext>
                  </a:extLst>
                </a:gridCol>
                <a:gridCol w="208280">
                  <a:extLst>
                    <a:ext uri="{9D8B030D-6E8A-4147-A177-3AD203B41FA5}">
                      <a16:colId xmlns:a16="http://schemas.microsoft.com/office/drawing/2014/main" val="1779563903"/>
                    </a:ext>
                  </a:extLst>
                </a:gridCol>
                <a:gridCol w="208280">
                  <a:extLst>
                    <a:ext uri="{9D8B030D-6E8A-4147-A177-3AD203B41FA5}">
                      <a16:colId xmlns:a16="http://schemas.microsoft.com/office/drawing/2014/main" val="2013939898"/>
                    </a:ext>
                  </a:extLst>
                </a:gridCol>
                <a:gridCol w="208280">
                  <a:extLst>
                    <a:ext uri="{9D8B030D-6E8A-4147-A177-3AD203B41FA5}">
                      <a16:colId xmlns:a16="http://schemas.microsoft.com/office/drawing/2014/main" val="521388037"/>
                    </a:ext>
                  </a:extLst>
                </a:gridCol>
                <a:gridCol w="208280">
                  <a:extLst>
                    <a:ext uri="{9D8B030D-6E8A-4147-A177-3AD203B41FA5}">
                      <a16:colId xmlns:a16="http://schemas.microsoft.com/office/drawing/2014/main" val="1708857295"/>
                    </a:ext>
                  </a:extLst>
                </a:gridCol>
                <a:gridCol w="208280">
                  <a:extLst>
                    <a:ext uri="{9D8B030D-6E8A-4147-A177-3AD203B41FA5}">
                      <a16:colId xmlns:a16="http://schemas.microsoft.com/office/drawing/2014/main" val="3049631161"/>
                    </a:ext>
                  </a:extLst>
                </a:gridCol>
                <a:gridCol w="208280">
                  <a:extLst>
                    <a:ext uri="{9D8B030D-6E8A-4147-A177-3AD203B41FA5}">
                      <a16:colId xmlns:a16="http://schemas.microsoft.com/office/drawing/2014/main" val="1229902232"/>
                    </a:ext>
                  </a:extLst>
                </a:gridCol>
                <a:gridCol w="208280">
                  <a:extLst>
                    <a:ext uri="{9D8B030D-6E8A-4147-A177-3AD203B41FA5}">
                      <a16:colId xmlns:a16="http://schemas.microsoft.com/office/drawing/2014/main" val="200451015"/>
                    </a:ext>
                  </a:extLst>
                </a:gridCol>
                <a:gridCol w="208280">
                  <a:extLst>
                    <a:ext uri="{9D8B030D-6E8A-4147-A177-3AD203B41FA5}">
                      <a16:colId xmlns:a16="http://schemas.microsoft.com/office/drawing/2014/main" val="1881023116"/>
                    </a:ext>
                  </a:extLst>
                </a:gridCol>
                <a:gridCol w="208280">
                  <a:extLst>
                    <a:ext uri="{9D8B030D-6E8A-4147-A177-3AD203B41FA5}">
                      <a16:colId xmlns:a16="http://schemas.microsoft.com/office/drawing/2014/main" val="1250543293"/>
                    </a:ext>
                  </a:extLst>
                </a:gridCol>
                <a:gridCol w="208280">
                  <a:extLst>
                    <a:ext uri="{9D8B030D-6E8A-4147-A177-3AD203B41FA5}">
                      <a16:colId xmlns:a16="http://schemas.microsoft.com/office/drawing/2014/main" val="2606590870"/>
                    </a:ext>
                  </a:extLst>
                </a:gridCol>
                <a:gridCol w="208280">
                  <a:extLst>
                    <a:ext uri="{9D8B030D-6E8A-4147-A177-3AD203B41FA5}">
                      <a16:colId xmlns:a16="http://schemas.microsoft.com/office/drawing/2014/main" val="3979049212"/>
                    </a:ext>
                  </a:extLst>
                </a:gridCol>
                <a:gridCol w="208280">
                  <a:extLst>
                    <a:ext uri="{9D8B030D-6E8A-4147-A177-3AD203B41FA5}">
                      <a16:colId xmlns:a16="http://schemas.microsoft.com/office/drawing/2014/main" val="3580655732"/>
                    </a:ext>
                  </a:extLst>
                </a:gridCol>
                <a:gridCol w="208280">
                  <a:extLst>
                    <a:ext uri="{9D8B030D-6E8A-4147-A177-3AD203B41FA5}">
                      <a16:colId xmlns:a16="http://schemas.microsoft.com/office/drawing/2014/main" val="2226265765"/>
                    </a:ext>
                  </a:extLst>
                </a:gridCol>
                <a:gridCol w="208280">
                  <a:extLst>
                    <a:ext uri="{9D8B030D-6E8A-4147-A177-3AD203B41FA5}">
                      <a16:colId xmlns:a16="http://schemas.microsoft.com/office/drawing/2014/main" val="3431304218"/>
                    </a:ext>
                  </a:extLst>
                </a:gridCol>
                <a:gridCol w="208280">
                  <a:extLst>
                    <a:ext uri="{9D8B030D-6E8A-4147-A177-3AD203B41FA5}">
                      <a16:colId xmlns:a16="http://schemas.microsoft.com/office/drawing/2014/main" val="1371192960"/>
                    </a:ext>
                  </a:extLst>
                </a:gridCol>
                <a:gridCol w="208280">
                  <a:extLst>
                    <a:ext uri="{9D8B030D-6E8A-4147-A177-3AD203B41FA5}">
                      <a16:colId xmlns:a16="http://schemas.microsoft.com/office/drawing/2014/main" val="3336701549"/>
                    </a:ext>
                  </a:extLst>
                </a:gridCol>
                <a:gridCol w="208280">
                  <a:extLst>
                    <a:ext uri="{9D8B030D-6E8A-4147-A177-3AD203B41FA5}">
                      <a16:colId xmlns:a16="http://schemas.microsoft.com/office/drawing/2014/main" val="3733970080"/>
                    </a:ext>
                  </a:extLst>
                </a:gridCol>
                <a:gridCol w="208280">
                  <a:extLst>
                    <a:ext uri="{9D8B030D-6E8A-4147-A177-3AD203B41FA5}">
                      <a16:colId xmlns:a16="http://schemas.microsoft.com/office/drawing/2014/main" val="1122465188"/>
                    </a:ext>
                  </a:extLst>
                </a:gridCol>
                <a:gridCol w="208280">
                  <a:extLst>
                    <a:ext uri="{9D8B030D-6E8A-4147-A177-3AD203B41FA5}">
                      <a16:colId xmlns:a16="http://schemas.microsoft.com/office/drawing/2014/main" val="1937147581"/>
                    </a:ext>
                  </a:extLst>
                </a:gridCol>
                <a:gridCol w="208280">
                  <a:extLst>
                    <a:ext uri="{9D8B030D-6E8A-4147-A177-3AD203B41FA5}">
                      <a16:colId xmlns:a16="http://schemas.microsoft.com/office/drawing/2014/main" val="1818991606"/>
                    </a:ext>
                  </a:extLst>
                </a:gridCol>
                <a:gridCol w="208280">
                  <a:extLst>
                    <a:ext uri="{9D8B030D-6E8A-4147-A177-3AD203B41FA5}">
                      <a16:colId xmlns:a16="http://schemas.microsoft.com/office/drawing/2014/main" val="3803689154"/>
                    </a:ext>
                  </a:extLst>
                </a:gridCol>
                <a:gridCol w="208280">
                  <a:extLst>
                    <a:ext uri="{9D8B030D-6E8A-4147-A177-3AD203B41FA5}">
                      <a16:colId xmlns:a16="http://schemas.microsoft.com/office/drawing/2014/main" val="2508637484"/>
                    </a:ext>
                  </a:extLst>
                </a:gridCol>
                <a:gridCol w="208280">
                  <a:extLst>
                    <a:ext uri="{9D8B030D-6E8A-4147-A177-3AD203B41FA5}">
                      <a16:colId xmlns:a16="http://schemas.microsoft.com/office/drawing/2014/main" val="434390888"/>
                    </a:ext>
                  </a:extLst>
                </a:gridCol>
                <a:gridCol w="208280">
                  <a:extLst>
                    <a:ext uri="{9D8B030D-6E8A-4147-A177-3AD203B41FA5}">
                      <a16:colId xmlns:a16="http://schemas.microsoft.com/office/drawing/2014/main" val="3289973810"/>
                    </a:ext>
                  </a:extLst>
                </a:gridCol>
                <a:gridCol w="208280">
                  <a:extLst>
                    <a:ext uri="{9D8B030D-6E8A-4147-A177-3AD203B41FA5}">
                      <a16:colId xmlns:a16="http://schemas.microsoft.com/office/drawing/2014/main" val="1942622360"/>
                    </a:ext>
                  </a:extLst>
                </a:gridCol>
                <a:gridCol w="208280">
                  <a:extLst>
                    <a:ext uri="{9D8B030D-6E8A-4147-A177-3AD203B41FA5}">
                      <a16:colId xmlns:a16="http://schemas.microsoft.com/office/drawing/2014/main" val="4287827638"/>
                    </a:ext>
                  </a:extLst>
                </a:gridCol>
                <a:gridCol w="208280">
                  <a:extLst>
                    <a:ext uri="{9D8B030D-6E8A-4147-A177-3AD203B41FA5}">
                      <a16:colId xmlns:a16="http://schemas.microsoft.com/office/drawing/2014/main" val="3221152155"/>
                    </a:ext>
                  </a:extLst>
                </a:gridCol>
                <a:gridCol w="208280">
                  <a:extLst>
                    <a:ext uri="{9D8B030D-6E8A-4147-A177-3AD203B41FA5}">
                      <a16:colId xmlns:a16="http://schemas.microsoft.com/office/drawing/2014/main" val="3980670529"/>
                    </a:ext>
                  </a:extLst>
                </a:gridCol>
                <a:gridCol w="208280">
                  <a:extLst>
                    <a:ext uri="{9D8B030D-6E8A-4147-A177-3AD203B41FA5}">
                      <a16:colId xmlns:a16="http://schemas.microsoft.com/office/drawing/2014/main" val="1125619898"/>
                    </a:ext>
                  </a:extLst>
                </a:gridCol>
                <a:gridCol w="208280">
                  <a:extLst>
                    <a:ext uri="{9D8B030D-6E8A-4147-A177-3AD203B41FA5}">
                      <a16:colId xmlns:a16="http://schemas.microsoft.com/office/drawing/2014/main" val="3545587134"/>
                    </a:ext>
                  </a:extLst>
                </a:gridCol>
                <a:gridCol w="208280">
                  <a:extLst>
                    <a:ext uri="{9D8B030D-6E8A-4147-A177-3AD203B41FA5}">
                      <a16:colId xmlns:a16="http://schemas.microsoft.com/office/drawing/2014/main" val="1504917038"/>
                    </a:ext>
                  </a:extLst>
                </a:gridCol>
                <a:gridCol w="208280">
                  <a:extLst>
                    <a:ext uri="{9D8B030D-6E8A-4147-A177-3AD203B41FA5}">
                      <a16:colId xmlns:a16="http://schemas.microsoft.com/office/drawing/2014/main" val="1469740344"/>
                    </a:ext>
                  </a:extLst>
                </a:gridCol>
                <a:gridCol w="208280">
                  <a:extLst>
                    <a:ext uri="{9D8B030D-6E8A-4147-A177-3AD203B41FA5}">
                      <a16:colId xmlns:a16="http://schemas.microsoft.com/office/drawing/2014/main" val="3776499681"/>
                    </a:ext>
                  </a:extLst>
                </a:gridCol>
                <a:gridCol w="208280">
                  <a:extLst>
                    <a:ext uri="{9D8B030D-6E8A-4147-A177-3AD203B41FA5}">
                      <a16:colId xmlns:a16="http://schemas.microsoft.com/office/drawing/2014/main" val="383756375"/>
                    </a:ext>
                  </a:extLst>
                </a:gridCol>
                <a:gridCol w="208280">
                  <a:extLst>
                    <a:ext uri="{9D8B030D-6E8A-4147-A177-3AD203B41FA5}">
                      <a16:colId xmlns:a16="http://schemas.microsoft.com/office/drawing/2014/main" val="3127315968"/>
                    </a:ext>
                  </a:extLst>
                </a:gridCol>
                <a:gridCol w="208280">
                  <a:extLst>
                    <a:ext uri="{9D8B030D-6E8A-4147-A177-3AD203B41FA5}">
                      <a16:colId xmlns:a16="http://schemas.microsoft.com/office/drawing/2014/main" val="1266857369"/>
                    </a:ext>
                  </a:extLst>
                </a:gridCol>
                <a:gridCol w="208280">
                  <a:extLst>
                    <a:ext uri="{9D8B030D-6E8A-4147-A177-3AD203B41FA5}">
                      <a16:colId xmlns:a16="http://schemas.microsoft.com/office/drawing/2014/main" val="2370812286"/>
                    </a:ext>
                  </a:extLst>
                </a:gridCol>
                <a:gridCol w="208280">
                  <a:extLst>
                    <a:ext uri="{9D8B030D-6E8A-4147-A177-3AD203B41FA5}">
                      <a16:colId xmlns:a16="http://schemas.microsoft.com/office/drawing/2014/main" val="390346946"/>
                    </a:ext>
                  </a:extLst>
                </a:gridCol>
                <a:gridCol w="208280">
                  <a:extLst>
                    <a:ext uri="{9D8B030D-6E8A-4147-A177-3AD203B41FA5}">
                      <a16:colId xmlns:a16="http://schemas.microsoft.com/office/drawing/2014/main" val="1355048455"/>
                    </a:ext>
                  </a:extLst>
                </a:gridCol>
                <a:gridCol w="208280">
                  <a:extLst>
                    <a:ext uri="{9D8B030D-6E8A-4147-A177-3AD203B41FA5}">
                      <a16:colId xmlns:a16="http://schemas.microsoft.com/office/drawing/2014/main" val="3394935754"/>
                    </a:ext>
                  </a:extLst>
                </a:gridCol>
                <a:gridCol w="208280">
                  <a:extLst>
                    <a:ext uri="{9D8B030D-6E8A-4147-A177-3AD203B41FA5}">
                      <a16:colId xmlns:a16="http://schemas.microsoft.com/office/drawing/2014/main" val="3459118192"/>
                    </a:ext>
                  </a:extLst>
                </a:gridCol>
                <a:gridCol w="208280">
                  <a:extLst>
                    <a:ext uri="{9D8B030D-6E8A-4147-A177-3AD203B41FA5}">
                      <a16:colId xmlns:a16="http://schemas.microsoft.com/office/drawing/2014/main" val="2939994741"/>
                    </a:ext>
                  </a:extLst>
                </a:gridCol>
                <a:gridCol w="208280">
                  <a:extLst>
                    <a:ext uri="{9D8B030D-6E8A-4147-A177-3AD203B41FA5}">
                      <a16:colId xmlns:a16="http://schemas.microsoft.com/office/drawing/2014/main" val="874626111"/>
                    </a:ext>
                  </a:extLst>
                </a:gridCol>
                <a:gridCol w="208280">
                  <a:extLst>
                    <a:ext uri="{9D8B030D-6E8A-4147-A177-3AD203B41FA5}">
                      <a16:colId xmlns:a16="http://schemas.microsoft.com/office/drawing/2014/main" val="3023588914"/>
                    </a:ext>
                  </a:extLst>
                </a:gridCol>
                <a:gridCol w="208280">
                  <a:extLst>
                    <a:ext uri="{9D8B030D-6E8A-4147-A177-3AD203B41FA5}">
                      <a16:colId xmlns:a16="http://schemas.microsoft.com/office/drawing/2014/main" val="3089553523"/>
                    </a:ext>
                  </a:extLst>
                </a:gridCol>
                <a:gridCol w="208280">
                  <a:extLst>
                    <a:ext uri="{9D8B030D-6E8A-4147-A177-3AD203B41FA5}">
                      <a16:colId xmlns:a16="http://schemas.microsoft.com/office/drawing/2014/main" val="465880352"/>
                    </a:ext>
                  </a:extLst>
                </a:gridCol>
                <a:gridCol w="208280">
                  <a:extLst>
                    <a:ext uri="{9D8B030D-6E8A-4147-A177-3AD203B41FA5}">
                      <a16:colId xmlns:a16="http://schemas.microsoft.com/office/drawing/2014/main" val="2888326517"/>
                    </a:ext>
                  </a:extLst>
                </a:gridCol>
                <a:gridCol w="208280">
                  <a:extLst>
                    <a:ext uri="{9D8B030D-6E8A-4147-A177-3AD203B41FA5}">
                      <a16:colId xmlns:a16="http://schemas.microsoft.com/office/drawing/2014/main" val="1063230189"/>
                    </a:ext>
                  </a:extLst>
                </a:gridCol>
                <a:gridCol w="208280">
                  <a:extLst>
                    <a:ext uri="{9D8B030D-6E8A-4147-A177-3AD203B41FA5}">
                      <a16:colId xmlns:a16="http://schemas.microsoft.com/office/drawing/2014/main" val="2240441253"/>
                    </a:ext>
                  </a:extLst>
                </a:gridCol>
                <a:gridCol w="208280">
                  <a:extLst>
                    <a:ext uri="{9D8B030D-6E8A-4147-A177-3AD203B41FA5}">
                      <a16:colId xmlns:a16="http://schemas.microsoft.com/office/drawing/2014/main" val="1682760815"/>
                    </a:ext>
                  </a:extLst>
                </a:gridCol>
                <a:gridCol w="208280">
                  <a:extLst>
                    <a:ext uri="{9D8B030D-6E8A-4147-A177-3AD203B41FA5}">
                      <a16:colId xmlns:a16="http://schemas.microsoft.com/office/drawing/2014/main" val="549325902"/>
                    </a:ext>
                  </a:extLst>
                </a:gridCol>
                <a:gridCol w="208280">
                  <a:extLst>
                    <a:ext uri="{9D8B030D-6E8A-4147-A177-3AD203B41FA5}">
                      <a16:colId xmlns:a16="http://schemas.microsoft.com/office/drawing/2014/main" val="3290356208"/>
                    </a:ext>
                  </a:extLst>
                </a:gridCol>
                <a:gridCol w="208280">
                  <a:extLst>
                    <a:ext uri="{9D8B030D-6E8A-4147-A177-3AD203B41FA5}">
                      <a16:colId xmlns:a16="http://schemas.microsoft.com/office/drawing/2014/main" val="1342181477"/>
                    </a:ext>
                  </a:extLst>
                </a:gridCol>
                <a:gridCol w="208280">
                  <a:extLst>
                    <a:ext uri="{9D8B030D-6E8A-4147-A177-3AD203B41FA5}">
                      <a16:colId xmlns:a16="http://schemas.microsoft.com/office/drawing/2014/main" val="1747380433"/>
                    </a:ext>
                  </a:extLst>
                </a:gridCol>
                <a:gridCol w="208280">
                  <a:extLst>
                    <a:ext uri="{9D8B030D-6E8A-4147-A177-3AD203B41FA5}">
                      <a16:colId xmlns:a16="http://schemas.microsoft.com/office/drawing/2014/main" val="161909269"/>
                    </a:ext>
                  </a:extLst>
                </a:gridCol>
                <a:gridCol w="208280">
                  <a:extLst>
                    <a:ext uri="{9D8B030D-6E8A-4147-A177-3AD203B41FA5}">
                      <a16:colId xmlns:a16="http://schemas.microsoft.com/office/drawing/2014/main" val="3342268250"/>
                    </a:ext>
                  </a:extLst>
                </a:gridCol>
                <a:gridCol w="208280">
                  <a:extLst>
                    <a:ext uri="{9D8B030D-6E8A-4147-A177-3AD203B41FA5}">
                      <a16:colId xmlns:a16="http://schemas.microsoft.com/office/drawing/2014/main" val="3631756154"/>
                    </a:ext>
                  </a:extLst>
                </a:gridCol>
                <a:gridCol w="208280">
                  <a:extLst>
                    <a:ext uri="{9D8B030D-6E8A-4147-A177-3AD203B41FA5}">
                      <a16:colId xmlns:a16="http://schemas.microsoft.com/office/drawing/2014/main" val="457593671"/>
                    </a:ext>
                  </a:extLst>
                </a:gridCol>
                <a:gridCol w="208280">
                  <a:extLst>
                    <a:ext uri="{9D8B030D-6E8A-4147-A177-3AD203B41FA5}">
                      <a16:colId xmlns:a16="http://schemas.microsoft.com/office/drawing/2014/main" val="3968378336"/>
                    </a:ext>
                  </a:extLst>
                </a:gridCol>
                <a:gridCol w="208280">
                  <a:extLst>
                    <a:ext uri="{9D8B030D-6E8A-4147-A177-3AD203B41FA5}">
                      <a16:colId xmlns:a16="http://schemas.microsoft.com/office/drawing/2014/main" val="701111595"/>
                    </a:ext>
                  </a:extLst>
                </a:gridCol>
                <a:gridCol w="208280">
                  <a:extLst>
                    <a:ext uri="{9D8B030D-6E8A-4147-A177-3AD203B41FA5}">
                      <a16:colId xmlns:a16="http://schemas.microsoft.com/office/drawing/2014/main" val="526605189"/>
                    </a:ext>
                  </a:extLst>
                </a:gridCol>
                <a:gridCol w="208280">
                  <a:extLst>
                    <a:ext uri="{9D8B030D-6E8A-4147-A177-3AD203B41FA5}">
                      <a16:colId xmlns:a16="http://schemas.microsoft.com/office/drawing/2014/main" val="3236032197"/>
                    </a:ext>
                  </a:extLst>
                </a:gridCol>
                <a:gridCol w="208280">
                  <a:extLst>
                    <a:ext uri="{9D8B030D-6E8A-4147-A177-3AD203B41FA5}">
                      <a16:colId xmlns:a16="http://schemas.microsoft.com/office/drawing/2014/main" val="1857007440"/>
                    </a:ext>
                  </a:extLst>
                </a:gridCol>
                <a:gridCol w="208280">
                  <a:extLst>
                    <a:ext uri="{9D8B030D-6E8A-4147-A177-3AD203B41FA5}">
                      <a16:colId xmlns:a16="http://schemas.microsoft.com/office/drawing/2014/main" val="2703292124"/>
                    </a:ext>
                  </a:extLst>
                </a:gridCol>
                <a:gridCol w="208280">
                  <a:extLst>
                    <a:ext uri="{9D8B030D-6E8A-4147-A177-3AD203B41FA5}">
                      <a16:colId xmlns:a16="http://schemas.microsoft.com/office/drawing/2014/main" val="1253743202"/>
                    </a:ext>
                  </a:extLst>
                </a:gridCol>
                <a:gridCol w="208280">
                  <a:extLst>
                    <a:ext uri="{9D8B030D-6E8A-4147-A177-3AD203B41FA5}">
                      <a16:colId xmlns:a16="http://schemas.microsoft.com/office/drawing/2014/main" val="1035996665"/>
                    </a:ext>
                  </a:extLst>
                </a:gridCol>
                <a:gridCol w="208280">
                  <a:extLst>
                    <a:ext uri="{9D8B030D-6E8A-4147-A177-3AD203B41FA5}">
                      <a16:colId xmlns:a16="http://schemas.microsoft.com/office/drawing/2014/main" val="1458719294"/>
                    </a:ext>
                  </a:extLst>
                </a:gridCol>
                <a:gridCol w="208280">
                  <a:extLst>
                    <a:ext uri="{9D8B030D-6E8A-4147-A177-3AD203B41FA5}">
                      <a16:colId xmlns:a16="http://schemas.microsoft.com/office/drawing/2014/main" val="3033191208"/>
                    </a:ext>
                  </a:extLst>
                </a:gridCol>
                <a:gridCol w="208280">
                  <a:extLst>
                    <a:ext uri="{9D8B030D-6E8A-4147-A177-3AD203B41FA5}">
                      <a16:colId xmlns:a16="http://schemas.microsoft.com/office/drawing/2014/main" val="684851996"/>
                    </a:ext>
                  </a:extLst>
                </a:gridCol>
                <a:gridCol w="208280">
                  <a:extLst>
                    <a:ext uri="{9D8B030D-6E8A-4147-A177-3AD203B41FA5}">
                      <a16:colId xmlns:a16="http://schemas.microsoft.com/office/drawing/2014/main" val="401955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74646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- 2023-04-11 10:09:55</a:t>
                      </a:r>
                      <a:r>
                        <a:rPr kumimoji="0" lang="en-US" sz="1000" b="0" i="0" u="none" strike="noStrike" kern="1200" cap="none" spc="0" normalizeH="0" baseline="0" noProof="0">
                          <a:ln>
                            <a:noFill/>
                          </a:ln>
                          <a:solidFill>
                            <a:prstClr val="black"/>
                          </a:solidFill>
                          <a:effectLst/>
                          <a:uLnTx/>
                          <a:uFillTx/>
                          <a:latin typeface="Calibri"/>
                          <a:ea typeface="+mn-ea"/>
                          <a:cs typeface="+mn-cs"/>
                        </a:rPr>
                        <a:t>
 Barkada bonding na with this all out summer food trip! 🌞 Enjoy P75 OFF on our featured GrabFood merchants from April 10-16, 2023. 💚 Order now!
Min. spend of P300,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24717708"/>
                  </a:ext>
                </a:extLst>
              </a:tr>
            </a:tbl>
          </a:graphicData>
        </a:graphic>
      </p:graphicFrame>
      <p:sp>
        <p:nvSpPr>
          <p:cNvPr id="4" name="Text Placeholder 3">
            <a:extLst>
              <a:ext uri="{FF2B5EF4-FFF2-40B4-BE49-F238E27FC236}">
                <a16:creationId xmlns:a16="http://schemas.microsoft.com/office/drawing/2014/main" id="{D2B6FA45-0D9A-4925-A148-BB63179CB681}"/>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1888836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3E4E7-15EF-446C-ABA2-634E81A51CE1}"/>
              </a:ext>
            </a:extLst>
          </p:cNvPr>
          <p:cNvSpPr>
            <a:spLocks noGrp="1"/>
          </p:cNvSpPr>
          <p:nvPr>
            <p:ph type="title"/>
          </p:nvPr>
        </p:nvSpPr>
        <p:spPr/>
        <p:txBody>
          <a:bodyPr/>
          <a:lstStyle/>
          <a:p>
            <a:r>
              <a:rPr lang="en-US"/>
              <a:t>Facebook [ FB ] Custom Own Posts Table (Own) v2 | Grab Total - 22 of 26</a:t>
            </a:r>
          </a:p>
        </p:txBody>
      </p:sp>
      <p:graphicFrame>
        <p:nvGraphicFramePr>
          <p:cNvPr id="5" name="Table Placeholder 4">
            <a:extLst>
              <a:ext uri="{FF2B5EF4-FFF2-40B4-BE49-F238E27FC236}">
                <a16:creationId xmlns:a16="http://schemas.microsoft.com/office/drawing/2014/main" id="{ADAA081F-5735-4054-9028-866339B84932}"/>
              </a:ext>
            </a:extLst>
          </p:cNvPr>
          <p:cNvGraphicFramePr>
            <a:graphicFrameLocks noGrp="1"/>
          </p:cNvGraphicFramePr>
          <p:nvPr>
            <p:ph type="tbl" sz="quarter" idx="13"/>
            <p:extLst>
              <p:ext uri="{D42A27DB-BD31-4B8C-83A1-F6EECF244321}">
                <p14:modId xmlns:p14="http://schemas.microsoft.com/office/powerpoint/2010/main" val="480670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581732527"/>
                    </a:ext>
                  </a:extLst>
                </a:gridCol>
                <a:gridCol w="208280">
                  <a:extLst>
                    <a:ext uri="{9D8B030D-6E8A-4147-A177-3AD203B41FA5}">
                      <a16:colId xmlns:a16="http://schemas.microsoft.com/office/drawing/2014/main" val="996245385"/>
                    </a:ext>
                  </a:extLst>
                </a:gridCol>
                <a:gridCol w="208280">
                  <a:extLst>
                    <a:ext uri="{9D8B030D-6E8A-4147-A177-3AD203B41FA5}">
                      <a16:colId xmlns:a16="http://schemas.microsoft.com/office/drawing/2014/main" val="468504294"/>
                    </a:ext>
                  </a:extLst>
                </a:gridCol>
                <a:gridCol w="208280">
                  <a:extLst>
                    <a:ext uri="{9D8B030D-6E8A-4147-A177-3AD203B41FA5}">
                      <a16:colId xmlns:a16="http://schemas.microsoft.com/office/drawing/2014/main" val="2474305517"/>
                    </a:ext>
                  </a:extLst>
                </a:gridCol>
                <a:gridCol w="208280">
                  <a:extLst>
                    <a:ext uri="{9D8B030D-6E8A-4147-A177-3AD203B41FA5}">
                      <a16:colId xmlns:a16="http://schemas.microsoft.com/office/drawing/2014/main" val="2047728558"/>
                    </a:ext>
                  </a:extLst>
                </a:gridCol>
                <a:gridCol w="208280">
                  <a:extLst>
                    <a:ext uri="{9D8B030D-6E8A-4147-A177-3AD203B41FA5}">
                      <a16:colId xmlns:a16="http://schemas.microsoft.com/office/drawing/2014/main" val="2264109317"/>
                    </a:ext>
                  </a:extLst>
                </a:gridCol>
                <a:gridCol w="208280">
                  <a:extLst>
                    <a:ext uri="{9D8B030D-6E8A-4147-A177-3AD203B41FA5}">
                      <a16:colId xmlns:a16="http://schemas.microsoft.com/office/drawing/2014/main" val="313214265"/>
                    </a:ext>
                  </a:extLst>
                </a:gridCol>
                <a:gridCol w="208280">
                  <a:extLst>
                    <a:ext uri="{9D8B030D-6E8A-4147-A177-3AD203B41FA5}">
                      <a16:colId xmlns:a16="http://schemas.microsoft.com/office/drawing/2014/main" val="38118363"/>
                    </a:ext>
                  </a:extLst>
                </a:gridCol>
                <a:gridCol w="208280">
                  <a:extLst>
                    <a:ext uri="{9D8B030D-6E8A-4147-A177-3AD203B41FA5}">
                      <a16:colId xmlns:a16="http://schemas.microsoft.com/office/drawing/2014/main" val="1703692566"/>
                    </a:ext>
                  </a:extLst>
                </a:gridCol>
                <a:gridCol w="208280">
                  <a:extLst>
                    <a:ext uri="{9D8B030D-6E8A-4147-A177-3AD203B41FA5}">
                      <a16:colId xmlns:a16="http://schemas.microsoft.com/office/drawing/2014/main" val="3553731543"/>
                    </a:ext>
                  </a:extLst>
                </a:gridCol>
                <a:gridCol w="208280">
                  <a:extLst>
                    <a:ext uri="{9D8B030D-6E8A-4147-A177-3AD203B41FA5}">
                      <a16:colId xmlns:a16="http://schemas.microsoft.com/office/drawing/2014/main" val="754643841"/>
                    </a:ext>
                  </a:extLst>
                </a:gridCol>
                <a:gridCol w="208280">
                  <a:extLst>
                    <a:ext uri="{9D8B030D-6E8A-4147-A177-3AD203B41FA5}">
                      <a16:colId xmlns:a16="http://schemas.microsoft.com/office/drawing/2014/main" val="4162956872"/>
                    </a:ext>
                  </a:extLst>
                </a:gridCol>
                <a:gridCol w="208280">
                  <a:extLst>
                    <a:ext uri="{9D8B030D-6E8A-4147-A177-3AD203B41FA5}">
                      <a16:colId xmlns:a16="http://schemas.microsoft.com/office/drawing/2014/main" val="2777781572"/>
                    </a:ext>
                  </a:extLst>
                </a:gridCol>
                <a:gridCol w="208280">
                  <a:extLst>
                    <a:ext uri="{9D8B030D-6E8A-4147-A177-3AD203B41FA5}">
                      <a16:colId xmlns:a16="http://schemas.microsoft.com/office/drawing/2014/main" val="398124160"/>
                    </a:ext>
                  </a:extLst>
                </a:gridCol>
                <a:gridCol w="208280">
                  <a:extLst>
                    <a:ext uri="{9D8B030D-6E8A-4147-A177-3AD203B41FA5}">
                      <a16:colId xmlns:a16="http://schemas.microsoft.com/office/drawing/2014/main" val="1492686160"/>
                    </a:ext>
                  </a:extLst>
                </a:gridCol>
                <a:gridCol w="208280">
                  <a:extLst>
                    <a:ext uri="{9D8B030D-6E8A-4147-A177-3AD203B41FA5}">
                      <a16:colId xmlns:a16="http://schemas.microsoft.com/office/drawing/2014/main" val="3958201696"/>
                    </a:ext>
                  </a:extLst>
                </a:gridCol>
                <a:gridCol w="208280">
                  <a:extLst>
                    <a:ext uri="{9D8B030D-6E8A-4147-A177-3AD203B41FA5}">
                      <a16:colId xmlns:a16="http://schemas.microsoft.com/office/drawing/2014/main" val="3448058171"/>
                    </a:ext>
                  </a:extLst>
                </a:gridCol>
                <a:gridCol w="208280">
                  <a:extLst>
                    <a:ext uri="{9D8B030D-6E8A-4147-A177-3AD203B41FA5}">
                      <a16:colId xmlns:a16="http://schemas.microsoft.com/office/drawing/2014/main" val="173956395"/>
                    </a:ext>
                  </a:extLst>
                </a:gridCol>
                <a:gridCol w="208280">
                  <a:extLst>
                    <a:ext uri="{9D8B030D-6E8A-4147-A177-3AD203B41FA5}">
                      <a16:colId xmlns:a16="http://schemas.microsoft.com/office/drawing/2014/main" val="3559739286"/>
                    </a:ext>
                  </a:extLst>
                </a:gridCol>
                <a:gridCol w="208280">
                  <a:extLst>
                    <a:ext uri="{9D8B030D-6E8A-4147-A177-3AD203B41FA5}">
                      <a16:colId xmlns:a16="http://schemas.microsoft.com/office/drawing/2014/main" val="3007788997"/>
                    </a:ext>
                  </a:extLst>
                </a:gridCol>
                <a:gridCol w="208280">
                  <a:extLst>
                    <a:ext uri="{9D8B030D-6E8A-4147-A177-3AD203B41FA5}">
                      <a16:colId xmlns:a16="http://schemas.microsoft.com/office/drawing/2014/main" val="3646240610"/>
                    </a:ext>
                  </a:extLst>
                </a:gridCol>
                <a:gridCol w="208280">
                  <a:extLst>
                    <a:ext uri="{9D8B030D-6E8A-4147-A177-3AD203B41FA5}">
                      <a16:colId xmlns:a16="http://schemas.microsoft.com/office/drawing/2014/main" val="409101818"/>
                    </a:ext>
                  </a:extLst>
                </a:gridCol>
                <a:gridCol w="208280">
                  <a:extLst>
                    <a:ext uri="{9D8B030D-6E8A-4147-A177-3AD203B41FA5}">
                      <a16:colId xmlns:a16="http://schemas.microsoft.com/office/drawing/2014/main" val="2957085720"/>
                    </a:ext>
                  </a:extLst>
                </a:gridCol>
                <a:gridCol w="208280">
                  <a:extLst>
                    <a:ext uri="{9D8B030D-6E8A-4147-A177-3AD203B41FA5}">
                      <a16:colId xmlns:a16="http://schemas.microsoft.com/office/drawing/2014/main" val="1378657145"/>
                    </a:ext>
                  </a:extLst>
                </a:gridCol>
                <a:gridCol w="208280">
                  <a:extLst>
                    <a:ext uri="{9D8B030D-6E8A-4147-A177-3AD203B41FA5}">
                      <a16:colId xmlns:a16="http://schemas.microsoft.com/office/drawing/2014/main" val="3423027709"/>
                    </a:ext>
                  </a:extLst>
                </a:gridCol>
                <a:gridCol w="208280">
                  <a:extLst>
                    <a:ext uri="{9D8B030D-6E8A-4147-A177-3AD203B41FA5}">
                      <a16:colId xmlns:a16="http://schemas.microsoft.com/office/drawing/2014/main" val="4036076625"/>
                    </a:ext>
                  </a:extLst>
                </a:gridCol>
                <a:gridCol w="208280">
                  <a:extLst>
                    <a:ext uri="{9D8B030D-6E8A-4147-A177-3AD203B41FA5}">
                      <a16:colId xmlns:a16="http://schemas.microsoft.com/office/drawing/2014/main" val="809171673"/>
                    </a:ext>
                  </a:extLst>
                </a:gridCol>
                <a:gridCol w="208280">
                  <a:extLst>
                    <a:ext uri="{9D8B030D-6E8A-4147-A177-3AD203B41FA5}">
                      <a16:colId xmlns:a16="http://schemas.microsoft.com/office/drawing/2014/main" val="510848175"/>
                    </a:ext>
                  </a:extLst>
                </a:gridCol>
                <a:gridCol w="208280">
                  <a:extLst>
                    <a:ext uri="{9D8B030D-6E8A-4147-A177-3AD203B41FA5}">
                      <a16:colId xmlns:a16="http://schemas.microsoft.com/office/drawing/2014/main" val="2764693183"/>
                    </a:ext>
                  </a:extLst>
                </a:gridCol>
                <a:gridCol w="208280">
                  <a:extLst>
                    <a:ext uri="{9D8B030D-6E8A-4147-A177-3AD203B41FA5}">
                      <a16:colId xmlns:a16="http://schemas.microsoft.com/office/drawing/2014/main" val="3472301655"/>
                    </a:ext>
                  </a:extLst>
                </a:gridCol>
                <a:gridCol w="208280">
                  <a:extLst>
                    <a:ext uri="{9D8B030D-6E8A-4147-A177-3AD203B41FA5}">
                      <a16:colId xmlns:a16="http://schemas.microsoft.com/office/drawing/2014/main" val="3594905928"/>
                    </a:ext>
                  </a:extLst>
                </a:gridCol>
                <a:gridCol w="208280">
                  <a:extLst>
                    <a:ext uri="{9D8B030D-6E8A-4147-A177-3AD203B41FA5}">
                      <a16:colId xmlns:a16="http://schemas.microsoft.com/office/drawing/2014/main" val="1940718324"/>
                    </a:ext>
                  </a:extLst>
                </a:gridCol>
                <a:gridCol w="208280">
                  <a:extLst>
                    <a:ext uri="{9D8B030D-6E8A-4147-A177-3AD203B41FA5}">
                      <a16:colId xmlns:a16="http://schemas.microsoft.com/office/drawing/2014/main" val="2876693045"/>
                    </a:ext>
                  </a:extLst>
                </a:gridCol>
                <a:gridCol w="208280">
                  <a:extLst>
                    <a:ext uri="{9D8B030D-6E8A-4147-A177-3AD203B41FA5}">
                      <a16:colId xmlns:a16="http://schemas.microsoft.com/office/drawing/2014/main" val="3951156288"/>
                    </a:ext>
                  </a:extLst>
                </a:gridCol>
                <a:gridCol w="208280">
                  <a:extLst>
                    <a:ext uri="{9D8B030D-6E8A-4147-A177-3AD203B41FA5}">
                      <a16:colId xmlns:a16="http://schemas.microsoft.com/office/drawing/2014/main" val="2198215154"/>
                    </a:ext>
                  </a:extLst>
                </a:gridCol>
                <a:gridCol w="208280">
                  <a:extLst>
                    <a:ext uri="{9D8B030D-6E8A-4147-A177-3AD203B41FA5}">
                      <a16:colId xmlns:a16="http://schemas.microsoft.com/office/drawing/2014/main" val="1253329935"/>
                    </a:ext>
                  </a:extLst>
                </a:gridCol>
                <a:gridCol w="208280">
                  <a:extLst>
                    <a:ext uri="{9D8B030D-6E8A-4147-A177-3AD203B41FA5}">
                      <a16:colId xmlns:a16="http://schemas.microsoft.com/office/drawing/2014/main" val="3899165049"/>
                    </a:ext>
                  </a:extLst>
                </a:gridCol>
                <a:gridCol w="208280">
                  <a:extLst>
                    <a:ext uri="{9D8B030D-6E8A-4147-A177-3AD203B41FA5}">
                      <a16:colId xmlns:a16="http://schemas.microsoft.com/office/drawing/2014/main" val="1418649139"/>
                    </a:ext>
                  </a:extLst>
                </a:gridCol>
                <a:gridCol w="208280">
                  <a:extLst>
                    <a:ext uri="{9D8B030D-6E8A-4147-A177-3AD203B41FA5}">
                      <a16:colId xmlns:a16="http://schemas.microsoft.com/office/drawing/2014/main" val="1877241451"/>
                    </a:ext>
                  </a:extLst>
                </a:gridCol>
                <a:gridCol w="208280">
                  <a:extLst>
                    <a:ext uri="{9D8B030D-6E8A-4147-A177-3AD203B41FA5}">
                      <a16:colId xmlns:a16="http://schemas.microsoft.com/office/drawing/2014/main" val="3214541389"/>
                    </a:ext>
                  </a:extLst>
                </a:gridCol>
                <a:gridCol w="208280">
                  <a:extLst>
                    <a:ext uri="{9D8B030D-6E8A-4147-A177-3AD203B41FA5}">
                      <a16:colId xmlns:a16="http://schemas.microsoft.com/office/drawing/2014/main" val="4007461050"/>
                    </a:ext>
                  </a:extLst>
                </a:gridCol>
                <a:gridCol w="208280">
                  <a:extLst>
                    <a:ext uri="{9D8B030D-6E8A-4147-A177-3AD203B41FA5}">
                      <a16:colId xmlns:a16="http://schemas.microsoft.com/office/drawing/2014/main" val="2933237795"/>
                    </a:ext>
                  </a:extLst>
                </a:gridCol>
                <a:gridCol w="208280">
                  <a:extLst>
                    <a:ext uri="{9D8B030D-6E8A-4147-A177-3AD203B41FA5}">
                      <a16:colId xmlns:a16="http://schemas.microsoft.com/office/drawing/2014/main" val="3065426143"/>
                    </a:ext>
                  </a:extLst>
                </a:gridCol>
                <a:gridCol w="208280">
                  <a:extLst>
                    <a:ext uri="{9D8B030D-6E8A-4147-A177-3AD203B41FA5}">
                      <a16:colId xmlns:a16="http://schemas.microsoft.com/office/drawing/2014/main" val="1692525983"/>
                    </a:ext>
                  </a:extLst>
                </a:gridCol>
                <a:gridCol w="208280">
                  <a:extLst>
                    <a:ext uri="{9D8B030D-6E8A-4147-A177-3AD203B41FA5}">
                      <a16:colId xmlns:a16="http://schemas.microsoft.com/office/drawing/2014/main" val="3113433663"/>
                    </a:ext>
                  </a:extLst>
                </a:gridCol>
                <a:gridCol w="208280">
                  <a:extLst>
                    <a:ext uri="{9D8B030D-6E8A-4147-A177-3AD203B41FA5}">
                      <a16:colId xmlns:a16="http://schemas.microsoft.com/office/drawing/2014/main" val="3892415262"/>
                    </a:ext>
                  </a:extLst>
                </a:gridCol>
                <a:gridCol w="208280">
                  <a:extLst>
                    <a:ext uri="{9D8B030D-6E8A-4147-A177-3AD203B41FA5}">
                      <a16:colId xmlns:a16="http://schemas.microsoft.com/office/drawing/2014/main" val="2227460334"/>
                    </a:ext>
                  </a:extLst>
                </a:gridCol>
                <a:gridCol w="208280">
                  <a:extLst>
                    <a:ext uri="{9D8B030D-6E8A-4147-A177-3AD203B41FA5}">
                      <a16:colId xmlns:a16="http://schemas.microsoft.com/office/drawing/2014/main" val="419534346"/>
                    </a:ext>
                  </a:extLst>
                </a:gridCol>
                <a:gridCol w="208280">
                  <a:extLst>
                    <a:ext uri="{9D8B030D-6E8A-4147-A177-3AD203B41FA5}">
                      <a16:colId xmlns:a16="http://schemas.microsoft.com/office/drawing/2014/main" val="3198931793"/>
                    </a:ext>
                  </a:extLst>
                </a:gridCol>
                <a:gridCol w="208280">
                  <a:extLst>
                    <a:ext uri="{9D8B030D-6E8A-4147-A177-3AD203B41FA5}">
                      <a16:colId xmlns:a16="http://schemas.microsoft.com/office/drawing/2014/main" val="2215919802"/>
                    </a:ext>
                  </a:extLst>
                </a:gridCol>
                <a:gridCol w="208280">
                  <a:extLst>
                    <a:ext uri="{9D8B030D-6E8A-4147-A177-3AD203B41FA5}">
                      <a16:colId xmlns:a16="http://schemas.microsoft.com/office/drawing/2014/main" val="1197111261"/>
                    </a:ext>
                  </a:extLst>
                </a:gridCol>
                <a:gridCol w="208280">
                  <a:extLst>
                    <a:ext uri="{9D8B030D-6E8A-4147-A177-3AD203B41FA5}">
                      <a16:colId xmlns:a16="http://schemas.microsoft.com/office/drawing/2014/main" val="3844985482"/>
                    </a:ext>
                  </a:extLst>
                </a:gridCol>
                <a:gridCol w="208280">
                  <a:extLst>
                    <a:ext uri="{9D8B030D-6E8A-4147-A177-3AD203B41FA5}">
                      <a16:colId xmlns:a16="http://schemas.microsoft.com/office/drawing/2014/main" val="1111509244"/>
                    </a:ext>
                  </a:extLst>
                </a:gridCol>
                <a:gridCol w="208280">
                  <a:extLst>
                    <a:ext uri="{9D8B030D-6E8A-4147-A177-3AD203B41FA5}">
                      <a16:colId xmlns:a16="http://schemas.microsoft.com/office/drawing/2014/main" val="1422336361"/>
                    </a:ext>
                  </a:extLst>
                </a:gridCol>
                <a:gridCol w="208280">
                  <a:extLst>
                    <a:ext uri="{9D8B030D-6E8A-4147-A177-3AD203B41FA5}">
                      <a16:colId xmlns:a16="http://schemas.microsoft.com/office/drawing/2014/main" val="146328639"/>
                    </a:ext>
                  </a:extLst>
                </a:gridCol>
                <a:gridCol w="208280">
                  <a:extLst>
                    <a:ext uri="{9D8B030D-6E8A-4147-A177-3AD203B41FA5}">
                      <a16:colId xmlns:a16="http://schemas.microsoft.com/office/drawing/2014/main" val="1929658060"/>
                    </a:ext>
                  </a:extLst>
                </a:gridCol>
                <a:gridCol w="208280">
                  <a:extLst>
                    <a:ext uri="{9D8B030D-6E8A-4147-A177-3AD203B41FA5}">
                      <a16:colId xmlns:a16="http://schemas.microsoft.com/office/drawing/2014/main" val="1693624675"/>
                    </a:ext>
                  </a:extLst>
                </a:gridCol>
                <a:gridCol w="208280">
                  <a:extLst>
                    <a:ext uri="{9D8B030D-6E8A-4147-A177-3AD203B41FA5}">
                      <a16:colId xmlns:a16="http://schemas.microsoft.com/office/drawing/2014/main" val="1728958098"/>
                    </a:ext>
                  </a:extLst>
                </a:gridCol>
                <a:gridCol w="208280">
                  <a:extLst>
                    <a:ext uri="{9D8B030D-6E8A-4147-A177-3AD203B41FA5}">
                      <a16:colId xmlns:a16="http://schemas.microsoft.com/office/drawing/2014/main" val="539462318"/>
                    </a:ext>
                  </a:extLst>
                </a:gridCol>
                <a:gridCol w="208280">
                  <a:extLst>
                    <a:ext uri="{9D8B030D-6E8A-4147-A177-3AD203B41FA5}">
                      <a16:colId xmlns:a16="http://schemas.microsoft.com/office/drawing/2014/main" val="2999123553"/>
                    </a:ext>
                  </a:extLst>
                </a:gridCol>
                <a:gridCol w="208280">
                  <a:extLst>
                    <a:ext uri="{9D8B030D-6E8A-4147-A177-3AD203B41FA5}">
                      <a16:colId xmlns:a16="http://schemas.microsoft.com/office/drawing/2014/main" val="109461953"/>
                    </a:ext>
                  </a:extLst>
                </a:gridCol>
                <a:gridCol w="208280">
                  <a:extLst>
                    <a:ext uri="{9D8B030D-6E8A-4147-A177-3AD203B41FA5}">
                      <a16:colId xmlns:a16="http://schemas.microsoft.com/office/drawing/2014/main" val="4178394260"/>
                    </a:ext>
                  </a:extLst>
                </a:gridCol>
                <a:gridCol w="208280">
                  <a:extLst>
                    <a:ext uri="{9D8B030D-6E8A-4147-A177-3AD203B41FA5}">
                      <a16:colId xmlns:a16="http://schemas.microsoft.com/office/drawing/2014/main" val="3348155575"/>
                    </a:ext>
                  </a:extLst>
                </a:gridCol>
                <a:gridCol w="208280">
                  <a:extLst>
                    <a:ext uri="{9D8B030D-6E8A-4147-A177-3AD203B41FA5}">
                      <a16:colId xmlns:a16="http://schemas.microsoft.com/office/drawing/2014/main" val="528924730"/>
                    </a:ext>
                  </a:extLst>
                </a:gridCol>
                <a:gridCol w="208280">
                  <a:extLst>
                    <a:ext uri="{9D8B030D-6E8A-4147-A177-3AD203B41FA5}">
                      <a16:colId xmlns:a16="http://schemas.microsoft.com/office/drawing/2014/main" val="2677255994"/>
                    </a:ext>
                  </a:extLst>
                </a:gridCol>
                <a:gridCol w="208280">
                  <a:extLst>
                    <a:ext uri="{9D8B030D-6E8A-4147-A177-3AD203B41FA5}">
                      <a16:colId xmlns:a16="http://schemas.microsoft.com/office/drawing/2014/main" val="333267262"/>
                    </a:ext>
                  </a:extLst>
                </a:gridCol>
                <a:gridCol w="208280">
                  <a:extLst>
                    <a:ext uri="{9D8B030D-6E8A-4147-A177-3AD203B41FA5}">
                      <a16:colId xmlns:a16="http://schemas.microsoft.com/office/drawing/2014/main" val="1361108695"/>
                    </a:ext>
                  </a:extLst>
                </a:gridCol>
                <a:gridCol w="208280">
                  <a:extLst>
                    <a:ext uri="{9D8B030D-6E8A-4147-A177-3AD203B41FA5}">
                      <a16:colId xmlns:a16="http://schemas.microsoft.com/office/drawing/2014/main" val="708250884"/>
                    </a:ext>
                  </a:extLst>
                </a:gridCol>
                <a:gridCol w="208280">
                  <a:extLst>
                    <a:ext uri="{9D8B030D-6E8A-4147-A177-3AD203B41FA5}">
                      <a16:colId xmlns:a16="http://schemas.microsoft.com/office/drawing/2014/main" val="3428581952"/>
                    </a:ext>
                  </a:extLst>
                </a:gridCol>
                <a:gridCol w="208280">
                  <a:extLst>
                    <a:ext uri="{9D8B030D-6E8A-4147-A177-3AD203B41FA5}">
                      <a16:colId xmlns:a16="http://schemas.microsoft.com/office/drawing/2014/main" val="2725242189"/>
                    </a:ext>
                  </a:extLst>
                </a:gridCol>
                <a:gridCol w="208280">
                  <a:extLst>
                    <a:ext uri="{9D8B030D-6E8A-4147-A177-3AD203B41FA5}">
                      <a16:colId xmlns:a16="http://schemas.microsoft.com/office/drawing/2014/main" val="1672069074"/>
                    </a:ext>
                  </a:extLst>
                </a:gridCol>
                <a:gridCol w="208280">
                  <a:extLst>
                    <a:ext uri="{9D8B030D-6E8A-4147-A177-3AD203B41FA5}">
                      <a16:colId xmlns:a16="http://schemas.microsoft.com/office/drawing/2014/main" val="3491259987"/>
                    </a:ext>
                  </a:extLst>
                </a:gridCol>
                <a:gridCol w="208280">
                  <a:extLst>
                    <a:ext uri="{9D8B030D-6E8A-4147-A177-3AD203B41FA5}">
                      <a16:colId xmlns:a16="http://schemas.microsoft.com/office/drawing/2014/main" val="2208789125"/>
                    </a:ext>
                  </a:extLst>
                </a:gridCol>
                <a:gridCol w="208280">
                  <a:extLst>
                    <a:ext uri="{9D8B030D-6E8A-4147-A177-3AD203B41FA5}">
                      <a16:colId xmlns:a16="http://schemas.microsoft.com/office/drawing/2014/main" val="262435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422254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- 2023-04-10 18:00:04</a:t>
                      </a:r>
                      <a:r>
                        <a:rPr kumimoji="0" lang="en-US" sz="1000" b="0" i="0" u="none" strike="noStrike" kern="1200" cap="none" spc="0" normalizeH="0" baseline="0" noProof="0">
                          <a:ln>
                            <a:noFill/>
                          </a:ln>
                          <a:solidFill>
                            <a:prstClr val="black"/>
                          </a:solidFill>
                          <a:effectLst/>
                          <a:uLnTx/>
                          <a:uFillTx/>
                          <a:latin typeface="Calibri"/>
                          <a:ea typeface="+mn-ea"/>
                          <a:cs typeface="+mn-cs"/>
                        </a:rPr>
                        <a:t>
 Barkada bonding na with this all out summer food trip! 🌞 Enjoy P75 OFF on our featured GrabFood merchants from April 10-16, 2023. 💚 Order now!
Min. spend of P300,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04/11/2023 08:11:41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39922074"/>
                  </a:ext>
                </a:extLst>
              </a:tr>
            </a:tbl>
          </a:graphicData>
        </a:graphic>
      </p:graphicFrame>
      <p:sp>
        <p:nvSpPr>
          <p:cNvPr id="4" name="Text Placeholder 3">
            <a:extLst>
              <a:ext uri="{FF2B5EF4-FFF2-40B4-BE49-F238E27FC236}">
                <a16:creationId xmlns:a16="http://schemas.microsoft.com/office/drawing/2014/main" id="{E42F7025-A473-4756-8C30-563B322FF03D}"/>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1070237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9D3B-B364-467B-97C6-72068C7ADB19}"/>
              </a:ext>
            </a:extLst>
          </p:cNvPr>
          <p:cNvSpPr>
            <a:spLocks noGrp="1"/>
          </p:cNvSpPr>
          <p:nvPr>
            <p:ph type="title"/>
          </p:nvPr>
        </p:nvSpPr>
        <p:spPr/>
        <p:txBody>
          <a:bodyPr/>
          <a:lstStyle/>
          <a:p>
            <a:r>
              <a:rPr lang="en-US"/>
              <a:t>Facebook [ FB ] Custom Own Posts Table (Own) v2 | Grab Total - 23 of 26</a:t>
            </a:r>
          </a:p>
        </p:txBody>
      </p:sp>
      <p:graphicFrame>
        <p:nvGraphicFramePr>
          <p:cNvPr id="5" name="Table Placeholder 4">
            <a:extLst>
              <a:ext uri="{FF2B5EF4-FFF2-40B4-BE49-F238E27FC236}">
                <a16:creationId xmlns:a16="http://schemas.microsoft.com/office/drawing/2014/main" id="{33804993-2577-4FC4-BA28-4FE53A44F888}"/>
              </a:ext>
            </a:extLst>
          </p:cNvPr>
          <p:cNvGraphicFramePr>
            <a:graphicFrameLocks noGrp="1"/>
          </p:cNvGraphicFramePr>
          <p:nvPr>
            <p:ph type="tbl" sz="quarter" idx="13"/>
            <p:extLst>
              <p:ext uri="{D42A27DB-BD31-4B8C-83A1-F6EECF244321}">
                <p14:modId xmlns:p14="http://schemas.microsoft.com/office/powerpoint/2010/main" val="3887184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3805843831"/>
                    </a:ext>
                  </a:extLst>
                </a:gridCol>
                <a:gridCol w="208280">
                  <a:extLst>
                    <a:ext uri="{9D8B030D-6E8A-4147-A177-3AD203B41FA5}">
                      <a16:colId xmlns:a16="http://schemas.microsoft.com/office/drawing/2014/main" val="3894452448"/>
                    </a:ext>
                  </a:extLst>
                </a:gridCol>
                <a:gridCol w="208280">
                  <a:extLst>
                    <a:ext uri="{9D8B030D-6E8A-4147-A177-3AD203B41FA5}">
                      <a16:colId xmlns:a16="http://schemas.microsoft.com/office/drawing/2014/main" val="3081280636"/>
                    </a:ext>
                  </a:extLst>
                </a:gridCol>
                <a:gridCol w="208280">
                  <a:extLst>
                    <a:ext uri="{9D8B030D-6E8A-4147-A177-3AD203B41FA5}">
                      <a16:colId xmlns:a16="http://schemas.microsoft.com/office/drawing/2014/main" val="3496926205"/>
                    </a:ext>
                  </a:extLst>
                </a:gridCol>
                <a:gridCol w="208280">
                  <a:extLst>
                    <a:ext uri="{9D8B030D-6E8A-4147-A177-3AD203B41FA5}">
                      <a16:colId xmlns:a16="http://schemas.microsoft.com/office/drawing/2014/main" val="1794515093"/>
                    </a:ext>
                  </a:extLst>
                </a:gridCol>
                <a:gridCol w="208280">
                  <a:extLst>
                    <a:ext uri="{9D8B030D-6E8A-4147-A177-3AD203B41FA5}">
                      <a16:colId xmlns:a16="http://schemas.microsoft.com/office/drawing/2014/main" val="1516807821"/>
                    </a:ext>
                  </a:extLst>
                </a:gridCol>
                <a:gridCol w="208280">
                  <a:extLst>
                    <a:ext uri="{9D8B030D-6E8A-4147-A177-3AD203B41FA5}">
                      <a16:colId xmlns:a16="http://schemas.microsoft.com/office/drawing/2014/main" val="1068272843"/>
                    </a:ext>
                  </a:extLst>
                </a:gridCol>
                <a:gridCol w="208280">
                  <a:extLst>
                    <a:ext uri="{9D8B030D-6E8A-4147-A177-3AD203B41FA5}">
                      <a16:colId xmlns:a16="http://schemas.microsoft.com/office/drawing/2014/main" val="3677188181"/>
                    </a:ext>
                  </a:extLst>
                </a:gridCol>
                <a:gridCol w="208280">
                  <a:extLst>
                    <a:ext uri="{9D8B030D-6E8A-4147-A177-3AD203B41FA5}">
                      <a16:colId xmlns:a16="http://schemas.microsoft.com/office/drawing/2014/main" val="1501260446"/>
                    </a:ext>
                  </a:extLst>
                </a:gridCol>
                <a:gridCol w="208280">
                  <a:extLst>
                    <a:ext uri="{9D8B030D-6E8A-4147-A177-3AD203B41FA5}">
                      <a16:colId xmlns:a16="http://schemas.microsoft.com/office/drawing/2014/main" val="1561031021"/>
                    </a:ext>
                  </a:extLst>
                </a:gridCol>
                <a:gridCol w="208280">
                  <a:extLst>
                    <a:ext uri="{9D8B030D-6E8A-4147-A177-3AD203B41FA5}">
                      <a16:colId xmlns:a16="http://schemas.microsoft.com/office/drawing/2014/main" val="2416117466"/>
                    </a:ext>
                  </a:extLst>
                </a:gridCol>
                <a:gridCol w="208280">
                  <a:extLst>
                    <a:ext uri="{9D8B030D-6E8A-4147-A177-3AD203B41FA5}">
                      <a16:colId xmlns:a16="http://schemas.microsoft.com/office/drawing/2014/main" val="1577480837"/>
                    </a:ext>
                  </a:extLst>
                </a:gridCol>
                <a:gridCol w="208280">
                  <a:extLst>
                    <a:ext uri="{9D8B030D-6E8A-4147-A177-3AD203B41FA5}">
                      <a16:colId xmlns:a16="http://schemas.microsoft.com/office/drawing/2014/main" val="961120756"/>
                    </a:ext>
                  </a:extLst>
                </a:gridCol>
                <a:gridCol w="208280">
                  <a:extLst>
                    <a:ext uri="{9D8B030D-6E8A-4147-A177-3AD203B41FA5}">
                      <a16:colId xmlns:a16="http://schemas.microsoft.com/office/drawing/2014/main" val="897248959"/>
                    </a:ext>
                  </a:extLst>
                </a:gridCol>
                <a:gridCol w="208280">
                  <a:extLst>
                    <a:ext uri="{9D8B030D-6E8A-4147-A177-3AD203B41FA5}">
                      <a16:colId xmlns:a16="http://schemas.microsoft.com/office/drawing/2014/main" val="903917737"/>
                    </a:ext>
                  </a:extLst>
                </a:gridCol>
                <a:gridCol w="208280">
                  <a:extLst>
                    <a:ext uri="{9D8B030D-6E8A-4147-A177-3AD203B41FA5}">
                      <a16:colId xmlns:a16="http://schemas.microsoft.com/office/drawing/2014/main" val="1414197242"/>
                    </a:ext>
                  </a:extLst>
                </a:gridCol>
                <a:gridCol w="208280">
                  <a:extLst>
                    <a:ext uri="{9D8B030D-6E8A-4147-A177-3AD203B41FA5}">
                      <a16:colId xmlns:a16="http://schemas.microsoft.com/office/drawing/2014/main" val="2714946598"/>
                    </a:ext>
                  </a:extLst>
                </a:gridCol>
                <a:gridCol w="208280">
                  <a:extLst>
                    <a:ext uri="{9D8B030D-6E8A-4147-A177-3AD203B41FA5}">
                      <a16:colId xmlns:a16="http://schemas.microsoft.com/office/drawing/2014/main" val="3868468578"/>
                    </a:ext>
                  </a:extLst>
                </a:gridCol>
                <a:gridCol w="208280">
                  <a:extLst>
                    <a:ext uri="{9D8B030D-6E8A-4147-A177-3AD203B41FA5}">
                      <a16:colId xmlns:a16="http://schemas.microsoft.com/office/drawing/2014/main" val="643401640"/>
                    </a:ext>
                  </a:extLst>
                </a:gridCol>
                <a:gridCol w="208280">
                  <a:extLst>
                    <a:ext uri="{9D8B030D-6E8A-4147-A177-3AD203B41FA5}">
                      <a16:colId xmlns:a16="http://schemas.microsoft.com/office/drawing/2014/main" val="543571475"/>
                    </a:ext>
                  </a:extLst>
                </a:gridCol>
                <a:gridCol w="208280">
                  <a:extLst>
                    <a:ext uri="{9D8B030D-6E8A-4147-A177-3AD203B41FA5}">
                      <a16:colId xmlns:a16="http://schemas.microsoft.com/office/drawing/2014/main" val="1648682365"/>
                    </a:ext>
                  </a:extLst>
                </a:gridCol>
                <a:gridCol w="208280">
                  <a:extLst>
                    <a:ext uri="{9D8B030D-6E8A-4147-A177-3AD203B41FA5}">
                      <a16:colId xmlns:a16="http://schemas.microsoft.com/office/drawing/2014/main" val="41291417"/>
                    </a:ext>
                  </a:extLst>
                </a:gridCol>
                <a:gridCol w="208280">
                  <a:extLst>
                    <a:ext uri="{9D8B030D-6E8A-4147-A177-3AD203B41FA5}">
                      <a16:colId xmlns:a16="http://schemas.microsoft.com/office/drawing/2014/main" val="4236494105"/>
                    </a:ext>
                  </a:extLst>
                </a:gridCol>
                <a:gridCol w="208280">
                  <a:extLst>
                    <a:ext uri="{9D8B030D-6E8A-4147-A177-3AD203B41FA5}">
                      <a16:colId xmlns:a16="http://schemas.microsoft.com/office/drawing/2014/main" val="3907241285"/>
                    </a:ext>
                  </a:extLst>
                </a:gridCol>
                <a:gridCol w="208280">
                  <a:extLst>
                    <a:ext uri="{9D8B030D-6E8A-4147-A177-3AD203B41FA5}">
                      <a16:colId xmlns:a16="http://schemas.microsoft.com/office/drawing/2014/main" val="148872556"/>
                    </a:ext>
                  </a:extLst>
                </a:gridCol>
                <a:gridCol w="208280">
                  <a:extLst>
                    <a:ext uri="{9D8B030D-6E8A-4147-A177-3AD203B41FA5}">
                      <a16:colId xmlns:a16="http://schemas.microsoft.com/office/drawing/2014/main" val="2196436157"/>
                    </a:ext>
                  </a:extLst>
                </a:gridCol>
                <a:gridCol w="208280">
                  <a:extLst>
                    <a:ext uri="{9D8B030D-6E8A-4147-A177-3AD203B41FA5}">
                      <a16:colId xmlns:a16="http://schemas.microsoft.com/office/drawing/2014/main" val="2429792656"/>
                    </a:ext>
                  </a:extLst>
                </a:gridCol>
                <a:gridCol w="208280">
                  <a:extLst>
                    <a:ext uri="{9D8B030D-6E8A-4147-A177-3AD203B41FA5}">
                      <a16:colId xmlns:a16="http://schemas.microsoft.com/office/drawing/2014/main" val="2805641981"/>
                    </a:ext>
                  </a:extLst>
                </a:gridCol>
                <a:gridCol w="208280">
                  <a:extLst>
                    <a:ext uri="{9D8B030D-6E8A-4147-A177-3AD203B41FA5}">
                      <a16:colId xmlns:a16="http://schemas.microsoft.com/office/drawing/2014/main" val="1088827549"/>
                    </a:ext>
                  </a:extLst>
                </a:gridCol>
                <a:gridCol w="208280">
                  <a:extLst>
                    <a:ext uri="{9D8B030D-6E8A-4147-A177-3AD203B41FA5}">
                      <a16:colId xmlns:a16="http://schemas.microsoft.com/office/drawing/2014/main" val="1069780245"/>
                    </a:ext>
                  </a:extLst>
                </a:gridCol>
                <a:gridCol w="208280">
                  <a:extLst>
                    <a:ext uri="{9D8B030D-6E8A-4147-A177-3AD203B41FA5}">
                      <a16:colId xmlns:a16="http://schemas.microsoft.com/office/drawing/2014/main" val="3894451994"/>
                    </a:ext>
                  </a:extLst>
                </a:gridCol>
                <a:gridCol w="208280">
                  <a:extLst>
                    <a:ext uri="{9D8B030D-6E8A-4147-A177-3AD203B41FA5}">
                      <a16:colId xmlns:a16="http://schemas.microsoft.com/office/drawing/2014/main" val="3696926041"/>
                    </a:ext>
                  </a:extLst>
                </a:gridCol>
                <a:gridCol w="208280">
                  <a:extLst>
                    <a:ext uri="{9D8B030D-6E8A-4147-A177-3AD203B41FA5}">
                      <a16:colId xmlns:a16="http://schemas.microsoft.com/office/drawing/2014/main" val="1533914591"/>
                    </a:ext>
                  </a:extLst>
                </a:gridCol>
                <a:gridCol w="208280">
                  <a:extLst>
                    <a:ext uri="{9D8B030D-6E8A-4147-A177-3AD203B41FA5}">
                      <a16:colId xmlns:a16="http://schemas.microsoft.com/office/drawing/2014/main" val="3278428940"/>
                    </a:ext>
                  </a:extLst>
                </a:gridCol>
                <a:gridCol w="208280">
                  <a:extLst>
                    <a:ext uri="{9D8B030D-6E8A-4147-A177-3AD203B41FA5}">
                      <a16:colId xmlns:a16="http://schemas.microsoft.com/office/drawing/2014/main" val="3742402425"/>
                    </a:ext>
                  </a:extLst>
                </a:gridCol>
                <a:gridCol w="208280">
                  <a:extLst>
                    <a:ext uri="{9D8B030D-6E8A-4147-A177-3AD203B41FA5}">
                      <a16:colId xmlns:a16="http://schemas.microsoft.com/office/drawing/2014/main" val="4168730155"/>
                    </a:ext>
                  </a:extLst>
                </a:gridCol>
                <a:gridCol w="208280">
                  <a:extLst>
                    <a:ext uri="{9D8B030D-6E8A-4147-A177-3AD203B41FA5}">
                      <a16:colId xmlns:a16="http://schemas.microsoft.com/office/drawing/2014/main" val="866364484"/>
                    </a:ext>
                  </a:extLst>
                </a:gridCol>
                <a:gridCol w="208280">
                  <a:extLst>
                    <a:ext uri="{9D8B030D-6E8A-4147-A177-3AD203B41FA5}">
                      <a16:colId xmlns:a16="http://schemas.microsoft.com/office/drawing/2014/main" val="713288157"/>
                    </a:ext>
                  </a:extLst>
                </a:gridCol>
                <a:gridCol w="208280">
                  <a:extLst>
                    <a:ext uri="{9D8B030D-6E8A-4147-A177-3AD203B41FA5}">
                      <a16:colId xmlns:a16="http://schemas.microsoft.com/office/drawing/2014/main" val="834273270"/>
                    </a:ext>
                  </a:extLst>
                </a:gridCol>
                <a:gridCol w="208280">
                  <a:extLst>
                    <a:ext uri="{9D8B030D-6E8A-4147-A177-3AD203B41FA5}">
                      <a16:colId xmlns:a16="http://schemas.microsoft.com/office/drawing/2014/main" val="3497708000"/>
                    </a:ext>
                  </a:extLst>
                </a:gridCol>
                <a:gridCol w="208280">
                  <a:extLst>
                    <a:ext uri="{9D8B030D-6E8A-4147-A177-3AD203B41FA5}">
                      <a16:colId xmlns:a16="http://schemas.microsoft.com/office/drawing/2014/main" val="3703218533"/>
                    </a:ext>
                  </a:extLst>
                </a:gridCol>
                <a:gridCol w="208280">
                  <a:extLst>
                    <a:ext uri="{9D8B030D-6E8A-4147-A177-3AD203B41FA5}">
                      <a16:colId xmlns:a16="http://schemas.microsoft.com/office/drawing/2014/main" val="85452827"/>
                    </a:ext>
                  </a:extLst>
                </a:gridCol>
                <a:gridCol w="208280">
                  <a:extLst>
                    <a:ext uri="{9D8B030D-6E8A-4147-A177-3AD203B41FA5}">
                      <a16:colId xmlns:a16="http://schemas.microsoft.com/office/drawing/2014/main" val="2888225395"/>
                    </a:ext>
                  </a:extLst>
                </a:gridCol>
                <a:gridCol w="208280">
                  <a:extLst>
                    <a:ext uri="{9D8B030D-6E8A-4147-A177-3AD203B41FA5}">
                      <a16:colId xmlns:a16="http://schemas.microsoft.com/office/drawing/2014/main" val="3592625372"/>
                    </a:ext>
                  </a:extLst>
                </a:gridCol>
                <a:gridCol w="208280">
                  <a:extLst>
                    <a:ext uri="{9D8B030D-6E8A-4147-A177-3AD203B41FA5}">
                      <a16:colId xmlns:a16="http://schemas.microsoft.com/office/drawing/2014/main" val="3556460231"/>
                    </a:ext>
                  </a:extLst>
                </a:gridCol>
                <a:gridCol w="208280">
                  <a:extLst>
                    <a:ext uri="{9D8B030D-6E8A-4147-A177-3AD203B41FA5}">
                      <a16:colId xmlns:a16="http://schemas.microsoft.com/office/drawing/2014/main" val="1455289185"/>
                    </a:ext>
                  </a:extLst>
                </a:gridCol>
                <a:gridCol w="208280">
                  <a:extLst>
                    <a:ext uri="{9D8B030D-6E8A-4147-A177-3AD203B41FA5}">
                      <a16:colId xmlns:a16="http://schemas.microsoft.com/office/drawing/2014/main" val="58011057"/>
                    </a:ext>
                  </a:extLst>
                </a:gridCol>
                <a:gridCol w="208280">
                  <a:extLst>
                    <a:ext uri="{9D8B030D-6E8A-4147-A177-3AD203B41FA5}">
                      <a16:colId xmlns:a16="http://schemas.microsoft.com/office/drawing/2014/main" val="1043576329"/>
                    </a:ext>
                  </a:extLst>
                </a:gridCol>
                <a:gridCol w="208280">
                  <a:extLst>
                    <a:ext uri="{9D8B030D-6E8A-4147-A177-3AD203B41FA5}">
                      <a16:colId xmlns:a16="http://schemas.microsoft.com/office/drawing/2014/main" val="1709819780"/>
                    </a:ext>
                  </a:extLst>
                </a:gridCol>
                <a:gridCol w="208280">
                  <a:extLst>
                    <a:ext uri="{9D8B030D-6E8A-4147-A177-3AD203B41FA5}">
                      <a16:colId xmlns:a16="http://schemas.microsoft.com/office/drawing/2014/main" val="1832875061"/>
                    </a:ext>
                  </a:extLst>
                </a:gridCol>
                <a:gridCol w="208280">
                  <a:extLst>
                    <a:ext uri="{9D8B030D-6E8A-4147-A177-3AD203B41FA5}">
                      <a16:colId xmlns:a16="http://schemas.microsoft.com/office/drawing/2014/main" val="474416529"/>
                    </a:ext>
                  </a:extLst>
                </a:gridCol>
                <a:gridCol w="208280">
                  <a:extLst>
                    <a:ext uri="{9D8B030D-6E8A-4147-A177-3AD203B41FA5}">
                      <a16:colId xmlns:a16="http://schemas.microsoft.com/office/drawing/2014/main" val="2462465213"/>
                    </a:ext>
                  </a:extLst>
                </a:gridCol>
                <a:gridCol w="208280">
                  <a:extLst>
                    <a:ext uri="{9D8B030D-6E8A-4147-A177-3AD203B41FA5}">
                      <a16:colId xmlns:a16="http://schemas.microsoft.com/office/drawing/2014/main" val="2484313671"/>
                    </a:ext>
                  </a:extLst>
                </a:gridCol>
                <a:gridCol w="208280">
                  <a:extLst>
                    <a:ext uri="{9D8B030D-6E8A-4147-A177-3AD203B41FA5}">
                      <a16:colId xmlns:a16="http://schemas.microsoft.com/office/drawing/2014/main" val="2740142445"/>
                    </a:ext>
                  </a:extLst>
                </a:gridCol>
                <a:gridCol w="208280">
                  <a:extLst>
                    <a:ext uri="{9D8B030D-6E8A-4147-A177-3AD203B41FA5}">
                      <a16:colId xmlns:a16="http://schemas.microsoft.com/office/drawing/2014/main" val="3976863143"/>
                    </a:ext>
                  </a:extLst>
                </a:gridCol>
                <a:gridCol w="208280">
                  <a:extLst>
                    <a:ext uri="{9D8B030D-6E8A-4147-A177-3AD203B41FA5}">
                      <a16:colId xmlns:a16="http://schemas.microsoft.com/office/drawing/2014/main" val="3461632667"/>
                    </a:ext>
                  </a:extLst>
                </a:gridCol>
                <a:gridCol w="208280">
                  <a:extLst>
                    <a:ext uri="{9D8B030D-6E8A-4147-A177-3AD203B41FA5}">
                      <a16:colId xmlns:a16="http://schemas.microsoft.com/office/drawing/2014/main" val="1368288277"/>
                    </a:ext>
                  </a:extLst>
                </a:gridCol>
                <a:gridCol w="208280">
                  <a:extLst>
                    <a:ext uri="{9D8B030D-6E8A-4147-A177-3AD203B41FA5}">
                      <a16:colId xmlns:a16="http://schemas.microsoft.com/office/drawing/2014/main" val="2215899590"/>
                    </a:ext>
                  </a:extLst>
                </a:gridCol>
                <a:gridCol w="208280">
                  <a:extLst>
                    <a:ext uri="{9D8B030D-6E8A-4147-A177-3AD203B41FA5}">
                      <a16:colId xmlns:a16="http://schemas.microsoft.com/office/drawing/2014/main" val="1201416423"/>
                    </a:ext>
                  </a:extLst>
                </a:gridCol>
                <a:gridCol w="208280">
                  <a:extLst>
                    <a:ext uri="{9D8B030D-6E8A-4147-A177-3AD203B41FA5}">
                      <a16:colId xmlns:a16="http://schemas.microsoft.com/office/drawing/2014/main" val="2450846639"/>
                    </a:ext>
                  </a:extLst>
                </a:gridCol>
                <a:gridCol w="208280">
                  <a:extLst>
                    <a:ext uri="{9D8B030D-6E8A-4147-A177-3AD203B41FA5}">
                      <a16:colId xmlns:a16="http://schemas.microsoft.com/office/drawing/2014/main" val="4123928533"/>
                    </a:ext>
                  </a:extLst>
                </a:gridCol>
                <a:gridCol w="208280">
                  <a:extLst>
                    <a:ext uri="{9D8B030D-6E8A-4147-A177-3AD203B41FA5}">
                      <a16:colId xmlns:a16="http://schemas.microsoft.com/office/drawing/2014/main" val="2190873488"/>
                    </a:ext>
                  </a:extLst>
                </a:gridCol>
                <a:gridCol w="208280">
                  <a:extLst>
                    <a:ext uri="{9D8B030D-6E8A-4147-A177-3AD203B41FA5}">
                      <a16:colId xmlns:a16="http://schemas.microsoft.com/office/drawing/2014/main" val="1347470308"/>
                    </a:ext>
                  </a:extLst>
                </a:gridCol>
                <a:gridCol w="208280">
                  <a:extLst>
                    <a:ext uri="{9D8B030D-6E8A-4147-A177-3AD203B41FA5}">
                      <a16:colId xmlns:a16="http://schemas.microsoft.com/office/drawing/2014/main" val="3667872321"/>
                    </a:ext>
                  </a:extLst>
                </a:gridCol>
                <a:gridCol w="208280">
                  <a:extLst>
                    <a:ext uri="{9D8B030D-6E8A-4147-A177-3AD203B41FA5}">
                      <a16:colId xmlns:a16="http://schemas.microsoft.com/office/drawing/2014/main" val="245795849"/>
                    </a:ext>
                  </a:extLst>
                </a:gridCol>
                <a:gridCol w="208280">
                  <a:extLst>
                    <a:ext uri="{9D8B030D-6E8A-4147-A177-3AD203B41FA5}">
                      <a16:colId xmlns:a16="http://schemas.microsoft.com/office/drawing/2014/main" val="146375073"/>
                    </a:ext>
                  </a:extLst>
                </a:gridCol>
                <a:gridCol w="208280">
                  <a:extLst>
                    <a:ext uri="{9D8B030D-6E8A-4147-A177-3AD203B41FA5}">
                      <a16:colId xmlns:a16="http://schemas.microsoft.com/office/drawing/2014/main" val="3992819294"/>
                    </a:ext>
                  </a:extLst>
                </a:gridCol>
                <a:gridCol w="208280">
                  <a:extLst>
                    <a:ext uri="{9D8B030D-6E8A-4147-A177-3AD203B41FA5}">
                      <a16:colId xmlns:a16="http://schemas.microsoft.com/office/drawing/2014/main" val="818415925"/>
                    </a:ext>
                  </a:extLst>
                </a:gridCol>
                <a:gridCol w="208280">
                  <a:extLst>
                    <a:ext uri="{9D8B030D-6E8A-4147-A177-3AD203B41FA5}">
                      <a16:colId xmlns:a16="http://schemas.microsoft.com/office/drawing/2014/main" val="1520716551"/>
                    </a:ext>
                  </a:extLst>
                </a:gridCol>
                <a:gridCol w="208280">
                  <a:extLst>
                    <a:ext uri="{9D8B030D-6E8A-4147-A177-3AD203B41FA5}">
                      <a16:colId xmlns:a16="http://schemas.microsoft.com/office/drawing/2014/main" val="710304723"/>
                    </a:ext>
                  </a:extLst>
                </a:gridCol>
                <a:gridCol w="208280">
                  <a:extLst>
                    <a:ext uri="{9D8B030D-6E8A-4147-A177-3AD203B41FA5}">
                      <a16:colId xmlns:a16="http://schemas.microsoft.com/office/drawing/2014/main" val="3414560805"/>
                    </a:ext>
                  </a:extLst>
                </a:gridCol>
                <a:gridCol w="208280">
                  <a:extLst>
                    <a:ext uri="{9D8B030D-6E8A-4147-A177-3AD203B41FA5}">
                      <a16:colId xmlns:a16="http://schemas.microsoft.com/office/drawing/2014/main" val="2521199406"/>
                    </a:ext>
                  </a:extLst>
                </a:gridCol>
                <a:gridCol w="208280">
                  <a:extLst>
                    <a:ext uri="{9D8B030D-6E8A-4147-A177-3AD203B41FA5}">
                      <a16:colId xmlns:a16="http://schemas.microsoft.com/office/drawing/2014/main" val="2435892985"/>
                    </a:ext>
                  </a:extLst>
                </a:gridCol>
                <a:gridCol w="208280">
                  <a:extLst>
                    <a:ext uri="{9D8B030D-6E8A-4147-A177-3AD203B41FA5}">
                      <a16:colId xmlns:a16="http://schemas.microsoft.com/office/drawing/2014/main" val="391881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259972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- 2023-04-10 16:00:04</a:t>
                      </a:r>
                      <a:r>
                        <a:rPr kumimoji="0" lang="en-US" sz="1000" b="0" i="0" u="none" strike="noStrike" kern="1200" cap="none" spc="0" normalizeH="0" baseline="0" noProof="0">
                          <a:ln>
                            <a:noFill/>
                          </a:ln>
                          <a:solidFill>
                            <a:prstClr val="black"/>
                          </a:solidFill>
                          <a:effectLst/>
                          <a:uLnTx/>
                          <a:uFillTx/>
                          <a:latin typeface="Calibri"/>
                          <a:ea typeface="+mn-ea"/>
                          <a:cs typeface="+mn-cs"/>
                        </a:rPr>
                        <a:t>
 Enjoy daily discounts on your summer essentials via GrabMart!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1973678"/>
                  </a:ext>
                </a:extLst>
              </a:tr>
            </a:tbl>
          </a:graphicData>
        </a:graphic>
      </p:graphicFrame>
      <p:sp>
        <p:nvSpPr>
          <p:cNvPr id="4" name="Text Placeholder 3">
            <a:extLst>
              <a:ext uri="{FF2B5EF4-FFF2-40B4-BE49-F238E27FC236}">
                <a16:creationId xmlns:a16="http://schemas.microsoft.com/office/drawing/2014/main" id="{89AFAFD4-3E32-4373-8E9D-F45DB877EBD0}"/>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173080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E4F4D-5BB9-40D5-B3D3-9C9531B6893C}"/>
              </a:ext>
            </a:extLst>
          </p:cNvPr>
          <p:cNvSpPr>
            <a:spLocks noGrp="1"/>
          </p:cNvSpPr>
          <p:nvPr>
            <p:ph type="title"/>
          </p:nvPr>
        </p:nvSpPr>
        <p:spPr/>
        <p:txBody>
          <a:bodyPr/>
          <a:lstStyle/>
          <a:p>
            <a:r>
              <a:rPr lang="en-US"/>
              <a:t>Facebook [ FB ] Custom Own Posts Table (Own) v2 | Grab Total - 24 of 26</a:t>
            </a:r>
          </a:p>
        </p:txBody>
      </p:sp>
      <p:graphicFrame>
        <p:nvGraphicFramePr>
          <p:cNvPr id="5" name="Table Placeholder 4">
            <a:extLst>
              <a:ext uri="{FF2B5EF4-FFF2-40B4-BE49-F238E27FC236}">
                <a16:creationId xmlns:a16="http://schemas.microsoft.com/office/drawing/2014/main" id="{9BDB0A50-42B4-478F-A565-47E399FD4EE0}"/>
              </a:ext>
            </a:extLst>
          </p:cNvPr>
          <p:cNvGraphicFramePr>
            <a:graphicFrameLocks noGrp="1"/>
          </p:cNvGraphicFramePr>
          <p:nvPr>
            <p:ph type="tbl" sz="quarter" idx="13"/>
            <p:extLst>
              <p:ext uri="{D42A27DB-BD31-4B8C-83A1-F6EECF244321}">
                <p14:modId xmlns:p14="http://schemas.microsoft.com/office/powerpoint/2010/main" val="60355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2210384414"/>
                    </a:ext>
                  </a:extLst>
                </a:gridCol>
                <a:gridCol w="208280">
                  <a:extLst>
                    <a:ext uri="{9D8B030D-6E8A-4147-A177-3AD203B41FA5}">
                      <a16:colId xmlns:a16="http://schemas.microsoft.com/office/drawing/2014/main" val="3843800926"/>
                    </a:ext>
                  </a:extLst>
                </a:gridCol>
                <a:gridCol w="208280">
                  <a:extLst>
                    <a:ext uri="{9D8B030D-6E8A-4147-A177-3AD203B41FA5}">
                      <a16:colId xmlns:a16="http://schemas.microsoft.com/office/drawing/2014/main" val="3911205747"/>
                    </a:ext>
                  </a:extLst>
                </a:gridCol>
                <a:gridCol w="208280">
                  <a:extLst>
                    <a:ext uri="{9D8B030D-6E8A-4147-A177-3AD203B41FA5}">
                      <a16:colId xmlns:a16="http://schemas.microsoft.com/office/drawing/2014/main" val="371576903"/>
                    </a:ext>
                  </a:extLst>
                </a:gridCol>
                <a:gridCol w="208280">
                  <a:extLst>
                    <a:ext uri="{9D8B030D-6E8A-4147-A177-3AD203B41FA5}">
                      <a16:colId xmlns:a16="http://schemas.microsoft.com/office/drawing/2014/main" val="2921951914"/>
                    </a:ext>
                  </a:extLst>
                </a:gridCol>
                <a:gridCol w="208280">
                  <a:extLst>
                    <a:ext uri="{9D8B030D-6E8A-4147-A177-3AD203B41FA5}">
                      <a16:colId xmlns:a16="http://schemas.microsoft.com/office/drawing/2014/main" val="2094193965"/>
                    </a:ext>
                  </a:extLst>
                </a:gridCol>
                <a:gridCol w="208280">
                  <a:extLst>
                    <a:ext uri="{9D8B030D-6E8A-4147-A177-3AD203B41FA5}">
                      <a16:colId xmlns:a16="http://schemas.microsoft.com/office/drawing/2014/main" val="2613716726"/>
                    </a:ext>
                  </a:extLst>
                </a:gridCol>
                <a:gridCol w="208280">
                  <a:extLst>
                    <a:ext uri="{9D8B030D-6E8A-4147-A177-3AD203B41FA5}">
                      <a16:colId xmlns:a16="http://schemas.microsoft.com/office/drawing/2014/main" val="4089704259"/>
                    </a:ext>
                  </a:extLst>
                </a:gridCol>
                <a:gridCol w="208280">
                  <a:extLst>
                    <a:ext uri="{9D8B030D-6E8A-4147-A177-3AD203B41FA5}">
                      <a16:colId xmlns:a16="http://schemas.microsoft.com/office/drawing/2014/main" val="2234162926"/>
                    </a:ext>
                  </a:extLst>
                </a:gridCol>
                <a:gridCol w="208280">
                  <a:extLst>
                    <a:ext uri="{9D8B030D-6E8A-4147-A177-3AD203B41FA5}">
                      <a16:colId xmlns:a16="http://schemas.microsoft.com/office/drawing/2014/main" val="3065770723"/>
                    </a:ext>
                  </a:extLst>
                </a:gridCol>
                <a:gridCol w="208280">
                  <a:extLst>
                    <a:ext uri="{9D8B030D-6E8A-4147-A177-3AD203B41FA5}">
                      <a16:colId xmlns:a16="http://schemas.microsoft.com/office/drawing/2014/main" val="1712510161"/>
                    </a:ext>
                  </a:extLst>
                </a:gridCol>
                <a:gridCol w="208280">
                  <a:extLst>
                    <a:ext uri="{9D8B030D-6E8A-4147-A177-3AD203B41FA5}">
                      <a16:colId xmlns:a16="http://schemas.microsoft.com/office/drawing/2014/main" val="1211300555"/>
                    </a:ext>
                  </a:extLst>
                </a:gridCol>
                <a:gridCol w="208280">
                  <a:extLst>
                    <a:ext uri="{9D8B030D-6E8A-4147-A177-3AD203B41FA5}">
                      <a16:colId xmlns:a16="http://schemas.microsoft.com/office/drawing/2014/main" val="2755533162"/>
                    </a:ext>
                  </a:extLst>
                </a:gridCol>
                <a:gridCol w="208280">
                  <a:extLst>
                    <a:ext uri="{9D8B030D-6E8A-4147-A177-3AD203B41FA5}">
                      <a16:colId xmlns:a16="http://schemas.microsoft.com/office/drawing/2014/main" val="3515998798"/>
                    </a:ext>
                  </a:extLst>
                </a:gridCol>
                <a:gridCol w="208280">
                  <a:extLst>
                    <a:ext uri="{9D8B030D-6E8A-4147-A177-3AD203B41FA5}">
                      <a16:colId xmlns:a16="http://schemas.microsoft.com/office/drawing/2014/main" val="2482709356"/>
                    </a:ext>
                  </a:extLst>
                </a:gridCol>
                <a:gridCol w="208280">
                  <a:extLst>
                    <a:ext uri="{9D8B030D-6E8A-4147-A177-3AD203B41FA5}">
                      <a16:colId xmlns:a16="http://schemas.microsoft.com/office/drawing/2014/main" val="3513863046"/>
                    </a:ext>
                  </a:extLst>
                </a:gridCol>
                <a:gridCol w="208280">
                  <a:extLst>
                    <a:ext uri="{9D8B030D-6E8A-4147-A177-3AD203B41FA5}">
                      <a16:colId xmlns:a16="http://schemas.microsoft.com/office/drawing/2014/main" val="644728592"/>
                    </a:ext>
                  </a:extLst>
                </a:gridCol>
                <a:gridCol w="208280">
                  <a:extLst>
                    <a:ext uri="{9D8B030D-6E8A-4147-A177-3AD203B41FA5}">
                      <a16:colId xmlns:a16="http://schemas.microsoft.com/office/drawing/2014/main" val="3608889560"/>
                    </a:ext>
                  </a:extLst>
                </a:gridCol>
                <a:gridCol w="208280">
                  <a:extLst>
                    <a:ext uri="{9D8B030D-6E8A-4147-A177-3AD203B41FA5}">
                      <a16:colId xmlns:a16="http://schemas.microsoft.com/office/drawing/2014/main" val="2001673330"/>
                    </a:ext>
                  </a:extLst>
                </a:gridCol>
                <a:gridCol w="208280">
                  <a:extLst>
                    <a:ext uri="{9D8B030D-6E8A-4147-A177-3AD203B41FA5}">
                      <a16:colId xmlns:a16="http://schemas.microsoft.com/office/drawing/2014/main" val="808571753"/>
                    </a:ext>
                  </a:extLst>
                </a:gridCol>
                <a:gridCol w="208280">
                  <a:extLst>
                    <a:ext uri="{9D8B030D-6E8A-4147-A177-3AD203B41FA5}">
                      <a16:colId xmlns:a16="http://schemas.microsoft.com/office/drawing/2014/main" val="4179404806"/>
                    </a:ext>
                  </a:extLst>
                </a:gridCol>
                <a:gridCol w="208280">
                  <a:extLst>
                    <a:ext uri="{9D8B030D-6E8A-4147-A177-3AD203B41FA5}">
                      <a16:colId xmlns:a16="http://schemas.microsoft.com/office/drawing/2014/main" val="1274572202"/>
                    </a:ext>
                  </a:extLst>
                </a:gridCol>
                <a:gridCol w="208280">
                  <a:extLst>
                    <a:ext uri="{9D8B030D-6E8A-4147-A177-3AD203B41FA5}">
                      <a16:colId xmlns:a16="http://schemas.microsoft.com/office/drawing/2014/main" val="2441409488"/>
                    </a:ext>
                  </a:extLst>
                </a:gridCol>
                <a:gridCol w="208280">
                  <a:extLst>
                    <a:ext uri="{9D8B030D-6E8A-4147-A177-3AD203B41FA5}">
                      <a16:colId xmlns:a16="http://schemas.microsoft.com/office/drawing/2014/main" val="4063750754"/>
                    </a:ext>
                  </a:extLst>
                </a:gridCol>
                <a:gridCol w="208280">
                  <a:extLst>
                    <a:ext uri="{9D8B030D-6E8A-4147-A177-3AD203B41FA5}">
                      <a16:colId xmlns:a16="http://schemas.microsoft.com/office/drawing/2014/main" val="3446838002"/>
                    </a:ext>
                  </a:extLst>
                </a:gridCol>
                <a:gridCol w="208280">
                  <a:extLst>
                    <a:ext uri="{9D8B030D-6E8A-4147-A177-3AD203B41FA5}">
                      <a16:colId xmlns:a16="http://schemas.microsoft.com/office/drawing/2014/main" val="2584642717"/>
                    </a:ext>
                  </a:extLst>
                </a:gridCol>
                <a:gridCol w="208280">
                  <a:extLst>
                    <a:ext uri="{9D8B030D-6E8A-4147-A177-3AD203B41FA5}">
                      <a16:colId xmlns:a16="http://schemas.microsoft.com/office/drawing/2014/main" val="1291872318"/>
                    </a:ext>
                  </a:extLst>
                </a:gridCol>
                <a:gridCol w="208280">
                  <a:extLst>
                    <a:ext uri="{9D8B030D-6E8A-4147-A177-3AD203B41FA5}">
                      <a16:colId xmlns:a16="http://schemas.microsoft.com/office/drawing/2014/main" val="2522000538"/>
                    </a:ext>
                  </a:extLst>
                </a:gridCol>
                <a:gridCol w="208280">
                  <a:extLst>
                    <a:ext uri="{9D8B030D-6E8A-4147-A177-3AD203B41FA5}">
                      <a16:colId xmlns:a16="http://schemas.microsoft.com/office/drawing/2014/main" val="2872758873"/>
                    </a:ext>
                  </a:extLst>
                </a:gridCol>
                <a:gridCol w="208280">
                  <a:extLst>
                    <a:ext uri="{9D8B030D-6E8A-4147-A177-3AD203B41FA5}">
                      <a16:colId xmlns:a16="http://schemas.microsoft.com/office/drawing/2014/main" val="2585062185"/>
                    </a:ext>
                  </a:extLst>
                </a:gridCol>
                <a:gridCol w="208280">
                  <a:extLst>
                    <a:ext uri="{9D8B030D-6E8A-4147-A177-3AD203B41FA5}">
                      <a16:colId xmlns:a16="http://schemas.microsoft.com/office/drawing/2014/main" val="684122715"/>
                    </a:ext>
                  </a:extLst>
                </a:gridCol>
                <a:gridCol w="208280">
                  <a:extLst>
                    <a:ext uri="{9D8B030D-6E8A-4147-A177-3AD203B41FA5}">
                      <a16:colId xmlns:a16="http://schemas.microsoft.com/office/drawing/2014/main" val="3201633596"/>
                    </a:ext>
                  </a:extLst>
                </a:gridCol>
                <a:gridCol w="208280">
                  <a:extLst>
                    <a:ext uri="{9D8B030D-6E8A-4147-A177-3AD203B41FA5}">
                      <a16:colId xmlns:a16="http://schemas.microsoft.com/office/drawing/2014/main" val="751339488"/>
                    </a:ext>
                  </a:extLst>
                </a:gridCol>
                <a:gridCol w="208280">
                  <a:extLst>
                    <a:ext uri="{9D8B030D-6E8A-4147-A177-3AD203B41FA5}">
                      <a16:colId xmlns:a16="http://schemas.microsoft.com/office/drawing/2014/main" val="3282398755"/>
                    </a:ext>
                  </a:extLst>
                </a:gridCol>
                <a:gridCol w="208280">
                  <a:extLst>
                    <a:ext uri="{9D8B030D-6E8A-4147-A177-3AD203B41FA5}">
                      <a16:colId xmlns:a16="http://schemas.microsoft.com/office/drawing/2014/main" val="2300982938"/>
                    </a:ext>
                  </a:extLst>
                </a:gridCol>
                <a:gridCol w="208280">
                  <a:extLst>
                    <a:ext uri="{9D8B030D-6E8A-4147-A177-3AD203B41FA5}">
                      <a16:colId xmlns:a16="http://schemas.microsoft.com/office/drawing/2014/main" val="696366498"/>
                    </a:ext>
                  </a:extLst>
                </a:gridCol>
                <a:gridCol w="208280">
                  <a:extLst>
                    <a:ext uri="{9D8B030D-6E8A-4147-A177-3AD203B41FA5}">
                      <a16:colId xmlns:a16="http://schemas.microsoft.com/office/drawing/2014/main" val="4283483857"/>
                    </a:ext>
                  </a:extLst>
                </a:gridCol>
                <a:gridCol w="208280">
                  <a:extLst>
                    <a:ext uri="{9D8B030D-6E8A-4147-A177-3AD203B41FA5}">
                      <a16:colId xmlns:a16="http://schemas.microsoft.com/office/drawing/2014/main" val="3533011613"/>
                    </a:ext>
                  </a:extLst>
                </a:gridCol>
                <a:gridCol w="208280">
                  <a:extLst>
                    <a:ext uri="{9D8B030D-6E8A-4147-A177-3AD203B41FA5}">
                      <a16:colId xmlns:a16="http://schemas.microsoft.com/office/drawing/2014/main" val="389250078"/>
                    </a:ext>
                  </a:extLst>
                </a:gridCol>
                <a:gridCol w="208280">
                  <a:extLst>
                    <a:ext uri="{9D8B030D-6E8A-4147-A177-3AD203B41FA5}">
                      <a16:colId xmlns:a16="http://schemas.microsoft.com/office/drawing/2014/main" val="2870067336"/>
                    </a:ext>
                  </a:extLst>
                </a:gridCol>
                <a:gridCol w="208280">
                  <a:extLst>
                    <a:ext uri="{9D8B030D-6E8A-4147-A177-3AD203B41FA5}">
                      <a16:colId xmlns:a16="http://schemas.microsoft.com/office/drawing/2014/main" val="558583710"/>
                    </a:ext>
                  </a:extLst>
                </a:gridCol>
                <a:gridCol w="208280">
                  <a:extLst>
                    <a:ext uri="{9D8B030D-6E8A-4147-A177-3AD203B41FA5}">
                      <a16:colId xmlns:a16="http://schemas.microsoft.com/office/drawing/2014/main" val="4227474390"/>
                    </a:ext>
                  </a:extLst>
                </a:gridCol>
                <a:gridCol w="208280">
                  <a:extLst>
                    <a:ext uri="{9D8B030D-6E8A-4147-A177-3AD203B41FA5}">
                      <a16:colId xmlns:a16="http://schemas.microsoft.com/office/drawing/2014/main" val="129992368"/>
                    </a:ext>
                  </a:extLst>
                </a:gridCol>
                <a:gridCol w="208280">
                  <a:extLst>
                    <a:ext uri="{9D8B030D-6E8A-4147-A177-3AD203B41FA5}">
                      <a16:colId xmlns:a16="http://schemas.microsoft.com/office/drawing/2014/main" val="821902122"/>
                    </a:ext>
                  </a:extLst>
                </a:gridCol>
                <a:gridCol w="208280">
                  <a:extLst>
                    <a:ext uri="{9D8B030D-6E8A-4147-A177-3AD203B41FA5}">
                      <a16:colId xmlns:a16="http://schemas.microsoft.com/office/drawing/2014/main" val="3037766084"/>
                    </a:ext>
                  </a:extLst>
                </a:gridCol>
                <a:gridCol w="208280">
                  <a:extLst>
                    <a:ext uri="{9D8B030D-6E8A-4147-A177-3AD203B41FA5}">
                      <a16:colId xmlns:a16="http://schemas.microsoft.com/office/drawing/2014/main" val="2406278142"/>
                    </a:ext>
                  </a:extLst>
                </a:gridCol>
                <a:gridCol w="208280">
                  <a:extLst>
                    <a:ext uri="{9D8B030D-6E8A-4147-A177-3AD203B41FA5}">
                      <a16:colId xmlns:a16="http://schemas.microsoft.com/office/drawing/2014/main" val="2750878939"/>
                    </a:ext>
                  </a:extLst>
                </a:gridCol>
                <a:gridCol w="208280">
                  <a:extLst>
                    <a:ext uri="{9D8B030D-6E8A-4147-A177-3AD203B41FA5}">
                      <a16:colId xmlns:a16="http://schemas.microsoft.com/office/drawing/2014/main" val="194500510"/>
                    </a:ext>
                  </a:extLst>
                </a:gridCol>
                <a:gridCol w="208280">
                  <a:extLst>
                    <a:ext uri="{9D8B030D-6E8A-4147-A177-3AD203B41FA5}">
                      <a16:colId xmlns:a16="http://schemas.microsoft.com/office/drawing/2014/main" val="272956669"/>
                    </a:ext>
                  </a:extLst>
                </a:gridCol>
                <a:gridCol w="208280">
                  <a:extLst>
                    <a:ext uri="{9D8B030D-6E8A-4147-A177-3AD203B41FA5}">
                      <a16:colId xmlns:a16="http://schemas.microsoft.com/office/drawing/2014/main" val="1583305030"/>
                    </a:ext>
                  </a:extLst>
                </a:gridCol>
                <a:gridCol w="208280">
                  <a:extLst>
                    <a:ext uri="{9D8B030D-6E8A-4147-A177-3AD203B41FA5}">
                      <a16:colId xmlns:a16="http://schemas.microsoft.com/office/drawing/2014/main" val="3085655144"/>
                    </a:ext>
                  </a:extLst>
                </a:gridCol>
                <a:gridCol w="208280">
                  <a:extLst>
                    <a:ext uri="{9D8B030D-6E8A-4147-A177-3AD203B41FA5}">
                      <a16:colId xmlns:a16="http://schemas.microsoft.com/office/drawing/2014/main" val="3433453402"/>
                    </a:ext>
                  </a:extLst>
                </a:gridCol>
                <a:gridCol w="208280">
                  <a:extLst>
                    <a:ext uri="{9D8B030D-6E8A-4147-A177-3AD203B41FA5}">
                      <a16:colId xmlns:a16="http://schemas.microsoft.com/office/drawing/2014/main" val="107469878"/>
                    </a:ext>
                  </a:extLst>
                </a:gridCol>
                <a:gridCol w="208280">
                  <a:extLst>
                    <a:ext uri="{9D8B030D-6E8A-4147-A177-3AD203B41FA5}">
                      <a16:colId xmlns:a16="http://schemas.microsoft.com/office/drawing/2014/main" val="1000048493"/>
                    </a:ext>
                  </a:extLst>
                </a:gridCol>
                <a:gridCol w="208280">
                  <a:extLst>
                    <a:ext uri="{9D8B030D-6E8A-4147-A177-3AD203B41FA5}">
                      <a16:colId xmlns:a16="http://schemas.microsoft.com/office/drawing/2014/main" val="3639133689"/>
                    </a:ext>
                  </a:extLst>
                </a:gridCol>
                <a:gridCol w="208280">
                  <a:extLst>
                    <a:ext uri="{9D8B030D-6E8A-4147-A177-3AD203B41FA5}">
                      <a16:colId xmlns:a16="http://schemas.microsoft.com/office/drawing/2014/main" val="3859603077"/>
                    </a:ext>
                  </a:extLst>
                </a:gridCol>
                <a:gridCol w="208280">
                  <a:extLst>
                    <a:ext uri="{9D8B030D-6E8A-4147-A177-3AD203B41FA5}">
                      <a16:colId xmlns:a16="http://schemas.microsoft.com/office/drawing/2014/main" val="2605434070"/>
                    </a:ext>
                  </a:extLst>
                </a:gridCol>
                <a:gridCol w="208280">
                  <a:extLst>
                    <a:ext uri="{9D8B030D-6E8A-4147-A177-3AD203B41FA5}">
                      <a16:colId xmlns:a16="http://schemas.microsoft.com/office/drawing/2014/main" val="3118248420"/>
                    </a:ext>
                  </a:extLst>
                </a:gridCol>
                <a:gridCol w="208280">
                  <a:extLst>
                    <a:ext uri="{9D8B030D-6E8A-4147-A177-3AD203B41FA5}">
                      <a16:colId xmlns:a16="http://schemas.microsoft.com/office/drawing/2014/main" val="1312776159"/>
                    </a:ext>
                  </a:extLst>
                </a:gridCol>
                <a:gridCol w="208280">
                  <a:extLst>
                    <a:ext uri="{9D8B030D-6E8A-4147-A177-3AD203B41FA5}">
                      <a16:colId xmlns:a16="http://schemas.microsoft.com/office/drawing/2014/main" val="416273232"/>
                    </a:ext>
                  </a:extLst>
                </a:gridCol>
                <a:gridCol w="208280">
                  <a:extLst>
                    <a:ext uri="{9D8B030D-6E8A-4147-A177-3AD203B41FA5}">
                      <a16:colId xmlns:a16="http://schemas.microsoft.com/office/drawing/2014/main" val="706778236"/>
                    </a:ext>
                  </a:extLst>
                </a:gridCol>
                <a:gridCol w="208280">
                  <a:extLst>
                    <a:ext uri="{9D8B030D-6E8A-4147-A177-3AD203B41FA5}">
                      <a16:colId xmlns:a16="http://schemas.microsoft.com/office/drawing/2014/main" val="4208705224"/>
                    </a:ext>
                  </a:extLst>
                </a:gridCol>
                <a:gridCol w="208280">
                  <a:extLst>
                    <a:ext uri="{9D8B030D-6E8A-4147-A177-3AD203B41FA5}">
                      <a16:colId xmlns:a16="http://schemas.microsoft.com/office/drawing/2014/main" val="2740528570"/>
                    </a:ext>
                  </a:extLst>
                </a:gridCol>
                <a:gridCol w="208280">
                  <a:extLst>
                    <a:ext uri="{9D8B030D-6E8A-4147-A177-3AD203B41FA5}">
                      <a16:colId xmlns:a16="http://schemas.microsoft.com/office/drawing/2014/main" val="1782820779"/>
                    </a:ext>
                  </a:extLst>
                </a:gridCol>
                <a:gridCol w="208280">
                  <a:extLst>
                    <a:ext uri="{9D8B030D-6E8A-4147-A177-3AD203B41FA5}">
                      <a16:colId xmlns:a16="http://schemas.microsoft.com/office/drawing/2014/main" val="2609497906"/>
                    </a:ext>
                  </a:extLst>
                </a:gridCol>
                <a:gridCol w="208280">
                  <a:extLst>
                    <a:ext uri="{9D8B030D-6E8A-4147-A177-3AD203B41FA5}">
                      <a16:colId xmlns:a16="http://schemas.microsoft.com/office/drawing/2014/main" val="2315818021"/>
                    </a:ext>
                  </a:extLst>
                </a:gridCol>
                <a:gridCol w="208280">
                  <a:extLst>
                    <a:ext uri="{9D8B030D-6E8A-4147-A177-3AD203B41FA5}">
                      <a16:colId xmlns:a16="http://schemas.microsoft.com/office/drawing/2014/main" val="3714743160"/>
                    </a:ext>
                  </a:extLst>
                </a:gridCol>
                <a:gridCol w="208280">
                  <a:extLst>
                    <a:ext uri="{9D8B030D-6E8A-4147-A177-3AD203B41FA5}">
                      <a16:colId xmlns:a16="http://schemas.microsoft.com/office/drawing/2014/main" val="4103750581"/>
                    </a:ext>
                  </a:extLst>
                </a:gridCol>
                <a:gridCol w="208280">
                  <a:extLst>
                    <a:ext uri="{9D8B030D-6E8A-4147-A177-3AD203B41FA5}">
                      <a16:colId xmlns:a16="http://schemas.microsoft.com/office/drawing/2014/main" val="1537755367"/>
                    </a:ext>
                  </a:extLst>
                </a:gridCol>
                <a:gridCol w="208280">
                  <a:extLst>
                    <a:ext uri="{9D8B030D-6E8A-4147-A177-3AD203B41FA5}">
                      <a16:colId xmlns:a16="http://schemas.microsoft.com/office/drawing/2014/main" val="1156219876"/>
                    </a:ext>
                  </a:extLst>
                </a:gridCol>
                <a:gridCol w="208280">
                  <a:extLst>
                    <a:ext uri="{9D8B030D-6E8A-4147-A177-3AD203B41FA5}">
                      <a16:colId xmlns:a16="http://schemas.microsoft.com/office/drawing/2014/main" val="1632692869"/>
                    </a:ext>
                  </a:extLst>
                </a:gridCol>
                <a:gridCol w="208280">
                  <a:extLst>
                    <a:ext uri="{9D8B030D-6E8A-4147-A177-3AD203B41FA5}">
                      <a16:colId xmlns:a16="http://schemas.microsoft.com/office/drawing/2014/main" val="1930530810"/>
                    </a:ext>
                  </a:extLst>
                </a:gridCol>
                <a:gridCol w="208280">
                  <a:extLst>
                    <a:ext uri="{9D8B030D-6E8A-4147-A177-3AD203B41FA5}">
                      <a16:colId xmlns:a16="http://schemas.microsoft.com/office/drawing/2014/main" val="3653362913"/>
                    </a:ext>
                  </a:extLst>
                </a:gridCol>
                <a:gridCol w="208280">
                  <a:extLst>
                    <a:ext uri="{9D8B030D-6E8A-4147-A177-3AD203B41FA5}">
                      <a16:colId xmlns:a16="http://schemas.microsoft.com/office/drawing/2014/main" val="141614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2998784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- 2023-04-10 16:00:03</a:t>
                      </a:r>
                      <a:r>
                        <a:rPr kumimoji="0" lang="en-US" sz="1000" b="0" i="0" u="none" strike="noStrike" kern="1200" cap="none" spc="0" normalizeH="0" baseline="0" noProof="0">
                          <a:ln>
                            <a:noFill/>
                          </a:ln>
                          <a:solidFill>
                            <a:prstClr val="black"/>
                          </a:solidFill>
                          <a:effectLst/>
                          <a:uLnTx/>
                          <a:uFillTx/>
                          <a:latin typeface="Calibri"/>
                          <a:ea typeface="+mn-ea"/>
                          <a:cs typeface="+mn-cs"/>
                        </a:rPr>
                        <a:t>
 Grilled to peri-fection! 🤩 Enjoy 30% OFF with this Peri-Peri UnliDeal of the week, from April 10-16, 2023. 💚 Order now! 
Min. spend of P350, exclusive to GrabUnlimited subscribers in Metro Manila.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09983225"/>
                  </a:ext>
                </a:extLst>
              </a:tr>
            </a:tbl>
          </a:graphicData>
        </a:graphic>
      </p:graphicFrame>
      <p:sp>
        <p:nvSpPr>
          <p:cNvPr id="4" name="Text Placeholder 3">
            <a:extLst>
              <a:ext uri="{FF2B5EF4-FFF2-40B4-BE49-F238E27FC236}">
                <a16:creationId xmlns:a16="http://schemas.microsoft.com/office/drawing/2014/main" id="{49761743-5324-4F33-A039-EE460AC67B0C}"/>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986326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F009-46DA-4664-AF69-4BB6A407A721}"/>
              </a:ext>
            </a:extLst>
          </p:cNvPr>
          <p:cNvSpPr>
            <a:spLocks noGrp="1"/>
          </p:cNvSpPr>
          <p:nvPr>
            <p:ph type="title"/>
          </p:nvPr>
        </p:nvSpPr>
        <p:spPr/>
        <p:txBody>
          <a:bodyPr/>
          <a:lstStyle/>
          <a:p>
            <a:r>
              <a:rPr lang="en-US"/>
              <a:t>Facebook [ FB ] Custom Own Posts Table (Own) v2 | Grab Total - 25 of 26</a:t>
            </a:r>
          </a:p>
        </p:txBody>
      </p:sp>
      <p:graphicFrame>
        <p:nvGraphicFramePr>
          <p:cNvPr id="5" name="Table Placeholder 4">
            <a:extLst>
              <a:ext uri="{FF2B5EF4-FFF2-40B4-BE49-F238E27FC236}">
                <a16:creationId xmlns:a16="http://schemas.microsoft.com/office/drawing/2014/main" id="{6A9D6F81-1C5F-4089-8AA6-41E9F8A4DA77}"/>
              </a:ext>
            </a:extLst>
          </p:cNvPr>
          <p:cNvGraphicFramePr>
            <a:graphicFrameLocks noGrp="1"/>
          </p:cNvGraphicFramePr>
          <p:nvPr>
            <p:ph type="tbl" sz="quarter" idx="13"/>
            <p:extLst>
              <p:ext uri="{D42A27DB-BD31-4B8C-83A1-F6EECF244321}">
                <p14:modId xmlns:p14="http://schemas.microsoft.com/office/powerpoint/2010/main" val="346865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1765306176"/>
                    </a:ext>
                  </a:extLst>
                </a:gridCol>
                <a:gridCol w="208280">
                  <a:extLst>
                    <a:ext uri="{9D8B030D-6E8A-4147-A177-3AD203B41FA5}">
                      <a16:colId xmlns:a16="http://schemas.microsoft.com/office/drawing/2014/main" val="4202304563"/>
                    </a:ext>
                  </a:extLst>
                </a:gridCol>
                <a:gridCol w="208280">
                  <a:extLst>
                    <a:ext uri="{9D8B030D-6E8A-4147-A177-3AD203B41FA5}">
                      <a16:colId xmlns:a16="http://schemas.microsoft.com/office/drawing/2014/main" val="1933995060"/>
                    </a:ext>
                  </a:extLst>
                </a:gridCol>
                <a:gridCol w="208280">
                  <a:extLst>
                    <a:ext uri="{9D8B030D-6E8A-4147-A177-3AD203B41FA5}">
                      <a16:colId xmlns:a16="http://schemas.microsoft.com/office/drawing/2014/main" val="706278184"/>
                    </a:ext>
                  </a:extLst>
                </a:gridCol>
                <a:gridCol w="208280">
                  <a:extLst>
                    <a:ext uri="{9D8B030D-6E8A-4147-A177-3AD203B41FA5}">
                      <a16:colId xmlns:a16="http://schemas.microsoft.com/office/drawing/2014/main" val="181202329"/>
                    </a:ext>
                  </a:extLst>
                </a:gridCol>
                <a:gridCol w="208280">
                  <a:extLst>
                    <a:ext uri="{9D8B030D-6E8A-4147-A177-3AD203B41FA5}">
                      <a16:colId xmlns:a16="http://schemas.microsoft.com/office/drawing/2014/main" val="3287629422"/>
                    </a:ext>
                  </a:extLst>
                </a:gridCol>
                <a:gridCol w="208280">
                  <a:extLst>
                    <a:ext uri="{9D8B030D-6E8A-4147-A177-3AD203B41FA5}">
                      <a16:colId xmlns:a16="http://schemas.microsoft.com/office/drawing/2014/main" val="626936061"/>
                    </a:ext>
                  </a:extLst>
                </a:gridCol>
                <a:gridCol w="208280">
                  <a:extLst>
                    <a:ext uri="{9D8B030D-6E8A-4147-A177-3AD203B41FA5}">
                      <a16:colId xmlns:a16="http://schemas.microsoft.com/office/drawing/2014/main" val="881525777"/>
                    </a:ext>
                  </a:extLst>
                </a:gridCol>
                <a:gridCol w="208280">
                  <a:extLst>
                    <a:ext uri="{9D8B030D-6E8A-4147-A177-3AD203B41FA5}">
                      <a16:colId xmlns:a16="http://schemas.microsoft.com/office/drawing/2014/main" val="3417319322"/>
                    </a:ext>
                  </a:extLst>
                </a:gridCol>
                <a:gridCol w="208280">
                  <a:extLst>
                    <a:ext uri="{9D8B030D-6E8A-4147-A177-3AD203B41FA5}">
                      <a16:colId xmlns:a16="http://schemas.microsoft.com/office/drawing/2014/main" val="1288903645"/>
                    </a:ext>
                  </a:extLst>
                </a:gridCol>
                <a:gridCol w="208280">
                  <a:extLst>
                    <a:ext uri="{9D8B030D-6E8A-4147-A177-3AD203B41FA5}">
                      <a16:colId xmlns:a16="http://schemas.microsoft.com/office/drawing/2014/main" val="4238258765"/>
                    </a:ext>
                  </a:extLst>
                </a:gridCol>
                <a:gridCol w="208280">
                  <a:extLst>
                    <a:ext uri="{9D8B030D-6E8A-4147-A177-3AD203B41FA5}">
                      <a16:colId xmlns:a16="http://schemas.microsoft.com/office/drawing/2014/main" val="2948001262"/>
                    </a:ext>
                  </a:extLst>
                </a:gridCol>
                <a:gridCol w="208280">
                  <a:extLst>
                    <a:ext uri="{9D8B030D-6E8A-4147-A177-3AD203B41FA5}">
                      <a16:colId xmlns:a16="http://schemas.microsoft.com/office/drawing/2014/main" val="1941147443"/>
                    </a:ext>
                  </a:extLst>
                </a:gridCol>
                <a:gridCol w="208280">
                  <a:extLst>
                    <a:ext uri="{9D8B030D-6E8A-4147-A177-3AD203B41FA5}">
                      <a16:colId xmlns:a16="http://schemas.microsoft.com/office/drawing/2014/main" val="1446503021"/>
                    </a:ext>
                  </a:extLst>
                </a:gridCol>
                <a:gridCol w="208280">
                  <a:extLst>
                    <a:ext uri="{9D8B030D-6E8A-4147-A177-3AD203B41FA5}">
                      <a16:colId xmlns:a16="http://schemas.microsoft.com/office/drawing/2014/main" val="2511116819"/>
                    </a:ext>
                  </a:extLst>
                </a:gridCol>
                <a:gridCol w="208280">
                  <a:extLst>
                    <a:ext uri="{9D8B030D-6E8A-4147-A177-3AD203B41FA5}">
                      <a16:colId xmlns:a16="http://schemas.microsoft.com/office/drawing/2014/main" val="2493793541"/>
                    </a:ext>
                  </a:extLst>
                </a:gridCol>
                <a:gridCol w="208280">
                  <a:extLst>
                    <a:ext uri="{9D8B030D-6E8A-4147-A177-3AD203B41FA5}">
                      <a16:colId xmlns:a16="http://schemas.microsoft.com/office/drawing/2014/main" val="4056909247"/>
                    </a:ext>
                  </a:extLst>
                </a:gridCol>
                <a:gridCol w="208280">
                  <a:extLst>
                    <a:ext uri="{9D8B030D-6E8A-4147-A177-3AD203B41FA5}">
                      <a16:colId xmlns:a16="http://schemas.microsoft.com/office/drawing/2014/main" val="780067698"/>
                    </a:ext>
                  </a:extLst>
                </a:gridCol>
                <a:gridCol w="208280">
                  <a:extLst>
                    <a:ext uri="{9D8B030D-6E8A-4147-A177-3AD203B41FA5}">
                      <a16:colId xmlns:a16="http://schemas.microsoft.com/office/drawing/2014/main" val="321331397"/>
                    </a:ext>
                  </a:extLst>
                </a:gridCol>
                <a:gridCol w="208280">
                  <a:extLst>
                    <a:ext uri="{9D8B030D-6E8A-4147-A177-3AD203B41FA5}">
                      <a16:colId xmlns:a16="http://schemas.microsoft.com/office/drawing/2014/main" val="1887334301"/>
                    </a:ext>
                  </a:extLst>
                </a:gridCol>
                <a:gridCol w="208280">
                  <a:extLst>
                    <a:ext uri="{9D8B030D-6E8A-4147-A177-3AD203B41FA5}">
                      <a16:colId xmlns:a16="http://schemas.microsoft.com/office/drawing/2014/main" val="513464374"/>
                    </a:ext>
                  </a:extLst>
                </a:gridCol>
                <a:gridCol w="208280">
                  <a:extLst>
                    <a:ext uri="{9D8B030D-6E8A-4147-A177-3AD203B41FA5}">
                      <a16:colId xmlns:a16="http://schemas.microsoft.com/office/drawing/2014/main" val="1796326103"/>
                    </a:ext>
                  </a:extLst>
                </a:gridCol>
                <a:gridCol w="208280">
                  <a:extLst>
                    <a:ext uri="{9D8B030D-6E8A-4147-A177-3AD203B41FA5}">
                      <a16:colId xmlns:a16="http://schemas.microsoft.com/office/drawing/2014/main" val="1208828891"/>
                    </a:ext>
                  </a:extLst>
                </a:gridCol>
                <a:gridCol w="208280">
                  <a:extLst>
                    <a:ext uri="{9D8B030D-6E8A-4147-A177-3AD203B41FA5}">
                      <a16:colId xmlns:a16="http://schemas.microsoft.com/office/drawing/2014/main" val="2173110853"/>
                    </a:ext>
                  </a:extLst>
                </a:gridCol>
                <a:gridCol w="208280">
                  <a:extLst>
                    <a:ext uri="{9D8B030D-6E8A-4147-A177-3AD203B41FA5}">
                      <a16:colId xmlns:a16="http://schemas.microsoft.com/office/drawing/2014/main" val="1211543598"/>
                    </a:ext>
                  </a:extLst>
                </a:gridCol>
                <a:gridCol w="208280">
                  <a:extLst>
                    <a:ext uri="{9D8B030D-6E8A-4147-A177-3AD203B41FA5}">
                      <a16:colId xmlns:a16="http://schemas.microsoft.com/office/drawing/2014/main" val="5384469"/>
                    </a:ext>
                  </a:extLst>
                </a:gridCol>
                <a:gridCol w="208280">
                  <a:extLst>
                    <a:ext uri="{9D8B030D-6E8A-4147-A177-3AD203B41FA5}">
                      <a16:colId xmlns:a16="http://schemas.microsoft.com/office/drawing/2014/main" val="3728981997"/>
                    </a:ext>
                  </a:extLst>
                </a:gridCol>
                <a:gridCol w="208280">
                  <a:extLst>
                    <a:ext uri="{9D8B030D-6E8A-4147-A177-3AD203B41FA5}">
                      <a16:colId xmlns:a16="http://schemas.microsoft.com/office/drawing/2014/main" val="3810207569"/>
                    </a:ext>
                  </a:extLst>
                </a:gridCol>
                <a:gridCol w="208280">
                  <a:extLst>
                    <a:ext uri="{9D8B030D-6E8A-4147-A177-3AD203B41FA5}">
                      <a16:colId xmlns:a16="http://schemas.microsoft.com/office/drawing/2014/main" val="416991698"/>
                    </a:ext>
                  </a:extLst>
                </a:gridCol>
                <a:gridCol w="208280">
                  <a:extLst>
                    <a:ext uri="{9D8B030D-6E8A-4147-A177-3AD203B41FA5}">
                      <a16:colId xmlns:a16="http://schemas.microsoft.com/office/drawing/2014/main" val="602396263"/>
                    </a:ext>
                  </a:extLst>
                </a:gridCol>
                <a:gridCol w="208280">
                  <a:extLst>
                    <a:ext uri="{9D8B030D-6E8A-4147-A177-3AD203B41FA5}">
                      <a16:colId xmlns:a16="http://schemas.microsoft.com/office/drawing/2014/main" val="1326331703"/>
                    </a:ext>
                  </a:extLst>
                </a:gridCol>
                <a:gridCol w="208280">
                  <a:extLst>
                    <a:ext uri="{9D8B030D-6E8A-4147-A177-3AD203B41FA5}">
                      <a16:colId xmlns:a16="http://schemas.microsoft.com/office/drawing/2014/main" val="2284771896"/>
                    </a:ext>
                  </a:extLst>
                </a:gridCol>
                <a:gridCol w="208280">
                  <a:extLst>
                    <a:ext uri="{9D8B030D-6E8A-4147-A177-3AD203B41FA5}">
                      <a16:colId xmlns:a16="http://schemas.microsoft.com/office/drawing/2014/main" val="2449482082"/>
                    </a:ext>
                  </a:extLst>
                </a:gridCol>
                <a:gridCol w="208280">
                  <a:extLst>
                    <a:ext uri="{9D8B030D-6E8A-4147-A177-3AD203B41FA5}">
                      <a16:colId xmlns:a16="http://schemas.microsoft.com/office/drawing/2014/main" val="3981487286"/>
                    </a:ext>
                  </a:extLst>
                </a:gridCol>
                <a:gridCol w="208280">
                  <a:extLst>
                    <a:ext uri="{9D8B030D-6E8A-4147-A177-3AD203B41FA5}">
                      <a16:colId xmlns:a16="http://schemas.microsoft.com/office/drawing/2014/main" val="63665532"/>
                    </a:ext>
                  </a:extLst>
                </a:gridCol>
                <a:gridCol w="208280">
                  <a:extLst>
                    <a:ext uri="{9D8B030D-6E8A-4147-A177-3AD203B41FA5}">
                      <a16:colId xmlns:a16="http://schemas.microsoft.com/office/drawing/2014/main" val="2410127218"/>
                    </a:ext>
                  </a:extLst>
                </a:gridCol>
                <a:gridCol w="208280">
                  <a:extLst>
                    <a:ext uri="{9D8B030D-6E8A-4147-A177-3AD203B41FA5}">
                      <a16:colId xmlns:a16="http://schemas.microsoft.com/office/drawing/2014/main" val="2227082975"/>
                    </a:ext>
                  </a:extLst>
                </a:gridCol>
                <a:gridCol w="208280">
                  <a:extLst>
                    <a:ext uri="{9D8B030D-6E8A-4147-A177-3AD203B41FA5}">
                      <a16:colId xmlns:a16="http://schemas.microsoft.com/office/drawing/2014/main" val="779356699"/>
                    </a:ext>
                  </a:extLst>
                </a:gridCol>
                <a:gridCol w="208280">
                  <a:extLst>
                    <a:ext uri="{9D8B030D-6E8A-4147-A177-3AD203B41FA5}">
                      <a16:colId xmlns:a16="http://schemas.microsoft.com/office/drawing/2014/main" val="2801692882"/>
                    </a:ext>
                  </a:extLst>
                </a:gridCol>
                <a:gridCol w="208280">
                  <a:extLst>
                    <a:ext uri="{9D8B030D-6E8A-4147-A177-3AD203B41FA5}">
                      <a16:colId xmlns:a16="http://schemas.microsoft.com/office/drawing/2014/main" val="2169505567"/>
                    </a:ext>
                  </a:extLst>
                </a:gridCol>
                <a:gridCol w="208280">
                  <a:extLst>
                    <a:ext uri="{9D8B030D-6E8A-4147-A177-3AD203B41FA5}">
                      <a16:colId xmlns:a16="http://schemas.microsoft.com/office/drawing/2014/main" val="3502534252"/>
                    </a:ext>
                  </a:extLst>
                </a:gridCol>
                <a:gridCol w="208280">
                  <a:extLst>
                    <a:ext uri="{9D8B030D-6E8A-4147-A177-3AD203B41FA5}">
                      <a16:colId xmlns:a16="http://schemas.microsoft.com/office/drawing/2014/main" val="3398135195"/>
                    </a:ext>
                  </a:extLst>
                </a:gridCol>
                <a:gridCol w="208280">
                  <a:extLst>
                    <a:ext uri="{9D8B030D-6E8A-4147-A177-3AD203B41FA5}">
                      <a16:colId xmlns:a16="http://schemas.microsoft.com/office/drawing/2014/main" val="2765162088"/>
                    </a:ext>
                  </a:extLst>
                </a:gridCol>
                <a:gridCol w="208280">
                  <a:extLst>
                    <a:ext uri="{9D8B030D-6E8A-4147-A177-3AD203B41FA5}">
                      <a16:colId xmlns:a16="http://schemas.microsoft.com/office/drawing/2014/main" val="707885670"/>
                    </a:ext>
                  </a:extLst>
                </a:gridCol>
                <a:gridCol w="208280">
                  <a:extLst>
                    <a:ext uri="{9D8B030D-6E8A-4147-A177-3AD203B41FA5}">
                      <a16:colId xmlns:a16="http://schemas.microsoft.com/office/drawing/2014/main" val="2607837071"/>
                    </a:ext>
                  </a:extLst>
                </a:gridCol>
                <a:gridCol w="208280">
                  <a:extLst>
                    <a:ext uri="{9D8B030D-6E8A-4147-A177-3AD203B41FA5}">
                      <a16:colId xmlns:a16="http://schemas.microsoft.com/office/drawing/2014/main" val="3679784365"/>
                    </a:ext>
                  </a:extLst>
                </a:gridCol>
                <a:gridCol w="208280">
                  <a:extLst>
                    <a:ext uri="{9D8B030D-6E8A-4147-A177-3AD203B41FA5}">
                      <a16:colId xmlns:a16="http://schemas.microsoft.com/office/drawing/2014/main" val="2976514742"/>
                    </a:ext>
                  </a:extLst>
                </a:gridCol>
                <a:gridCol w="208280">
                  <a:extLst>
                    <a:ext uri="{9D8B030D-6E8A-4147-A177-3AD203B41FA5}">
                      <a16:colId xmlns:a16="http://schemas.microsoft.com/office/drawing/2014/main" val="2822946616"/>
                    </a:ext>
                  </a:extLst>
                </a:gridCol>
                <a:gridCol w="208280">
                  <a:extLst>
                    <a:ext uri="{9D8B030D-6E8A-4147-A177-3AD203B41FA5}">
                      <a16:colId xmlns:a16="http://schemas.microsoft.com/office/drawing/2014/main" val="3350279038"/>
                    </a:ext>
                  </a:extLst>
                </a:gridCol>
                <a:gridCol w="208280">
                  <a:extLst>
                    <a:ext uri="{9D8B030D-6E8A-4147-A177-3AD203B41FA5}">
                      <a16:colId xmlns:a16="http://schemas.microsoft.com/office/drawing/2014/main" val="2090346763"/>
                    </a:ext>
                  </a:extLst>
                </a:gridCol>
                <a:gridCol w="208280">
                  <a:extLst>
                    <a:ext uri="{9D8B030D-6E8A-4147-A177-3AD203B41FA5}">
                      <a16:colId xmlns:a16="http://schemas.microsoft.com/office/drawing/2014/main" val="4260719074"/>
                    </a:ext>
                  </a:extLst>
                </a:gridCol>
                <a:gridCol w="208280">
                  <a:extLst>
                    <a:ext uri="{9D8B030D-6E8A-4147-A177-3AD203B41FA5}">
                      <a16:colId xmlns:a16="http://schemas.microsoft.com/office/drawing/2014/main" val="2743796482"/>
                    </a:ext>
                  </a:extLst>
                </a:gridCol>
                <a:gridCol w="208280">
                  <a:extLst>
                    <a:ext uri="{9D8B030D-6E8A-4147-A177-3AD203B41FA5}">
                      <a16:colId xmlns:a16="http://schemas.microsoft.com/office/drawing/2014/main" val="1320689502"/>
                    </a:ext>
                  </a:extLst>
                </a:gridCol>
                <a:gridCol w="208280">
                  <a:extLst>
                    <a:ext uri="{9D8B030D-6E8A-4147-A177-3AD203B41FA5}">
                      <a16:colId xmlns:a16="http://schemas.microsoft.com/office/drawing/2014/main" val="3109888778"/>
                    </a:ext>
                  </a:extLst>
                </a:gridCol>
                <a:gridCol w="208280">
                  <a:extLst>
                    <a:ext uri="{9D8B030D-6E8A-4147-A177-3AD203B41FA5}">
                      <a16:colId xmlns:a16="http://schemas.microsoft.com/office/drawing/2014/main" val="3980011341"/>
                    </a:ext>
                  </a:extLst>
                </a:gridCol>
                <a:gridCol w="208280">
                  <a:extLst>
                    <a:ext uri="{9D8B030D-6E8A-4147-A177-3AD203B41FA5}">
                      <a16:colId xmlns:a16="http://schemas.microsoft.com/office/drawing/2014/main" val="287171513"/>
                    </a:ext>
                  </a:extLst>
                </a:gridCol>
                <a:gridCol w="208280">
                  <a:extLst>
                    <a:ext uri="{9D8B030D-6E8A-4147-A177-3AD203B41FA5}">
                      <a16:colId xmlns:a16="http://schemas.microsoft.com/office/drawing/2014/main" val="2171934523"/>
                    </a:ext>
                  </a:extLst>
                </a:gridCol>
                <a:gridCol w="208280">
                  <a:extLst>
                    <a:ext uri="{9D8B030D-6E8A-4147-A177-3AD203B41FA5}">
                      <a16:colId xmlns:a16="http://schemas.microsoft.com/office/drawing/2014/main" val="3475070426"/>
                    </a:ext>
                  </a:extLst>
                </a:gridCol>
                <a:gridCol w="208280">
                  <a:extLst>
                    <a:ext uri="{9D8B030D-6E8A-4147-A177-3AD203B41FA5}">
                      <a16:colId xmlns:a16="http://schemas.microsoft.com/office/drawing/2014/main" val="4212517783"/>
                    </a:ext>
                  </a:extLst>
                </a:gridCol>
                <a:gridCol w="208280">
                  <a:extLst>
                    <a:ext uri="{9D8B030D-6E8A-4147-A177-3AD203B41FA5}">
                      <a16:colId xmlns:a16="http://schemas.microsoft.com/office/drawing/2014/main" val="3108408873"/>
                    </a:ext>
                  </a:extLst>
                </a:gridCol>
                <a:gridCol w="208280">
                  <a:extLst>
                    <a:ext uri="{9D8B030D-6E8A-4147-A177-3AD203B41FA5}">
                      <a16:colId xmlns:a16="http://schemas.microsoft.com/office/drawing/2014/main" val="3115194789"/>
                    </a:ext>
                  </a:extLst>
                </a:gridCol>
                <a:gridCol w="208280">
                  <a:extLst>
                    <a:ext uri="{9D8B030D-6E8A-4147-A177-3AD203B41FA5}">
                      <a16:colId xmlns:a16="http://schemas.microsoft.com/office/drawing/2014/main" val="1346382789"/>
                    </a:ext>
                  </a:extLst>
                </a:gridCol>
                <a:gridCol w="208280">
                  <a:extLst>
                    <a:ext uri="{9D8B030D-6E8A-4147-A177-3AD203B41FA5}">
                      <a16:colId xmlns:a16="http://schemas.microsoft.com/office/drawing/2014/main" val="2004554293"/>
                    </a:ext>
                  </a:extLst>
                </a:gridCol>
                <a:gridCol w="208280">
                  <a:extLst>
                    <a:ext uri="{9D8B030D-6E8A-4147-A177-3AD203B41FA5}">
                      <a16:colId xmlns:a16="http://schemas.microsoft.com/office/drawing/2014/main" val="951146573"/>
                    </a:ext>
                  </a:extLst>
                </a:gridCol>
                <a:gridCol w="208280">
                  <a:extLst>
                    <a:ext uri="{9D8B030D-6E8A-4147-A177-3AD203B41FA5}">
                      <a16:colId xmlns:a16="http://schemas.microsoft.com/office/drawing/2014/main" val="699396331"/>
                    </a:ext>
                  </a:extLst>
                </a:gridCol>
                <a:gridCol w="208280">
                  <a:extLst>
                    <a:ext uri="{9D8B030D-6E8A-4147-A177-3AD203B41FA5}">
                      <a16:colId xmlns:a16="http://schemas.microsoft.com/office/drawing/2014/main" val="3349180177"/>
                    </a:ext>
                  </a:extLst>
                </a:gridCol>
                <a:gridCol w="208280">
                  <a:extLst>
                    <a:ext uri="{9D8B030D-6E8A-4147-A177-3AD203B41FA5}">
                      <a16:colId xmlns:a16="http://schemas.microsoft.com/office/drawing/2014/main" val="3192426395"/>
                    </a:ext>
                  </a:extLst>
                </a:gridCol>
                <a:gridCol w="208280">
                  <a:extLst>
                    <a:ext uri="{9D8B030D-6E8A-4147-A177-3AD203B41FA5}">
                      <a16:colId xmlns:a16="http://schemas.microsoft.com/office/drawing/2014/main" val="3005017827"/>
                    </a:ext>
                  </a:extLst>
                </a:gridCol>
                <a:gridCol w="208280">
                  <a:extLst>
                    <a:ext uri="{9D8B030D-6E8A-4147-A177-3AD203B41FA5}">
                      <a16:colId xmlns:a16="http://schemas.microsoft.com/office/drawing/2014/main" val="900293283"/>
                    </a:ext>
                  </a:extLst>
                </a:gridCol>
                <a:gridCol w="208280">
                  <a:extLst>
                    <a:ext uri="{9D8B030D-6E8A-4147-A177-3AD203B41FA5}">
                      <a16:colId xmlns:a16="http://schemas.microsoft.com/office/drawing/2014/main" val="693167346"/>
                    </a:ext>
                  </a:extLst>
                </a:gridCol>
                <a:gridCol w="208280">
                  <a:extLst>
                    <a:ext uri="{9D8B030D-6E8A-4147-A177-3AD203B41FA5}">
                      <a16:colId xmlns:a16="http://schemas.microsoft.com/office/drawing/2014/main" val="3004018163"/>
                    </a:ext>
                  </a:extLst>
                </a:gridCol>
                <a:gridCol w="208280">
                  <a:extLst>
                    <a:ext uri="{9D8B030D-6E8A-4147-A177-3AD203B41FA5}">
                      <a16:colId xmlns:a16="http://schemas.microsoft.com/office/drawing/2014/main" val="451562713"/>
                    </a:ext>
                  </a:extLst>
                </a:gridCol>
                <a:gridCol w="208280">
                  <a:extLst>
                    <a:ext uri="{9D8B030D-6E8A-4147-A177-3AD203B41FA5}">
                      <a16:colId xmlns:a16="http://schemas.microsoft.com/office/drawing/2014/main" val="2605859844"/>
                    </a:ext>
                  </a:extLst>
                </a:gridCol>
                <a:gridCol w="208280">
                  <a:extLst>
                    <a:ext uri="{9D8B030D-6E8A-4147-A177-3AD203B41FA5}">
                      <a16:colId xmlns:a16="http://schemas.microsoft.com/office/drawing/2014/main" val="169561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125631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GrabFood PH - 2023-04-10 13:00:02</a:t>
                      </a:r>
                      <a:r>
                        <a:rPr kumimoji="0" lang="en-US" sz="1000" b="0" i="0" u="none" strike="noStrike" kern="1200" cap="none" spc="0" normalizeH="0" baseline="0" noProof="0">
                          <a:ln>
                            <a:noFill/>
                          </a:ln>
                          <a:solidFill>
                            <a:prstClr val="black"/>
                          </a:solidFill>
                          <a:effectLst/>
                          <a:uLnTx/>
                          <a:uFillTx/>
                          <a:latin typeface="Calibri"/>
                          <a:ea typeface="+mn-ea"/>
                          <a:cs typeface="+mn-cs"/>
                        </a:rPr>
                        <a:t>
 Win staycations and flights for your barkada ‘pag nag-Grab every day! 🌞 Tag your friends and join para sa all-out prizes. 💚
Check your Grab app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69487084"/>
                  </a:ext>
                </a:extLst>
              </a:tr>
            </a:tbl>
          </a:graphicData>
        </a:graphic>
      </p:graphicFrame>
      <p:sp>
        <p:nvSpPr>
          <p:cNvPr id="4" name="Text Placeholder 3">
            <a:extLst>
              <a:ext uri="{FF2B5EF4-FFF2-40B4-BE49-F238E27FC236}">
                <a16:creationId xmlns:a16="http://schemas.microsoft.com/office/drawing/2014/main" id="{894F65C1-B960-44EC-8AAD-CE40EDD658A2}"/>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909277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1C02D-29BB-4325-AF0C-3FD63EE34F3D}"/>
              </a:ext>
            </a:extLst>
          </p:cNvPr>
          <p:cNvSpPr>
            <a:spLocks noGrp="1"/>
          </p:cNvSpPr>
          <p:nvPr>
            <p:ph type="title"/>
          </p:nvPr>
        </p:nvSpPr>
        <p:spPr/>
        <p:txBody>
          <a:bodyPr/>
          <a:lstStyle/>
          <a:p>
            <a:r>
              <a:rPr lang="en-US"/>
              <a:t>Facebook [ FB ] Custom Own Posts Table (Own) v2 | Grab Total - 26 of 26</a:t>
            </a:r>
          </a:p>
        </p:txBody>
      </p:sp>
      <p:graphicFrame>
        <p:nvGraphicFramePr>
          <p:cNvPr id="5" name="Table Placeholder 4">
            <a:extLst>
              <a:ext uri="{FF2B5EF4-FFF2-40B4-BE49-F238E27FC236}">
                <a16:creationId xmlns:a16="http://schemas.microsoft.com/office/drawing/2014/main" id="{67E789AB-B242-43AD-8870-51AB74025B0D}"/>
              </a:ext>
            </a:extLst>
          </p:cNvPr>
          <p:cNvGraphicFramePr>
            <a:graphicFrameLocks noGrp="1"/>
          </p:cNvGraphicFramePr>
          <p:nvPr>
            <p:ph type="tbl" sz="quarter" idx="13"/>
            <p:extLst>
              <p:ext uri="{D42A27DB-BD31-4B8C-83A1-F6EECF244321}">
                <p14:modId xmlns:p14="http://schemas.microsoft.com/office/powerpoint/2010/main" val="2289012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2382">
                  <a:extLst>
                    <a:ext uri="{9D8B030D-6E8A-4147-A177-3AD203B41FA5}">
                      <a16:colId xmlns:a16="http://schemas.microsoft.com/office/drawing/2014/main" val="1445515321"/>
                    </a:ext>
                  </a:extLst>
                </a:gridCol>
                <a:gridCol w="208280">
                  <a:extLst>
                    <a:ext uri="{9D8B030D-6E8A-4147-A177-3AD203B41FA5}">
                      <a16:colId xmlns:a16="http://schemas.microsoft.com/office/drawing/2014/main" val="3550130474"/>
                    </a:ext>
                  </a:extLst>
                </a:gridCol>
                <a:gridCol w="208280">
                  <a:extLst>
                    <a:ext uri="{9D8B030D-6E8A-4147-A177-3AD203B41FA5}">
                      <a16:colId xmlns:a16="http://schemas.microsoft.com/office/drawing/2014/main" val="2033888334"/>
                    </a:ext>
                  </a:extLst>
                </a:gridCol>
                <a:gridCol w="208280">
                  <a:extLst>
                    <a:ext uri="{9D8B030D-6E8A-4147-A177-3AD203B41FA5}">
                      <a16:colId xmlns:a16="http://schemas.microsoft.com/office/drawing/2014/main" val="3091541105"/>
                    </a:ext>
                  </a:extLst>
                </a:gridCol>
                <a:gridCol w="208280">
                  <a:extLst>
                    <a:ext uri="{9D8B030D-6E8A-4147-A177-3AD203B41FA5}">
                      <a16:colId xmlns:a16="http://schemas.microsoft.com/office/drawing/2014/main" val="1570311685"/>
                    </a:ext>
                  </a:extLst>
                </a:gridCol>
                <a:gridCol w="208280">
                  <a:extLst>
                    <a:ext uri="{9D8B030D-6E8A-4147-A177-3AD203B41FA5}">
                      <a16:colId xmlns:a16="http://schemas.microsoft.com/office/drawing/2014/main" val="1780140382"/>
                    </a:ext>
                  </a:extLst>
                </a:gridCol>
                <a:gridCol w="208280">
                  <a:extLst>
                    <a:ext uri="{9D8B030D-6E8A-4147-A177-3AD203B41FA5}">
                      <a16:colId xmlns:a16="http://schemas.microsoft.com/office/drawing/2014/main" val="400187347"/>
                    </a:ext>
                  </a:extLst>
                </a:gridCol>
                <a:gridCol w="208280">
                  <a:extLst>
                    <a:ext uri="{9D8B030D-6E8A-4147-A177-3AD203B41FA5}">
                      <a16:colId xmlns:a16="http://schemas.microsoft.com/office/drawing/2014/main" val="2180375692"/>
                    </a:ext>
                  </a:extLst>
                </a:gridCol>
                <a:gridCol w="208280">
                  <a:extLst>
                    <a:ext uri="{9D8B030D-6E8A-4147-A177-3AD203B41FA5}">
                      <a16:colId xmlns:a16="http://schemas.microsoft.com/office/drawing/2014/main" val="4183634572"/>
                    </a:ext>
                  </a:extLst>
                </a:gridCol>
                <a:gridCol w="208280">
                  <a:extLst>
                    <a:ext uri="{9D8B030D-6E8A-4147-A177-3AD203B41FA5}">
                      <a16:colId xmlns:a16="http://schemas.microsoft.com/office/drawing/2014/main" val="789867314"/>
                    </a:ext>
                  </a:extLst>
                </a:gridCol>
                <a:gridCol w="208280">
                  <a:extLst>
                    <a:ext uri="{9D8B030D-6E8A-4147-A177-3AD203B41FA5}">
                      <a16:colId xmlns:a16="http://schemas.microsoft.com/office/drawing/2014/main" val="3476974906"/>
                    </a:ext>
                  </a:extLst>
                </a:gridCol>
                <a:gridCol w="208280">
                  <a:extLst>
                    <a:ext uri="{9D8B030D-6E8A-4147-A177-3AD203B41FA5}">
                      <a16:colId xmlns:a16="http://schemas.microsoft.com/office/drawing/2014/main" val="2517384464"/>
                    </a:ext>
                  </a:extLst>
                </a:gridCol>
                <a:gridCol w="208280">
                  <a:extLst>
                    <a:ext uri="{9D8B030D-6E8A-4147-A177-3AD203B41FA5}">
                      <a16:colId xmlns:a16="http://schemas.microsoft.com/office/drawing/2014/main" val="3306613581"/>
                    </a:ext>
                  </a:extLst>
                </a:gridCol>
                <a:gridCol w="208280">
                  <a:extLst>
                    <a:ext uri="{9D8B030D-6E8A-4147-A177-3AD203B41FA5}">
                      <a16:colId xmlns:a16="http://schemas.microsoft.com/office/drawing/2014/main" val="3446481923"/>
                    </a:ext>
                  </a:extLst>
                </a:gridCol>
                <a:gridCol w="208280">
                  <a:extLst>
                    <a:ext uri="{9D8B030D-6E8A-4147-A177-3AD203B41FA5}">
                      <a16:colId xmlns:a16="http://schemas.microsoft.com/office/drawing/2014/main" val="2414924656"/>
                    </a:ext>
                  </a:extLst>
                </a:gridCol>
                <a:gridCol w="208280">
                  <a:extLst>
                    <a:ext uri="{9D8B030D-6E8A-4147-A177-3AD203B41FA5}">
                      <a16:colId xmlns:a16="http://schemas.microsoft.com/office/drawing/2014/main" val="3425962367"/>
                    </a:ext>
                  </a:extLst>
                </a:gridCol>
                <a:gridCol w="208280">
                  <a:extLst>
                    <a:ext uri="{9D8B030D-6E8A-4147-A177-3AD203B41FA5}">
                      <a16:colId xmlns:a16="http://schemas.microsoft.com/office/drawing/2014/main" val="1061942299"/>
                    </a:ext>
                  </a:extLst>
                </a:gridCol>
                <a:gridCol w="208280">
                  <a:extLst>
                    <a:ext uri="{9D8B030D-6E8A-4147-A177-3AD203B41FA5}">
                      <a16:colId xmlns:a16="http://schemas.microsoft.com/office/drawing/2014/main" val="221252715"/>
                    </a:ext>
                  </a:extLst>
                </a:gridCol>
                <a:gridCol w="208280">
                  <a:extLst>
                    <a:ext uri="{9D8B030D-6E8A-4147-A177-3AD203B41FA5}">
                      <a16:colId xmlns:a16="http://schemas.microsoft.com/office/drawing/2014/main" val="1693551847"/>
                    </a:ext>
                  </a:extLst>
                </a:gridCol>
                <a:gridCol w="208280">
                  <a:extLst>
                    <a:ext uri="{9D8B030D-6E8A-4147-A177-3AD203B41FA5}">
                      <a16:colId xmlns:a16="http://schemas.microsoft.com/office/drawing/2014/main" val="2751169286"/>
                    </a:ext>
                  </a:extLst>
                </a:gridCol>
                <a:gridCol w="208280">
                  <a:extLst>
                    <a:ext uri="{9D8B030D-6E8A-4147-A177-3AD203B41FA5}">
                      <a16:colId xmlns:a16="http://schemas.microsoft.com/office/drawing/2014/main" val="1005058802"/>
                    </a:ext>
                  </a:extLst>
                </a:gridCol>
                <a:gridCol w="208280">
                  <a:extLst>
                    <a:ext uri="{9D8B030D-6E8A-4147-A177-3AD203B41FA5}">
                      <a16:colId xmlns:a16="http://schemas.microsoft.com/office/drawing/2014/main" val="1053122644"/>
                    </a:ext>
                  </a:extLst>
                </a:gridCol>
                <a:gridCol w="208280">
                  <a:extLst>
                    <a:ext uri="{9D8B030D-6E8A-4147-A177-3AD203B41FA5}">
                      <a16:colId xmlns:a16="http://schemas.microsoft.com/office/drawing/2014/main" val="150154222"/>
                    </a:ext>
                  </a:extLst>
                </a:gridCol>
                <a:gridCol w="208280">
                  <a:extLst>
                    <a:ext uri="{9D8B030D-6E8A-4147-A177-3AD203B41FA5}">
                      <a16:colId xmlns:a16="http://schemas.microsoft.com/office/drawing/2014/main" val="282162766"/>
                    </a:ext>
                  </a:extLst>
                </a:gridCol>
                <a:gridCol w="208280">
                  <a:extLst>
                    <a:ext uri="{9D8B030D-6E8A-4147-A177-3AD203B41FA5}">
                      <a16:colId xmlns:a16="http://schemas.microsoft.com/office/drawing/2014/main" val="1020111007"/>
                    </a:ext>
                  </a:extLst>
                </a:gridCol>
                <a:gridCol w="208280">
                  <a:extLst>
                    <a:ext uri="{9D8B030D-6E8A-4147-A177-3AD203B41FA5}">
                      <a16:colId xmlns:a16="http://schemas.microsoft.com/office/drawing/2014/main" val="610891773"/>
                    </a:ext>
                  </a:extLst>
                </a:gridCol>
                <a:gridCol w="208280">
                  <a:extLst>
                    <a:ext uri="{9D8B030D-6E8A-4147-A177-3AD203B41FA5}">
                      <a16:colId xmlns:a16="http://schemas.microsoft.com/office/drawing/2014/main" val="2787013103"/>
                    </a:ext>
                  </a:extLst>
                </a:gridCol>
                <a:gridCol w="208280">
                  <a:extLst>
                    <a:ext uri="{9D8B030D-6E8A-4147-A177-3AD203B41FA5}">
                      <a16:colId xmlns:a16="http://schemas.microsoft.com/office/drawing/2014/main" val="2210589399"/>
                    </a:ext>
                  </a:extLst>
                </a:gridCol>
                <a:gridCol w="208280">
                  <a:extLst>
                    <a:ext uri="{9D8B030D-6E8A-4147-A177-3AD203B41FA5}">
                      <a16:colId xmlns:a16="http://schemas.microsoft.com/office/drawing/2014/main" val="1293650994"/>
                    </a:ext>
                  </a:extLst>
                </a:gridCol>
                <a:gridCol w="208280">
                  <a:extLst>
                    <a:ext uri="{9D8B030D-6E8A-4147-A177-3AD203B41FA5}">
                      <a16:colId xmlns:a16="http://schemas.microsoft.com/office/drawing/2014/main" val="966812417"/>
                    </a:ext>
                  </a:extLst>
                </a:gridCol>
                <a:gridCol w="208280">
                  <a:extLst>
                    <a:ext uri="{9D8B030D-6E8A-4147-A177-3AD203B41FA5}">
                      <a16:colId xmlns:a16="http://schemas.microsoft.com/office/drawing/2014/main" val="2246115057"/>
                    </a:ext>
                  </a:extLst>
                </a:gridCol>
                <a:gridCol w="208280">
                  <a:extLst>
                    <a:ext uri="{9D8B030D-6E8A-4147-A177-3AD203B41FA5}">
                      <a16:colId xmlns:a16="http://schemas.microsoft.com/office/drawing/2014/main" val="1044215334"/>
                    </a:ext>
                  </a:extLst>
                </a:gridCol>
                <a:gridCol w="208280">
                  <a:extLst>
                    <a:ext uri="{9D8B030D-6E8A-4147-A177-3AD203B41FA5}">
                      <a16:colId xmlns:a16="http://schemas.microsoft.com/office/drawing/2014/main" val="2438500849"/>
                    </a:ext>
                  </a:extLst>
                </a:gridCol>
                <a:gridCol w="208280">
                  <a:extLst>
                    <a:ext uri="{9D8B030D-6E8A-4147-A177-3AD203B41FA5}">
                      <a16:colId xmlns:a16="http://schemas.microsoft.com/office/drawing/2014/main" val="399045763"/>
                    </a:ext>
                  </a:extLst>
                </a:gridCol>
                <a:gridCol w="208280">
                  <a:extLst>
                    <a:ext uri="{9D8B030D-6E8A-4147-A177-3AD203B41FA5}">
                      <a16:colId xmlns:a16="http://schemas.microsoft.com/office/drawing/2014/main" val="4213637481"/>
                    </a:ext>
                  </a:extLst>
                </a:gridCol>
                <a:gridCol w="208280">
                  <a:extLst>
                    <a:ext uri="{9D8B030D-6E8A-4147-A177-3AD203B41FA5}">
                      <a16:colId xmlns:a16="http://schemas.microsoft.com/office/drawing/2014/main" val="4291455489"/>
                    </a:ext>
                  </a:extLst>
                </a:gridCol>
                <a:gridCol w="208280">
                  <a:extLst>
                    <a:ext uri="{9D8B030D-6E8A-4147-A177-3AD203B41FA5}">
                      <a16:colId xmlns:a16="http://schemas.microsoft.com/office/drawing/2014/main" val="3513281452"/>
                    </a:ext>
                  </a:extLst>
                </a:gridCol>
                <a:gridCol w="208280">
                  <a:extLst>
                    <a:ext uri="{9D8B030D-6E8A-4147-A177-3AD203B41FA5}">
                      <a16:colId xmlns:a16="http://schemas.microsoft.com/office/drawing/2014/main" val="2358463215"/>
                    </a:ext>
                  </a:extLst>
                </a:gridCol>
                <a:gridCol w="208280">
                  <a:extLst>
                    <a:ext uri="{9D8B030D-6E8A-4147-A177-3AD203B41FA5}">
                      <a16:colId xmlns:a16="http://schemas.microsoft.com/office/drawing/2014/main" val="764995535"/>
                    </a:ext>
                  </a:extLst>
                </a:gridCol>
                <a:gridCol w="208280">
                  <a:extLst>
                    <a:ext uri="{9D8B030D-6E8A-4147-A177-3AD203B41FA5}">
                      <a16:colId xmlns:a16="http://schemas.microsoft.com/office/drawing/2014/main" val="2016241389"/>
                    </a:ext>
                  </a:extLst>
                </a:gridCol>
                <a:gridCol w="208280">
                  <a:extLst>
                    <a:ext uri="{9D8B030D-6E8A-4147-A177-3AD203B41FA5}">
                      <a16:colId xmlns:a16="http://schemas.microsoft.com/office/drawing/2014/main" val="3077758439"/>
                    </a:ext>
                  </a:extLst>
                </a:gridCol>
                <a:gridCol w="208280">
                  <a:extLst>
                    <a:ext uri="{9D8B030D-6E8A-4147-A177-3AD203B41FA5}">
                      <a16:colId xmlns:a16="http://schemas.microsoft.com/office/drawing/2014/main" val="268372105"/>
                    </a:ext>
                  </a:extLst>
                </a:gridCol>
                <a:gridCol w="208280">
                  <a:extLst>
                    <a:ext uri="{9D8B030D-6E8A-4147-A177-3AD203B41FA5}">
                      <a16:colId xmlns:a16="http://schemas.microsoft.com/office/drawing/2014/main" val="2296070573"/>
                    </a:ext>
                  </a:extLst>
                </a:gridCol>
                <a:gridCol w="208280">
                  <a:extLst>
                    <a:ext uri="{9D8B030D-6E8A-4147-A177-3AD203B41FA5}">
                      <a16:colId xmlns:a16="http://schemas.microsoft.com/office/drawing/2014/main" val="2137017562"/>
                    </a:ext>
                  </a:extLst>
                </a:gridCol>
                <a:gridCol w="208280">
                  <a:extLst>
                    <a:ext uri="{9D8B030D-6E8A-4147-A177-3AD203B41FA5}">
                      <a16:colId xmlns:a16="http://schemas.microsoft.com/office/drawing/2014/main" val="695937730"/>
                    </a:ext>
                  </a:extLst>
                </a:gridCol>
                <a:gridCol w="208280">
                  <a:extLst>
                    <a:ext uri="{9D8B030D-6E8A-4147-A177-3AD203B41FA5}">
                      <a16:colId xmlns:a16="http://schemas.microsoft.com/office/drawing/2014/main" val="1767429581"/>
                    </a:ext>
                  </a:extLst>
                </a:gridCol>
                <a:gridCol w="208280">
                  <a:extLst>
                    <a:ext uri="{9D8B030D-6E8A-4147-A177-3AD203B41FA5}">
                      <a16:colId xmlns:a16="http://schemas.microsoft.com/office/drawing/2014/main" val="2091282476"/>
                    </a:ext>
                  </a:extLst>
                </a:gridCol>
                <a:gridCol w="208280">
                  <a:extLst>
                    <a:ext uri="{9D8B030D-6E8A-4147-A177-3AD203B41FA5}">
                      <a16:colId xmlns:a16="http://schemas.microsoft.com/office/drawing/2014/main" val="3394860725"/>
                    </a:ext>
                  </a:extLst>
                </a:gridCol>
                <a:gridCol w="208280">
                  <a:extLst>
                    <a:ext uri="{9D8B030D-6E8A-4147-A177-3AD203B41FA5}">
                      <a16:colId xmlns:a16="http://schemas.microsoft.com/office/drawing/2014/main" val="1907301245"/>
                    </a:ext>
                  </a:extLst>
                </a:gridCol>
                <a:gridCol w="208280">
                  <a:extLst>
                    <a:ext uri="{9D8B030D-6E8A-4147-A177-3AD203B41FA5}">
                      <a16:colId xmlns:a16="http://schemas.microsoft.com/office/drawing/2014/main" val="3248601492"/>
                    </a:ext>
                  </a:extLst>
                </a:gridCol>
                <a:gridCol w="208280">
                  <a:extLst>
                    <a:ext uri="{9D8B030D-6E8A-4147-A177-3AD203B41FA5}">
                      <a16:colId xmlns:a16="http://schemas.microsoft.com/office/drawing/2014/main" val="1805380823"/>
                    </a:ext>
                  </a:extLst>
                </a:gridCol>
                <a:gridCol w="208280">
                  <a:extLst>
                    <a:ext uri="{9D8B030D-6E8A-4147-A177-3AD203B41FA5}">
                      <a16:colId xmlns:a16="http://schemas.microsoft.com/office/drawing/2014/main" val="4213030512"/>
                    </a:ext>
                  </a:extLst>
                </a:gridCol>
                <a:gridCol w="208280">
                  <a:extLst>
                    <a:ext uri="{9D8B030D-6E8A-4147-A177-3AD203B41FA5}">
                      <a16:colId xmlns:a16="http://schemas.microsoft.com/office/drawing/2014/main" val="3211953279"/>
                    </a:ext>
                  </a:extLst>
                </a:gridCol>
                <a:gridCol w="208280">
                  <a:extLst>
                    <a:ext uri="{9D8B030D-6E8A-4147-A177-3AD203B41FA5}">
                      <a16:colId xmlns:a16="http://schemas.microsoft.com/office/drawing/2014/main" val="299231524"/>
                    </a:ext>
                  </a:extLst>
                </a:gridCol>
                <a:gridCol w="208280">
                  <a:extLst>
                    <a:ext uri="{9D8B030D-6E8A-4147-A177-3AD203B41FA5}">
                      <a16:colId xmlns:a16="http://schemas.microsoft.com/office/drawing/2014/main" val="2274038471"/>
                    </a:ext>
                  </a:extLst>
                </a:gridCol>
                <a:gridCol w="208280">
                  <a:extLst>
                    <a:ext uri="{9D8B030D-6E8A-4147-A177-3AD203B41FA5}">
                      <a16:colId xmlns:a16="http://schemas.microsoft.com/office/drawing/2014/main" val="1789848349"/>
                    </a:ext>
                  </a:extLst>
                </a:gridCol>
                <a:gridCol w="208280">
                  <a:extLst>
                    <a:ext uri="{9D8B030D-6E8A-4147-A177-3AD203B41FA5}">
                      <a16:colId xmlns:a16="http://schemas.microsoft.com/office/drawing/2014/main" val="2703399391"/>
                    </a:ext>
                  </a:extLst>
                </a:gridCol>
                <a:gridCol w="208280">
                  <a:extLst>
                    <a:ext uri="{9D8B030D-6E8A-4147-A177-3AD203B41FA5}">
                      <a16:colId xmlns:a16="http://schemas.microsoft.com/office/drawing/2014/main" val="3234141554"/>
                    </a:ext>
                  </a:extLst>
                </a:gridCol>
                <a:gridCol w="208280">
                  <a:extLst>
                    <a:ext uri="{9D8B030D-6E8A-4147-A177-3AD203B41FA5}">
                      <a16:colId xmlns:a16="http://schemas.microsoft.com/office/drawing/2014/main" val="4255146776"/>
                    </a:ext>
                  </a:extLst>
                </a:gridCol>
                <a:gridCol w="208280">
                  <a:extLst>
                    <a:ext uri="{9D8B030D-6E8A-4147-A177-3AD203B41FA5}">
                      <a16:colId xmlns:a16="http://schemas.microsoft.com/office/drawing/2014/main" val="1486351559"/>
                    </a:ext>
                  </a:extLst>
                </a:gridCol>
                <a:gridCol w="208280">
                  <a:extLst>
                    <a:ext uri="{9D8B030D-6E8A-4147-A177-3AD203B41FA5}">
                      <a16:colId xmlns:a16="http://schemas.microsoft.com/office/drawing/2014/main" val="3957951584"/>
                    </a:ext>
                  </a:extLst>
                </a:gridCol>
                <a:gridCol w="208280">
                  <a:extLst>
                    <a:ext uri="{9D8B030D-6E8A-4147-A177-3AD203B41FA5}">
                      <a16:colId xmlns:a16="http://schemas.microsoft.com/office/drawing/2014/main" val="1891046307"/>
                    </a:ext>
                  </a:extLst>
                </a:gridCol>
                <a:gridCol w="208280">
                  <a:extLst>
                    <a:ext uri="{9D8B030D-6E8A-4147-A177-3AD203B41FA5}">
                      <a16:colId xmlns:a16="http://schemas.microsoft.com/office/drawing/2014/main" val="17630268"/>
                    </a:ext>
                  </a:extLst>
                </a:gridCol>
                <a:gridCol w="208280">
                  <a:extLst>
                    <a:ext uri="{9D8B030D-6E8A-4147-A177-3AD203B41FA5}">
                      <a16:colId xmlns:a16="http://schemas.microsoft.com/office/drawing/2014/main" val="3497646999"/>
                    </a:ext>
                  </a:extLst>
                </a:gridCol>
                <a:gridCol w="208280">
                  <a:extLst>
                    <a:ext uri="{9D8B030D-6E8A-4147-A177-3AD203B41FA5}">
                      <a16:colId xmlns:a16="http://schemas.microsoft.com/office/drawing/2014/main" val="3556662050"/>
                    </a:ext>
                  </a:extLst>
                </a:gridCol>
                <a:gridCol w="208280">
                  <a:extLst>
                    <a:ext uri="{9D8B030D-6E8A-4147-A177-3AD203B41FA5}">
                      <a16:colId xmlns:a16="http://schemas.microsoft.com/office/drawing/2014/main" val="2383581236"/>
                    </a:ext>
                  </a:extLst>
                </a:gridCol>
                <a:gridCol w="208280">
                  <a:extLst>
                    <a:ext uri="{9D8B030D-6E8A-4147-A177-3AD203B41FA5}">
                      <a16:colId xmlns:a16="http://schemas.microsoft.com/office/drawing/2014/main" val="1509279528"/>
                    </a:ext>
                  </a:extLst>
                </a:gridCol>
                <a:gridCol w="208280">
                  <a:extLst>
                    <a:ext uri="{9D8B030D-6E8A-4147-A177-3AD203B41FA5}">
                      <a16:colId xmlns:a16="http://schemas.microsoft.com/office/drawing/2014/main" val="3503310752"/>
                    </a:ext>
                  </a:extLst>
                </a:gridCol>
                <a:gridCol w="208280">
                  <a:extLst>
                    <a:ext uri="{9D8B030D-6E8A-4147-A177-3AD203B41FA5}">
                      <a16:colId xmlns:a16="http://schemas.microsoft.com/office/drawing/2014/main" val="1212317004"/>
                    </a:ext>
                  </a:extLst>
                </a:gridCol>
                <a:gridCol w="208280">
                  <a:extLst>
                    <a:ext uri="{9D8B030D-6E8A-4147-A177-3AD203B41FA5}">
                      <a16:colId xmlns:a16="http://schemas.microsoft.com/office/drawing/2014/main" val="339471766"/>
                    </a:ext>
                  </a:extLst>
                </a:gridCol>
                <a:gridCol w="208280">
                  <a:extLst>
                    <a:ext uri="{9D8B030D-6E8A-4147-A177-3AD203B41FA5}">
                      <a16:colId xmlns:a16="http://schemas.microsoft.com/office/drawing/2014/main" val="683107025"/>
                    </a:ext>
                  </a:extLst>
                </a:gridCol>
                <a:gridCol w="208280">
                  <a:extLst>
                    <a:ext uri="{9D8B030D-6E8A-4147-A177-3AD203B41FA5}">
                      <a16:colId xmlns:a16="http://schemas.microsoft.com/office/drawing/2014/main" val="445132721"/>
                    </a:ext>
                  </a:extLst>
                </a:gridCol>
                <a:gridCol w="208280">
                  <a:extLst>
                    <a:ext uri="{9D8B030D-6E8A-4147-A177-3AD203B41FA5}">
                      <a16:colId xmlns:a16="http://schemas.microsoft.com/office/drawing/2014/main" val="2256194608"/>
                    </a:ext>
                  </a:extLst>
                </a:gridCol>
                <a:gridCol w="208280">
                  <a:extLst>
                    <a:ext uri="{9D8B030D-6E8A-4147-A177-3AD203B41FA5}">
                      <a16:colId xmlns:a16="http://schemas.microsoft.com/office/drawing/2014/main" val="2079073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isSpherical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reach_nonviral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impressions_fan_paid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post_engaged_fan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storyteller_share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story_share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unique_otherclicks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otherclicks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neg_unique_reportspam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post_negative_feedback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neg_hideallclicks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neg_unlikepage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neg_reportspam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3s_unique_paid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30s_CTP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30s_AP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post_video_views_by_distribution_type_shared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post_video_avg_time_watched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post_video_length</a:t>
                      </a:r>
                    </a:p>
                  </a:txBody>
                  <a:tcPr/>
                </a:tc>
                <a:extLst>
                  <a:ext uri="{0D108BD9-81ED-4DB2-BD59-A6C34878D82A}">
                    <a16:rowId xmlns:a16="http://schemas.microsoft.com/office/drawing/2014/main" val="372375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 - 2023-04-10 13:00:02</a:t>
                      </a:r>
                      <a:r>
                        <a:rPr kumimoji="0" lang="en-US" sz="1000" b="0" i="0" u="none" strike="noStrike" kern="1200" cap="none" spc="0" normalizeH="0" baseline="0" noProof="0">
                          <a:ln>
                            <a:noFill/>
                          </a:ln>
                          <a:solidFill>
                            <a:prstClr val="black"/>
                          </a:solidFill>
                          <a:effectLst/>
                          <a:uLnTx/>
                          <a:uFillTx/>
                          <a:latin typeface="Calibri"/>
                          <a:ea typeface="+mn-ea"/>
                          <a:cs typeface="+mn-cs"/>
                        </a:rPr>
                        <a:t>
 Win all-out summer prizes sa pag-Grab mo every day - from staycations to flights! 🤩 Use the code GRABSUMMER for P40 OFF on GrabFood and P100 OFF on GrabMart. Join na! 💚
Check your Grab app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04/14/2023 08:10:44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20079317"/>
                  </a:ext>
                </a:extLst>
              </a:tr>
            </a:tbl>
          </a:graphicData>
        </a:graphic>
      </p:graphicFrame>
      <p:sp>
        <p:nvSpPr>
          <p:cNvPr id="4" name="Text Placeholder 3">
            <a:extLst>
              <a:ext uri="{FF2B5EF4-FFF2-40B4-BE49-F238E27FC236}">
                <a16:creationId xmlns:a16="http://schemas.microsoft.com/office/drawing/2014/main" id="{60F8722E-8C97-4B78-918A-EB2AA533ACD3}"/>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674949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D81A7-247B-4FC8-AE33-863BA805DD0B}"/>
              </a:ext>
            </a:extLst>
          </p:cNvPr>
          <p:cNvSpPr>
            <a:spLocks noGrp="1"/>
          </p:cNvSpPr>
          <p:nvPr>
            <p:ph type="title"/>
          </p:nvPr>
        </p:nvSpPr>
        <p:spPr/>
        <p:txBody>
          <a:bodyPr/>
          <a:lstStyle/>
          <a:p>
            <a:r>
              <a:rPr lang="en-US"/>
              <a:t>Instagram Followers Total | Grab Total</a:t>
            </a:r>
          </a:p>
        </p:txBody>
      </p:sp>
      <p:graphicFrame>
        <p:nvGraphicFramePr>
          <p:cNvPr id="6" name="Chart Placeholder 5">
            <a:extLst>
              <a:ext uri="{FF2B5EF4-FFF2-40B4-BE49-F238E27FC236}">
                <a16:creationId xmlns:a16="http://schemas.microsoft.com/office/drawing/2014/main" id="{CE206BA1-1C0B-4C44-B1D7-291C515C48E5}"/>
              </a:ext>
            </a:extLst>
          </p:cNvPr>
          <p:cNvGraphicFramePr>
            <a:graphicFrameLocks noGrp="1"/>
          </p:cNvGraphicFramePr>
          <p:nvPr>
            <p:ph type="chart" sz="quarter" idx="13"/>
            <p:extLst>
              <p:ext uri="{D42A27DB-BD31-4B8C-83A1-F6EECF244321}">
                <p14:modId xmlns:p14="http://schemas.microsoft.com/office/powerpoint/2010/main" val="4273833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C7A160-136E-4936-AF60-082044F2F179}"/>
              </a:ext>
            </a:extLst>
          </p:cNvPr>
          <p:cNvSpPr>
            <a:spLocks noGrp="1"/>
          </p:cNvSpPr>
          <p:nvPr>
            <p:ph type="body" sz="quarter" idx="14"/>
          </p:nvPr>
        </p:nvSpPr>
        <p:spPr/>
        <p:txBody>
          <a:bodyPr/>
          <a:lstStyle/>
          <a:p>
            <a:r>
              <a:rPr lang="en-US"/>
              <a:t>04/07/2023 - 04/13/2023</a:t>
            </a:r>
          </a:p>
        </p:txBody>
      </p:sp>
      <p:sp>
        <p:nvSpPr>
          <p:cNvPr id="5" name="Footer Placeholder 4">
            <a:extLst>
              <a:ext uri="{FF2B5EF4-FFF2-40B4-BE49-F238E27FC236}">
                <a16:creationId xmlns:a16="http://schemas.microsoft.com/office/drawing/2014/main" id="{E055AD54-6D3E-43C5-8247-2871F2BE5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3325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35C6-3D3F-4298-AB7C-03EA5114490B}"/>
              </a:ext>
            </a:extLst>
          </p:cNvPr>
          <p:cNvSpPr>
            <a:spLocks noGrp="1"/>
          </p:cNvSpPr>
          <p:nvPr>
            <p:ph type="title"/>
          </p:nvPr>
        </p:nvSpPr>
        <p:spPr/>
        <p:txBody>
          <a:bodyPr/>
          <a:lstStyle/>
          <a:p>
            <a:r>
              <a:rPr lang="en-US"/>
              <a:t>Twitter Followers Total | Grab Total</a:t>
            </a:r>
          </a:p>
        </p:txBody>
      </p:sp>
      <p:graphicFrame>
        <p:nvGraphicFramePr>
          <p:cNvPr id="6" name="Chart Placeholder 5">
            <a:extLst>
              <a:ext uri="{FF2B5EF4-FFF2-40B4-BE49-F238E27FC236}">
                <a16:creationId xmlns:a16="http://schemas.microsoft.com/office/drawing/2014/main" id="{402804C0-FA1E-47C1-8624-939CDE6FB0A2}"/>
              </a:ext>
            </a:extLst>
          </p:cNvPr>
          <p:cNvGraphicFramePr>
            <a:graphicFrameLocks noGrp="1"/>
          </p:cNvGraphicFramePr>
          <p:nvPr>
            <p:ph type="chart" sz="quarter" idx="13"/>
            <p:extLst>
              <p:ext uri="{D42A27DB-BD31-4B8C-83A1-F6EECF244321}">
                <p14:modId xmlns:p14="http://schemas.microsoft.com/office/powerpoint/2010/main" val="3974101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C4A20-6780-41F6-8AA7-C97454C43BB9}"/>
              </a:ext>
            </a:extLst>
          </p:cNvPr>
          <p:cNvSpPr>
            <a:spLocks noGrp="1"/>
          </p:cNvSpPr>
          <p:nvPr>
            <p:ph type="body" sz="quarter" idx="14"/>
          </p:nvPr>
        </p:nvSpPr>
        <p:spPr/>
        <p:txBody>
          <a:bodyPr/>
          <a:lstStyle/>
          <a:p>
            <a:r>
              <a:rPr lang="en-US"/>
              <a:t>04/07/2023 - 04/13/2023</a:t>
            </a:r>
          </a:p>
        </p:txBody>
      </p:sp>
      <p:sp>
        <p:nvSpPr>
          <p:cNvPr id="5" name="Footer Placeholder 4">
            <a:extLst>
              <a:ext uri="{FF2B5EF4-FFF2-40B4-BE49-F238E27FC236}">
                <a16:creationId xmlns:a16="http://schemas.microsoft.com/office/drawing/2014/main" id="{12AB5214-BC4B-49AF-A24B-16B46B1BC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010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208BA-252D-46BD-9990-A495D9A55901}"/>
              </a:ext>
            </a:extLst>
          </p:cNvPr>
          <p:cNvSpPr>
            <a:spLocks noGrp="1"/>
          </p:cNvSpPr>
          <p:nvPr>
            <p:ph type="title"/>
          </p:nvPr>
        </p:nvSpPr>
        <p:spPr/>
        <p:txBody>
          <a:bodyPr/>
          <a:lstStyle/>
          <a:p>
            <a:r>
              <a:rPr lang="en-US"/>
              <a:t>Twitter [ TW ] Own + Replies + Retweeted Tweets Table | Grab Total - 1 of 5</a:t>
            </a:r>
          </a:p>
        </p:txBody>
      </p:sp>
      <p:graphicFrame>
        <p:nvGraphicFramePr>
          <p:cNvPr id="5" name="Table Placeholder 4">
            <a:extLst>
              <a:ext uri="{FF2B5EF4-FFF2-40B4-BE49-F238E27FC236}">
                <a16:creationId xmlns:a16="http://schemas.microsoft.com/office/drawing/2014/main" id="{F29B1BC6-4CC9-475B-831B-C78FE2016F9A}"/>
              </a:ext>
            </a:extLst>
          </p:cNvPr>
          <p:cNvGraphicFramePr>
            <a:graphicFrameLocks noGrp="1"/>
          </p:cNvGraphicFramePr>
          <p:nvPr>
            <p:ph type="tbl" sz="quarter" idx="13"/>
            <p:extLst>
              <p:ext uri="{D42A27DB-BD31-4B8C-83A1-F6EECF244321}">
                <p14:modId xmlns:p14="http://schemas.microsoft.com/office/powerpoint/2010/main" val="2043822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2265258"/>
                    </a:ext>
                  </a:extLst>
                </a:gridCol>
                <a:gridCol w="905256">
                  <a:extLst>
                    <a:ext uri="{9D8B030D-6E8A-4147-A177-3AD203B41FA5}">
                      <a16:colId xmlns:a16="http://schemas.microsoft.com/office/drawing/2014/main" val="798085126"/>
                    </a:ext>
                  </a:extLst>
                </a:gridCol>
                <a:gridCol w="905256">
                  <a:extLst>
                    <a:ext uri="{9D8B030D-6E8A-4147-A177-3AD203B41FA5}">
                      <a16:colId xmlns:a16="http://schemas.microsoft.com/office/drawing/2014/main" val="162121827"/>
                    </a:ext>
                  </a:extLst>
                </a:gridCol>
                <a:gridCol w="905256">
                  <a:extLst>
                    <a:ext uri="{9D8B030D-6E8A-4147-A177-3AD203B41FA5}">
                      <a16:colId xmlns:a16="http://schemas.microsoft.com/office/drawing/2014/main" val="3747063318"/>
                    </a:ext>
                  </a:extLst>
                </a:gridCol>
                <a:gridCol w="905256">
                  <a:extLst>
                    <a:ext uri="{9D8B030D-6E8A-4147-A177-3AD203B41FA5}">
                      <a16:colId xmlns:a16="http://schemas.microsoft.com/office/drawing/2014/main" val="4015281825"/>
                    </a:ext>
                  </a:extLst>
                </a:gridCol>
                <a:gridCol w="905256">
                  <a:extLst>
                    <a:ext uri="{9D8B030D-6E8A-4147-A177-3AD203B41FA5}">
                      <a16:colId xmlns:a16="http://schemas.microsoft.com/office/drawing/2014/main" val="1972613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5537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22:21:39</a:t>
                      </a:r>
                      <a:r>
                        <a:rPr kumimoji="0" lang="en-US" sz="1000" b="0" i="0" u="none" strike="noStrike" kern="1200" cap="none" spc="0" normalizeH="0" baseline="0" noProof="0">
                          <a:ln>
                            <a:noFill/>
                          </a:ln>
                          <a:solidFill>
                            <a:prstClr val="black"/>
                          </a:solidFill>
                          <a:effectLst/>
                          <a:uLnTx/>
                          <a:uFillTx/>
                          <a:latin typeface="Calibri"/>
                          <a:ea typeface="+mn-ea"/>
                          <a:cs typeface="+mn-cs"/>
                        </a:rPr>
                        <a:t>
 @armanjison We're sorry to hear about this :( Please DM us a screenshot of the booking ID so we can check on this further.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7989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22:19:34</a:t>
                      </a:r>
                      <a:r>
                        <a:rPr kumimoji="0" lang="en-US" sz="1000" b="0" i="0" u="none" strike="noStrike" kern="1200" cap="none" spc="0" normalizeH="0" baseline="0" noProof="0">
                          <a:ln>
                            <a:noFill/>
                          </a:ln>
                          <a:solidFill>
                            <a:prstClr val="black"/>
                          </a:solidFill>
                          <a:effectLst/>
                          <a:uLnTx/>
                          <a:uFillTx/>
                          <a:latin typeface="Calibri"/>
                          <a:ea typeface="+mn-ea"/>
                          <a:cs typeface="+mn-cs"/>
                        </a:rPr>
                        <a:t>
 @mrluiboi09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03188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22:18:50</a:t>
                      </a:r>
                      <a:r>
                        <a:rPr kumimoji="0" lang="en-US" sz="1000" b="0" i="0" u="none" strike="noStrike" kern="1200" cap="none" spc="0" normalizeH="0" baseline="0" noProof="0">
                          <a:ln>
                            <a:noFill/>
                          </a:ln>
                          <a:solidFill>
                            <a:prstClr val="black"/>
                          </a:solidFill>
                          <a:effectLst/>
                          <a:uLnTx/>
                          <a:uFillTx/>
                          <a:latin typeface="Calibri"/>
                          <a:ea typeface="+mn-ea"/>
                          <a:cs typeface="+mn-cs"/>
                        </a:rPr>
                        <a:t>
 @keanamccoy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47836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21:49:06</a:t>
                      </a:r>
                      <a:r>
                        <a:rPr kumimoji="0" lang="en-US" sz="1000" b="0" i="0" u="none" strike="noStrike" kern="1200" cap="none" spc="0" normalizeH="0" baseline="0" noProof="0">
                          <a:ln>
                            <a:noFill/>
                          </a:ln>
                          <a:solidFill>
                            <a:prstClr val="black"/>
                          </a:solidFill>
                          <a:effectLst/>
                          <a:uLnTx/>
                          <a:uFillTx/>
                          <a:latin typeface="Calibri"/>
                          <a:ea typeface="+mn-ea"/>
                          <a:cs typeface="+mn-cs"/>
                        </a:rPr>
                        <a:t>
 @cmll_brts You may check under your "History" tab.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0240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21:10:15</a:t>
                      </a:r>
                      <a:r>
                        <a:rPr kumimoji="0" lang="en-US" sz="1000" b="0" i="0" u="none" strike="noStrike" kern="1200" cap="none" spc="0" normalizeH="0" baseline="0" noProof="0">
                          <a:ln>
                            <a:noFill/>
                          </a:ln>
                          <a:solidFill>
                            <a:prstClr val="black"/>
                          </a:solidFill>
                          <a:effectLst/>
                          <a:uLnTx/>
                          <a:uFillTx/>
                          <a:latin typeface="Calibri"/>
                          <a:ea typeface="+mn-ea"/>
                          <a:cs typeface="+mn-cs"/>
                        </a:rPr>
                        <a:t>
 @nickelojons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84763308"/>
                  </a:ext>
                </a:extLst>
              </a:tr>
            </a:tbl>
          </a:graphicData>
        </a:graphic>
      </p:graphicFrame>
      <p:sp>
        <p:nvSpPr>
          <p:cNvPr id="4" name="Text Placeholder 3">
            <a:extLst>
              <a:ext uri="{FF2B5EF4-FFF2-40B4-BE49-F238E27FC236}">
                <a16:creationId xmlns:a16="http://schemas.microsoft.com/office/drawing/2014/main" id="{740D18A6-7719-44FF-B722-FBE6FAC43C16}"/>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2381188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D98FB-50F7-4AA7-BB9C-1BE8F063563C}"/>
              </a:ext>
            </a:extLst>
          </p:cNvPr>
          <p:cNvSpPr>
            <a:spLocks noGrp="1"/>
          </p:cNvSpPr>
          <p:nvPr>
            <p:ph type="title"/>
          </p:nvPr>
        </p:nvSpPr>
        <p:spPr/>
        <p:txBody>
          <a:bodyPr/>
          <a:lstStyle/>
          <a:p>
            <a:r>
              <a:rPr lang="en-US"/>
              <a:t>Twitter [ TW ] Own + Replies + Retweeted Tweets Table | Grab Total - 2 of 5</a:t>
            </a:r>
          </a:p>
        </p:txBody>
      </p:sp>
      <p:graphicFrame>
        <p:nvGraphicFramePr>
          <p:cNvPr id="5" name="Table Placeholder 4">
            <a:extLst>
              <a:ext uri="{FF2B5EF4-FFF2-40B4-BE49-F238E27FC236}">
                <a16:creationId xmlns:a16="http://schemas.microsoft.com/office/drawing/2014/main" id="{F6223514-3FDD-4603-B68F-0618E0511156}"/>
              </a:ext>
            </a:extLst>
          </p:cNvPr>
          <p:cNvGraphicFramePr>
            <a:graphicFrameLocks noGrp="1"/>
          </p:cNvGraphicFramePr>
          <p:nvPr>
            <p:ph type="tbl" sz="quarter" idx="13"/>
            <p:extLst>
              <p:ext uri="{D42A27DB-BD31-4B8C-83A1-F6EECF244321}">
                <p14:modId xmlns:p14="http://schemas.microsoft.com/office/powerpoint/2010/main" val="121144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6946548"/>
                    </a:ext>
                  </a:extLst>
                </a:gridCol>
                <a:gridCol w="905256">
                  <a:extLst>
                    <a:ext uri="{9D8B030D-6E8A-4147-A177-3AD203B41FA5}">
                      <a16:colId xmlns:a16="http://schemas.microsoft.com/office/drawing/2014/main" val="2011110110"/>
                    </a:ext>
                  </a:extLst>
                </a:gridCol>
                <a:gridCol w="905256">
                  <a:extLst>
                    <a:ext uri="{9D8B030D-6E8A-4147-A177-3AD203B41FA5}">
                      <a16:colId xmlns:a16="http://schemas.microsoft.com/office/drawing/2014/main" val="355285239"/>
                    </a:ext>
                  </a:extLst>
                </a:gridCol>
                <a:gridCol w="905256">
                  <a:extLst>
                    <a:ext uri="{9D8B030D-6E8A-4147-A177-3AD203B41FA5}">
                      <a16:colId xmlns:a16="http://schemas.microsoft.com/office/drawing/2014/main" val="1003206991"/>
                    </a:ext>
                  </a:extLst>
                </a:gridCol>
                <a:gridCol w="905256">
                  <a:extLst>
                    <a:ext uri="{9D8B030D-6E8A-4147-A177-3AD203B41FA5}">
                      <a16:colId xmlns:a16="http://schemas.microsoft.com/office/drawing/2014/main" val="830424839"/>
                    </a:ext>
                  </a:extLst>
                </a:gridCol>
                <a:gridCol w="905256">
                  <a:extLst>
                    <a:ext uri="{9D8B030D-6E8A-4147-A177-3AD203B41FA5}">
                      <a16:colId xmlns:a16="http://schemas.microsoft.com/office/drawing/2014/main" val="155518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0731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20:50:13</a:t>
                      </a:r>
                      <a:r>
                        <a:rPr kumimoji="0" lang="en-US" sz="1000" b="0" i="0" u="none" strike="noStrike" kern="1200" cap="none" spc="0" normalizeH="0" baseline="0" noProof="0">
                          <a:ln>
                            <a:noFill/>
                          </a:ln>
                          <a:solidFill>
                            <a:prstClr val="black"/>
                          </a:solidFill>
                          <a:effectLst/>
                          <a:uLnTx/>
                          <a:uFillTx/>
                          <a:latin typeface="Calibri"/>
                          <a:ea typeface="+mn-ea"/>
                          <a:cs typeface="+mn-cs"/>
                        </a:rPr>
                        <a:t>
 @Melden_27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88395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20:40:39</a:t>
                      </a:r>
                      <a:r>
                        <a:rPr kumimoji="0" lang="en-US" sz="1000" b="0" i="0" u="none" strike="noStrike" kern="1200" cap="none" spc="0" normalizeH="0" baseline="0" noProof="0">
                          <a:ln>
                            <a:noFill/>
                          </a:ln>
                          <a:solidFill>
                            <a:prstClr val="black"/>
                          </a:solidFill>
                          <a:effectLst/>
                          <a:uLnTx/>
                          <a:uFillTx/>
                          <a:latin typeface="Calibri"/>
                          <a:ea typeface="+mn-ea"/>
                          <a:cs typeface="+mn-cs"/>
                        </a:rPr>
                        <a:t>
 @HUWANkind Please DM us the booking ID so we can check on this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57341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20:36:39</a:t>
                      </a:r>
                      <a:r>
                        <a:rPr kumimoji="0" lang="en-US" sz="1000" b="0" i="0" u="none" strike="noStrike" kern="1200" cap="none" spc="0" normalizeH="0" baseline="0" noProof="0">
                          <a:ln>
                            <a:noFill/>
                          </a:ln>
                          <a:solidFill>
                            <a:prstClr val="black"/>
                          </a:solidFill>
                          <a:effectLst/>
                          <a:uLnTx/>
                          <a:uFillTx/>
                          <a:latin typeface="Calibri"/>
                          <a:ea typeface="+mn-ea"/>
                          <a:cs typeface="+mn-cs"/>
                        </a:rPr>
                        <a:t>
 @cmll_brts We're sorry to hear about this :( Please DM us the booking ID so we can check on this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52592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20:34:38</a:t>
                      </a:r>
                      <a:r>
                        <a:rPr kumimoji="0" lang="en-US" sz="1000" b="0" i="0" u="none" strike="noStrike" kern="1200" cap="none" spc="0" normalizeH="0" baseline="0" noProof="0">
                          <a:ln>
                            <a:noFill/>
                          </a:ln>
                          <a:solidFill>
                            <a:prstClr val="black"/>
                          </a:solidFill>
                          <a:effectLst/>
                          <a:uLnTx/>
                          <a:uFillTx/>
                          <a:latin typeface="Calibri"/>
                          <a:ea typeface="+mn-ea"/>
                          <a:cs typeface="+mn-cs"/>
                        </a:rPr>
                        <a:t>
 @_dyowannna We've responded to your 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04360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20:33:28</a:t>
                      </a:r>
                      <a:r>
                        <a:rPr kumimoji="0" lang="en-US" sz="1000" b="0" i="0" u="none" strike="noStrike" kern="1200" cap="none" spc="0" normalizeH="0" baseline="0" noProof="0">
                          <a:ln>
                            <a:noFill/>
                          </a:ln>
                          <a:solidFill>
                            <a:prstClr val="black"/>
                          </a:solidFill>
                          <a:effectLst/>
                          <a:uLnTx/>
                          <a:uFillTx/>
                          <a:latin typeface="Calibri"/>
                          <a:ea typeface="+mn-ea"/>
                          <a:cs typeface="+mn-cs"/>
                        </a:rPr>
                        <a:t>
 @arih1211 We're sorry to hear about this :( Please send us a DM so we can check on this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04032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20:14:48</a:t>
                      </a:r>
                      <a:r>
                        <a:rPr kumimoji="0" lang="en-US" sz="1000" b="0" i="0" u="none" strike="noStrike" kern="1200" cap="none" spc="0" normalizeH="0" baseline="0" noProof="0">
                          <a:ln>
                            <a:noFill/>
                          </a:ln>
                          <a:solidFill>
                            <a:prstClr val="black"/>
                          </a:solidFill>
                          <a:effectLst/>
                          <a:uLnTx/>
                          <a:uFillTx/>
                          <a:latin typeface="Calibri"/>
                          <a:ea typeface="+mn-ea"/>
                          <a:cs typeface="+mn-cs"/>
                        </a:rPr>
                        <a:t>
 @HUWANkind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2054226858"/>
                  </a:ext>
                </a:extLst>
              </a:tr>
            </a:tbl>
          </a:graphicData>
        </a:graphic>
      </p:graphicFrame>
      <p:sp>
        <p:nvSpPr>
          <p:cNvPr id="4" name="Text Placeholder 3">
            <a:extLst>
              <a:ext uri="{FF2B5EF4-FFF2-40B4-BE49-F238E27FC236}">
                <a16:creationId xmlns:a16="http://schemas.microsoft.com/office/drawing/2014/main" id="{16F11078-B65F-4CDB-B14D-DB925F85F3B0}"/>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4204486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37934-4002-4B04-948B-E72AFC0D11F8}"/>
              </a:ext>
            </a:extLst>
          </p:cNvPr>
          <p:cNvSpPr>
            <a:spLocks noGrp="1"/>
          </p:cNvSpPr>
          <p:nvPr>
            <p:ph type="title"/>
          </p:nvPr>
        </p:nvSpPr>
        <p:spPr/>
        <p:txBody>
          <a:bodyPr/>
          <a:lstStyle/>
          <a:p>
            <a:r>
              <a:rPr lang="en-US"/>
              <a:t>Twitter [ TW ] Own + Replies + Retweeted Tweets Table | Grab Total - 3 of 5</a:t>
            </a:r>
          </a:p>
        </p:txBody>
      </p:sp>
      <p:graphicFrame>
        <p:nvGraphicFramePr>
          <p:cNvPr id="5" name="Table Placeholder 4">
            <a:extLst>
              <a:ext uri="{FF2B5EF4-FFF2-40B4-BE49-F238E27FC236}">
                <a16:creationId xmlns:a16="http://schemas.microsoft.com/office/drawing/2014/main" id="{10E9DD98-9530-49A0-8032-E250C99DEF12}"/>
              </a:ext>
            </a:extLst>
          </p:cNvPr>
          <p:cNvGraphicFramePr>
            <a:graphicFrameLocks noGrp="1"/>
          </p:cNvGraphicFramePr>
          <p:nvPr>
            <p:ph type="tbl" sz="quarter" idx="13"/>
            <p:extLst>
              <p:ext uri="{D42A27DB-BD31-4B8C-83A1-F6EECF244321}">
                <p14:modId xmlns:p14="http://schemas.microsoft.com/office/powerpoint/2010/main" val="4817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2163387"/>
                    </a:ext>
                  </a:extLst>
                </a:gridCol>
                <a:gridCol w="905256">
                  <a:extLst>
                    <a:ext uri="{9D8B030D-6E8A-4147-A177-3AD203B41FA5}">
                      <a16:colId xmlns:a16="http://schemas.microsoft.com/office/drawing/2014/main" val="2969667218"/>
                    </a:ext>
                  </a:extLst>
                </a:gridCol>
                <a:gridCol w="905256">
                  <a:extLst>
                    <a:ext uri="{9D8B030D-6E8A-4147-A177-3AD203B41FA5}">
                      <a16:colId xmlns:a16="http://schemas.microsoft.com/office/drawing/2014/main" val="2982065788"/>
                    </a:ext>
                  </a:extLst>
                </a:gridCol>
                <a:gridCol w="905256">
                  <a:extLst>
                    <a:ext uri="{9D8B030D-6E8A-4147-A177-3AD203B41FA5}">
                      <a16:colId xmlns:a16="http://schemas.microsoft.com/office/drawing/2014/main" val="2143866226"/>
                    </a:ext>
                  </a:extLst>
                </a:gridCol>
                <a:gridCol w="905256">
                  <a:extLst>
                    <a:ext uri="{9D8B030D-6E8A-4147-A177-3AD203B41FA5}">
                      <a16:colId xmlns:a16="http://schemas.microsoft.com/office/drawing/2014/main" val="3053977741"/>
                    </a:ext>
                  </a:extLst>
                </a:gridCol>
                <a:gridCol w="905256">
                  <a:extLst>
                    <a:ext uri="{9D8B030D-6E8A-4147-A177-3AD203B41FA5}">
                      <a16:colId xmlns:a16="http://schemas.microsoft.com/office/drawing/2014/main" val="1138515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9583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20:14:32</a:t>
                      </a:r>
                      <a:r>
                        <a:rPr kumimoji="0" lang="en-US" sz="1000" b="0" i="0" u="none" strike="noStrike" kern="1200" cap="none" spc="0" normalizeH="0" baseline="0" noProof="0">
                          <a:ln>
                            <a:noFill/>
                          </a:ln>
                          <a:solidFill>
                            <a:prstClr val="black"/>
                          </a:solidFill>
                          <a:effectLst/>
                          <a:uLnTx/>
                          <a:uFillTx/>
                          <a:latin typeface="Calibri"/>
                          <a:ea typeface="+mn-ea"/>
                          <a:cs typeface="+mn-cs"/>
                        </a:rPr>
                        <a:t>
 @iichnn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37366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19:01:54</a:t>
                      </a:r>
                      <a:r>
                        <a:rPr kumimoji="0" lang="en-US" sz="1000" b="0" i="0" u="none" strike="noStrike" kern="1200" cap="none" spc="0" normalizeH="0" baseline="0" noProof="0">
                          <a:ln>
                            <a:noFill/>
                          </a:ln>
                          <a:solidFill>
                            <a:prstClr val="black"/>
                          </a:solidFill>
                          <a:effectLst/>
                          <a:uLnTx/>
                          <a:uFillTx/>
                          <a:latin typeface="Calibri"/>
                          <a:ea typeface="+mn-ea"/>
                          <a:cs typeface="+mn-cs"/>
                        </a:rPr>
                        <a:t>
 @immaJETTplane Apologies for the inconvenience that this has caused you. We kindly ask for your patience and wait for some more time due to inclement 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97780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18:31:15</a:t>
                      </a:r>
                      <a:r>
                        <a:rPr kumimoji="0" lang="en-US" sz="1000" b="0" i="0" u="none" strike="noStrike" kern="1200" cap="none" spc="0" normalizeH="0" baseline="0" noProof="0">
                          <a:ln>
                            <a:noFill/>
                          </a:ln>
                          <a:solidFill>
                            <a:prstClr val="black"/>
                          </a:solidFill>
                          <a:effectLst/>
                          <a:uLnTx/>
                          <a:uFillTx/>
                          <a:latin typeface="Calibri"/>
                          <a:ea typeface="+mn-ea"/>
                          <a:cs typeface="+mn-cs"/>
                        </a:rPr>
                        <a:t>
 @_ohemgyyy We're sorry to hear about this :( Please DM us the booking ID so we can check on this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271882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17:58:24</a:t>
                      </a:r>
                      <a:r>
                        <a:rPr kumimoji="0" lang="en-US" sz="1000" b="0" i="0" u="none" strike="noStrike" kern="1200" cap="none" spc="0" normalizeH="0" baseline="0" noProof="0">
                          <a:ln>
                            <a:noFill/>
                          </a:ln>
                          <a:solidFill>
                            <a:prstClr val="black"/>
                          </a:solidFill>
                          <a:effectLst/>
                          <a:uLnTx/>
                          <a:uFillTx/>
                          <a:latin typeface="Calibri"/>
                          <a:ea typeface="+mn-ea"/>
                          <a:cs typeface="+mn-cs"/>
                        </a:rPr>
                        <a:t>
 @michiarroco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81326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17:29:41</a:t>
                      </a:r>
                      <a:r>
                        <a:rPr kumimoji="0" lang="en-US" sz="1000" b="0" i="0" u="none" strike="noStrike" kern="1200" cap="none" spc="0" normalizeH="0" baseline="0" noProof="0">
                          <a:ln>
                            <a:noFill/>
                          </a:ln>
                          <a:solidFill>
                            <a:prstClr val="black"/>
                          </a:solidFill>
                          <a:effectLst/>
                          <a:uLnTx/>
                          <a:uFillTx/>
                          <a:latin typeface="Calibri"/>
                          <a:ea typeface="+mn-ea"/>
                          <a:cs typeface="+mn-cs"/>
                        </a:rPr>
                        <a:t>
 @cssnya Hey there! Please send "Contact Support' via DM to chat with an agent regarding your concern.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61848297"/>
                  </a:ext>
                </a:extLst>
              </a:tr>
            </a:tbl>
          </a:graphicData>
        </a:graphic>
      </p:graphicFrame>
      <p:sp>
        <p:nvSpPr>
          <p:cNvPr id="4" name="Text Placeholder 3">
            <a:extLst>
              <a:ext uri="{FF2B5EF4-FFF2-40B4-BE49-F238E27FC236}">
                <a16:creationId xmlns:a16="http://schemas.microsoft.com/office/drawing/2014/main" id="{5A9BD7B1-5D48-44FA-A2C6-BE317844FBBD}"/>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310373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FE1A-BB2B-443E-926F-45E254CBD93E}"/>
              </a:ext>
            </a:extLst>
          </p:cNvPr>
          <p:cNvSpPr>
            <a:spLocks noGrp="1"/>
          </p:cNvSpPr>
          <p:nvPr>
            <p:ph type="title"/>
          </p:nvPr>
        </p:nvSpPr>
        <p:spPr/>
        <p:txBody>
          <a:bodyPr/>
          <a:lstStyle/>
          <a:p>
            <a:r>
              <a:rPr lang="en-US"/>
              <a:t>Twitter [ TW ] Own + Replies + Retweeted Tweets Table | Grab Total - 4 of 5</a:t>
            </a:r>
          </a:p>
        </p:txBody>
      </p:sp>
      <p:graphicFrame>
        <p:nvGraphicFramePr>
          <p:cNvPr id="5" name="Table Placeholder 4">
            <a:extLst>
              <a:ext uri="{FF2B5EF4-FFF2-40B4-BE49-F238E27FC236}">
                <a16:creationId xmlns:a16="http://schemas.microsoft.com/office/drawing/2014/main" id="{A9638545-61D6-4B20-9C5D-03B3690E2B07}"/>
              </a:ext>
            </a:extLst>
          </p:cNvPr>
          <p:cNvGraphicFramePr>
            <a:graphicFrameLocks noGrp="1"/>
          </p:cNvGraphicFramePr>
          <p:nvPr>
            <p:ph type="tbl" sz="quarter" idx="13"/>
            <p:extLst>
              <p:ext uri="{D42A27DB-BD31-4B8C-83A1-F6EECF244321}">
                <p14:modId xmlns:p14="http://schemas.microsoft.com/office/powerpoint/2010/main" val="149979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5492239"/>
                    </a:ext>
                  </a:extLst>
                </a:gridCol>
                <a:gridCol w="905256">
                  <a:extLst>
                    <a:ext uri="{9D8B030D-6E8A-4147-A177-3AD203B41FA5}">
                      <a16:colId xmlns:a16="http://schemas.microsoft.com/office/drawing/2014/main" val="289979495"/>
                    </a:ext>
                  </a:extLst>
                </a:gridCol>
                <a:gridCol w="905256">
                  <a:extLst>
                    <a:ext uri="{9D8B030D-6E8A-4147-A177-3AD203B41FA5}">
                      <a16:colId xmlns:a16="http://schemas.microsoft.com/office/drawing/2014/main" val="792792653"/>
                    </a:ext>
                  </a:extLst>
                </a:gridCol>
                <a:gridCol w="905256">
                  <a:extLst>
                    <a:ext uri="{9D8B030D-6E8A-4147-A177-3AD203B41FA5}">
                      <a16:colId xmlns:a16="http://schemas.microsoft.com/office/drawing/2014/main" val="3427494796"/>
                    </a:ext>
                  </a:extLst>
                </a:gridCol>
                <a:gridCol w="905256">
                  <a:extLst>
                    <a:ext uri="{9D8B030D-6E8A-4147-A177-3AD203B41FA5}">
                      <a16:colId xmlns:a16="http://schemas.microsoft.com/office/drawing/2014/main" val="4012750218"/>
                    </a:ext>
                  </a:extLst>
                </a:gridCol>
                <a:gridCol w="905256">
                  <a:extLst>
                    <a:ext uri="{9D8B030D-6E8A-4147-A177-3AD203B41FA5}">
                      <a16:colId xmlns:a16="http://schemas.microsoft.com/office/drawing/2014/main" val="323759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9428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17:16:46</a:t>
                      </a:r>
                      <a:r>
                        <a:rPr kumimoji="0" lang="en-US" sz="1000" b="0" i="0" u="none" strike="noStrike" kern="1200" cap="none" spc="0" normalizeH="0" baseline="0" noProof="0">
                          <a:ln>
                            <a:noFill/>
                          </a:ln>
                          <a:solidFill>
                            <a:prstClr val="black"/>
                          </a:solidFill>
                          <a:effectLst/>
                          <a:uLnTx/>
                          <a:uFillTx/>
                          <a:latin typeface="Calibri"/>
                          <a:ea typeface="+mn-ea"/>
                          <a:cs typeface="+mn-cs"/>
                        </a:rPr>
                        <a:t>
 @rdlfbr @burgerkingph We're sorry to hear about this :( Please DM us the booking ID so we can check on this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293182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15:40:35</a:t>
                      </a:r>
                      <a:r>
                        <a:rPr kumimoji="0" lang="en-US" sz="1000" b="0" i="0" u="none" strike="noStrike" kern="1200" cap="none" spc="0" normalizeH="0" baseline="0" noProof="0">
                          <a:ln>
                            <a:noFill/>
                          </a:ln>
                          <a:solidFill>
                            <a:prstClr val="black"/>
                          </a:solidFill>
                          <a:effectLst/>
                          <a:uLnTx/>
                          <a:uFillTx/>
                          <a:latin typeface="Calibri"/>
                          <a:ea typeface="+mn-ea"/>
                          <a:cs typeface="+mn-cs"/>
                        </a:rPr>
                        <a:t>
 @GFRD_Buddy Apologies if you find it difficult to book 😢 The demand really increases and we ask for your patience as we try to serve everyone. Hang in there as we add more drivers on the road.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81341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14:23:45</a:t>
                      </a:r>
                      <a:r>
                        <a:rPr kumimoji="0" lang="en-US" sz="1000" b="0" i="0" u="none" strike="noStrike" kern="1200" cap="none" spc="0" normalizeH="0" baseline="0" noProof="0">
                          <a:ln>
                            <a:noFill/>
                          </a:ln>
                          <a:solidFill>
                            <a:prstClr val="black"/>
                          </a:solidFill>
                          <a:effectLst/>
                          <a:uLnTx/>
                          <a:uFillTx/>
                          <a:latin typeface="Calibri"/>
                          <a:ea typeface="+mn-ea"/>
                          <a:cs typeface="+mn-cs"/>
                        </a:rPr>
                        <a:t>
 @jelly_beyb We got you, Jelly!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9355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13:22:03</a:t>
                      </a:r>
                      <a:r>
                        <a:rPr kumimoji="0" lang="en-US" sz="1000" b="0" i="0" u="none" strike="noStrike" kern="1200" cap="none" spc="0" normalizeH="0" baseline="0" noProof="0">
                          <a:ln>
                            <a:noFill/>
                          </a:ln>
                          <a:solidFill>
                            <a:prstClr val="black"/>
                          </a:solidFill>
                          <a:effectLst/>
                          <a:uLnTx/>
                          <a:uFillTx/>
                          <a:latin typeface="Calibri"/>
                          <a:ea typeface="+mn-ea"/>
                          <a:cs typeface="+mn-cs"/>
                        </a:rPr>
                        <a:t>
 @pjopvngilinvn We regret to learn about your experience and the inconvenience that this has caused you 😔️ You may send us a DM so we can assist you 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63785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13:10:27</a:t>
                      </a:r>
                      <a:r>
                        <a:rPr kumimoji="0" lang="en-US" sz="1000" b="0" i="0" u="none" strike="noStrike" kern="1200" cap="none" spc="0" normalizeH="0" baseline="0" noProof="0">
                          <a:ln>
                            <a:noFill/>
                          </a:ln>
                          <a:solidFill>
                            <a:prstClr val="black"/>
                          </a:solidFill>
                          <a:effectLst/>
                          <a:uLnTx/>
                          <a:uFillTx/>
                          <a:latin typeface="Calibri"/>
                          <a:ea typeface="+mn-ea"/>
                          <a:cs typeface="+mn-cs"/>
                        </a:rPr>
                        <a:t>
 @kaaaaye Hello there! We will respond to your DM shortly.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4422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08:38:15</a:t>
                      </a:r>
                      <a:r>
                        <a:rPr kumimoji="0" lang="en-US" sz="1000" b="0" i="0" u="none" strike="noStrike" kern="1200" cap="none" spc="0" normalizeH="0" baseline="0" noProof="0">
                          <a:ln>
                            <a:noFill/>
                          </a:ln>
                          <a:solidFill>
                            <a:prstClr val="black"/>
                          </a:solidFill>
                          <a:effectLst/>
                          <a:uLnTx/>
                          <a:uFillTx/>
                          <a:latin typeface="Calibri"/>
                          <a:ea typeface="+mn-ea"/>
                          <a:cs typeface="+mn-cs"/>
                        </a:rPr>
                        <a:t>
 @jojiporni Grab will instruct the bank to return the funds. The availability of the funds will be subject to your issuing bank’s policies. You may visit this link here: https://t.co/RkXWlDwMDk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3875255064"/>
                  </a:ext>
                </a:extLst>
              </a:tr>
            </a:tbl>
          </a:graphicData>
        </a:graphic>
      </p:graphicFrame>
      <p:sp>
        <p:nvSpPr>
          <p:cNvPr id="4" name="Text Placeholder 3">
            <a:extLst>
              <a:ext uri="{FF2B5EF4-FFF2-40B4-BE49-F238E27FC236}">
                <a16:creationId xmlns:a16="http://schemas.microsoft.com/office/drawing/2014/main" id="{FC456A51-0E24-4AF7-96DF-E32EF2F9A67C}"/>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332014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CA5E-9195-4957-87CA-BEE4A632D1DF}"/>
              </a:ext>
            </a:extLst>
          </p:cNvPr>
          <p:cNvSpPr>
            <a:spLocks noGrp="1"/>
          </p:cNvSpPr>
          <p:nvPr>
            <p:ph type="title"/>
          </p:nvPr>
        </p:nvSpPr>
        <p:spPr/>
        <p:txBody>
          <a:bodyPr/>
          <a:lstStyle/>
          <a:p>
            <a:r>
              <a:rPr lang="en-US"/>
              <a:t>Twitter [ TW ] Own + Replies + Retweeted Tweets Table | Grab Total - 5 of 5</a:t>
            </a:r>
          </a:p>
        </p:txBody>
      </p:sp>
      <p:graphicFrame>
        <p:nvGraphicFramePr>
          <p:cNvPr id="5" name="Table Placeholder 4">
            <a:extLst>
              <a:ext uri="{FF2B5EF4-FFF2-40B4-BE49-F238E27FC236}">
                <a16:creationId xmlns:a16="http://schemas.microsoft.com/office/drawing/2014/main" id="{B62E4330-FE1D-48D5-BC92-59E0B3D7123A}"/>
              </a:ext>
            </a:extLst>
          </p:cNvPr>
          <p:cNvGraphicFramePr>
            <a:graphicFrameLocks noGrp="1"/>
          </p:cNvGraphicFramePr>
          <p:nvPr>
            <p:ph type="tbl" sz="quarter" idx="13"/>
            <p:extLst>
              <p:ext uri="{D42A27DB-BD31-4B8C-83A1-F6EECF244321}">
                <p14:modId xmlns:p14="http://schemas.microsoft.com/office/powerpoint/2010/main" val="2530797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596905"/>
                    </a:ext>
                  </a:extLst>
                </a:gridCol>
                <a:gridCol w="905256">
                  <a:extLst>
                    <a:ext uri="{9D8B030D-6E8A-4147-A177-3AD203B41FA5}">
                      <a16:colId xmlns:a16="http://schemas.microsoft.com/office/drawing/2014/main" val="435954670"/>
                    </a:ext>
                  </a:extLst>
                </a:gridCol>
                <a:gridCol w="905256">
                  <a:extLst>
                    <a:ext uri="{9D8B030D-6E8A-4147-A177-3AD203B41FA5}">
                      <a16:colId xmlns:a16="http://schemas.microsoft.com/office/drawing/2014/main" val="3230573135"/>
                    </a:ext>
                  </a:extLst>
                </a:gridCol>
                <a:gridCol w="905256">
                  <a:extLst>
                    <a:ext uri="{9D8B030D-6E8A-4147-A177-3AD203B41FA5}">
                      <a16:colId xmlns:a16="http://schemas.microsoft.com/office/drawing/2014/main" val="1258386950"/>
                    </a:ext>
                  </a:extLst>
                </a:gridCol>
                <a:gridCol w="905256">
                  <a:extLst>
                    <a:ext uri="{9D8B030D-6E8A-4147-A177-3AD203B41FA5}">
                      <a16:colId xmlns:a16="http://schemas.microsoft.com/office/drawing/2014/main" val="1887761541"/>
                    </a:ext>
                  </a:extLst>
                </a:gridCol>
                <a:gridCol w="905256">
                  <a:extLst>
                    <a:ext uri="{9D8B030D-6E8A-4147-A177-3AD203B41FA5}">
                      <a16:colId xmlns:a16="http://schemas.microsoft.com/office/drawing/2014/main" val="3464636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9991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08:25:17</a:t>
                      </a:r>
                      <a:r>
                        <a:rPr kumimoji="0" lang="en-US" sz="1000" b="0" i="0" u="none" strike="noStrike" kern="1200" cap="none" spc="0" normalizeH="0" baseline="0" noProof="0">
                          <a:ln>
                            <a:noFill/>
                          </a:ln>
                          <a:solidFill>
                            <a:prstClr val="black"/>
                          </a:solidFill>
                          <a:effectLst/>
                          <a:uLnTx/>
                          <a:uFillTx/>
                          <a:latin typeface="Calibri"/>
                          <a:ea typeface="+mn-ea"/>
                          <a:cs typeface="+mn-cs"/>
                        </a:rPr>
                        <a:t>
 @jojiporni This is also being refunded automatically and will reflect on your account depending on your issuing bank's policy. Hope this clears things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52690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- 2023-04-13 08:24:57</a:t>
                      </a:r>
                      <a:r>
                        <a:rPr kumimoji="0" lang="en-US" sz="1000" b="0" i="0" u="none" strike="noStrike" kern="1200" cap="none" spc="0" normalizeH="0" baseline="0" noProof="0">
                          <a:ln>
                            <a:noFill/>
                          </a:ln>
                          <a:solidFill>
                            <a:prstClr val="black"/>
                          </a:solidFill>
                          <a:effectLst/>
                          <a:uLnTx/>
                          <a:uFillTx/>
                          <a:latin typeface="Calibri"/>
                          <a:ea typeface="+mn-ea"/>
                          <a:cs typeface="+mn-cs"/>
                        </a:rPr>
                        <a:t>
 @jojiporni The charge that you're seeing is a pre-authorization charge. It's a certain amount of funds that will be held temporarily to ensure that there are sufficient funds to be charged at the end of the transaction.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extLst>
                  <a:ext uri="{0D108BD9-81ED-4DB2-BD59-A6C34878D82A}">
                    <a16:rowId xmlns:a16="http://schemas.microsoft.com/office/drawing/2014/main" val="375805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grabph - 2023-04-12 21:06:51</a:t>
                      </a:r>
                      <a:r>
                        <a:rPr kumimoji="0" lang="en-US" sz="1000" b="0" i="0" u="none" strike="noStrike" kern="1200" cap="none" spc="0" normalizeH="0" baseline="0" noProof="0">
                          <a:ln>
                            <a:noFill/>
                          </a:ln>
                          <a:solidFill>
                            <a:prstClr val="black"/>
                          </a:solidFill>
                          <a:effectLst/>
                          <a:uLnTx/>
                          <a:uFillTx/>
                          <a:latin typeface="Calibri"/>
                          <a:ea typeface="+mn-ea"/>
                          <a:cs typeface="+mn-cs"/>
                        </a:rPr>
                        <a:t>
 @bigbrotherteej Hi! We've already responded to your DM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277898468"/>
                  </a:ext>
                </a:extLst>
              </a:tr>
            </a:tbl>
          </a:graphicData>
        </a:graphic>
      </p:graphicFrame>
      <p:sp>
        <p:nvSpPr>
          <p:cNvPr id="4" name="Text Placeholder 3">
            <a:extLst>
              <a:ext uri="{FF2B5EF4-FFF2-40B4-BE49-F238E27FC236}">
                <a16:creationId xmlns:a16="http://schemas.microsoft.com/office/drawing/2014/main" id="{0C10E464-6E2F-43BA-9516-5E23D5578317}"/>
              </a:ext>
            </a:extLst>
          </p:cNvPr>
          <p:cNvSpPr>
            <a:spLocks noGrp="1"/>
          </p:cNvSpPr>
          <p:nvPr>
            <p:ph type="body" sz="quarter" idx="14"/>
          </p:nvPr>
        </p:nvSpPr>
        <p:spPr/>
        <p:txBody>
          <a:bodyPr/>
          <a:lstStyle/>
          <a:p>
            <a:r>
              <a:rPr lang="en-US"/>
              <a:t>04/07/2023 - 04/13/2023</a:t>
            </a:r>
          </a:p>
        </p:txBody>
      </p:sp>
    </p:spTree>
    <p:extLst>
      <p:ext uri="{BB962C8B-B14F-4D97-AF65-F5344CB8AC3E}">
        <p14:creationId xmlns:p14="http://schemas.microsoft.com/office/powerpoint/2010/main" val="25782398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5412-3442-4072-9851-8B8F86AB4E28}"/>
              </a:ext>
            </a:extLst>
          </p:cNvPr>
          <p:cNvSpPr>
            <a:spLocks noGrp="1"/>
          </p:cNvSpPr>
          <p:nvPr>
            <p:ph type="title"/>
          </p:nvPr>
        </p:nvSpPr>
        <p:spPr/>
        <p:txBody>
          <a:bodyPr/>
          <a:lstStyle/>
          <a:p>
            <a:r>
              <a:rPr lang="en-US"/>
              <a:t>Tiktok Followers Total | Grab Total</a:t>
            </a:r>
          </a:p>
        </p:txBody>
      </p:sp>
      <p:graphicFrame>
        <p:nvGraphicFramePr>
          <p:cNvPr id="6" name="Chart Placeholder 5">
            <a:extLst>
              <a:ext uri="{FF2B5EF4-FFF2-40B4-BE49-F238E27FC236}">
                <a16:creationId xmlns:a16="http://schemas.microsoft.com/office/drawing/2014/main" id="{9015FF3F-2A56-423A-9B48-39A98CE3CA26}"/>
              </a:ext>
            </a:extLst>
          </p:cNvPr>
          <p:cNvGraphicFramePr>
            <a:graphicFrameLocks noGrp="1"/>
          </p:cNvGraphicFramePr>
          <p:nvPr>
            <p:ph type="chart" sz="quarter" idx="13"/>
            <p:extLst>
              <p:ext uri="{D42A27DB-BD31-4B8C-83A1-F6EECF244321}">
                <p14:modId xmlns:p14="http://schemas.microsoft.com/office/powerpoint/2010/main" val="94765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B9D76-8EB3-4FB8-A17A-1A7B63FB492F}"/>
              </a:ext>
            </a:extLst>
          </p:cNvPr>
          <p:cNvSpPr>
            <a:spLocks noGrp="1"/>
          </p:cNvSpPr>
          <p:nvPr>
            <p:ph type="body" sz="quarter" idx="14"/>
          </p:nvPr>
        </p:nvSpPr>
        <p:spPr/>
        <p:txBody>
          <a:bodyPr/>
          <a:lstStyle/>
          <a:p>
            <a:r>
              <a:rPr lang="en-US"/>
              <a:t>04/07/2023 - 04/13/2023</a:t>
            </a:r>
          </a:p>
        </p:txBody>
      </p:sp>
      <p:sp>
        <p:nvSpPr>
          <p:cNvPr id="5" name="Footer Placeholder 4">
            <a:extLst>
              <a:ext uri="{FF2B5EF4-FFF2-40B4-BE49-F238E27FC236}">
                <a16:creationId xmlns:a16="http://schemas.microsoft.com/office/drawing/2014/main" id="{EE66CA51-E38C-47F2-B96C-B7CBFE7B6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9013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10747</Words>
  <Application>Microsoft Office PowerPoint</Application>
  <PresentationFormat>On-screen Show (4:3)</PresentationFormat>
  <Paragraphs>4030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Grab Total</vt:lpstr>
      <vt:lpstr>Facebook Fans or Followers Total | Grab Total</vt:lpstr>
      <vt:lpstr>Facebook [ FB ] Custom Own Posts Table (Own) v2 | Grab Total - 1 of 26</vt:lpstr>
      <vt:lpstr>Facebook [ FB ] Custom Own Posts Table (Own) v2 | Grab Total - 2 of 26</vt:lpstr>
      <vt:lpstr>Facebook [ FB ] Custom Own Posts Table (Own) v2 | Grab Total - 3 of 26</vt:lpstr>
      <vt:lpstr>Facebook [ FB ] Custom Own Posts Table (Own) v2 | Grab Total - 4 of 26</vt:lpstr>
      <vt:lpstr>Facebook [ FB ] Custom Own Posts Table (Own) v2 | Grab Total - 5 of 26</vt:lpstr>
      <vt:lpstr>Facebook [ FB ] Custom Own Posts Table (Own) v2 | Grab Total - 6 of 26</vt:lpstr>
      <vt:lpstr>Facebook [ FB ] Custom Own Posts Table (Own) v2 | Grab Total - 7 of 26</vt:lpstr>
      <vt:lpstr>Facebook [ FB ] Custom Own Posts Table (Own) v2 | Grab Total - 8 of 26</vt:lpstr>
      <vt:lpstr>Facebook [ FB ] Custom Own Posts Table (Own) v2 | Grab Total - 9 of 26</vt:lpstr>
      <vt:lpstr>Facebook [ FB ] Custom Own Posts Table (Own) v2 | Grab Total - 10 of 26</vt:lpstr>
      <vt:lpstr>Facebook [ FB ] Custom Own Posts Table (Own) v2 | Grab Total - 11 of 26</vt:lpstr>
      <vt:lpstr>Facebook [ FB ] Custom Own Posts Table (Own) v2 | Grab Total - 12 of 26</vt:lpstr>
      <vt:lpstr>Facebook [ FB ] Custom Own Posts Table (Own) v2 | Grab Total - 13 of 26</vt:lpstr>
      <vt:lpstr>Facebook [ FB ] Custom Own Posts Table (Own) v2 | Grab Total - 14 of 26</vt:lpstr>
      <vt:lpstr>Facebook [ FB ] Custom Own Posts Table (Own) v2 | Grab Total - 15 of 26</vt:lpstr>
      <vt:lpstr>Facebook [ FB ] Custom Own Posts Table (Own) v2 | Grab Total - 16 of 26</vt:lpstr>
      <vt:lpstr>Facebook [ FB ] Custom Own Posts Table (Own) v2 | Grab Total - 17 of 26</vt:lpstr>
      <vt:lpstr>Facebook [ FB ] Custom Own Posts Table (Own) v2 | Grab Total - 18 of 26</vt:lpstr>
      <vt:lpstr>Facebook [ FB ] Custom Own Posts Table (Own) v2 | Grab Total - 19 of 26</vt:lpstr>
      <vt:lpstr>Facebook [ FB ] Custom Own Posts Table (Own) v2 | Grab Total - 20 of 26</vt:lpstr>
      <vt:lpstr>Facebook [ FB ] Custom Own Posts Table (Own) v2 | Grab Total - 21 of 26</vt:lpstr>
      <vt:lpstr>Facebook [ FB ] Custom Own Posts Table (Own) v2 | Grab Total - 22 of 26</vt:lpstr>
      <vt:lpstr>Facebook [ FB ] Custom Own Posts Table (Own) v2 | Grab Total - 23 of 26</vt:lpstr>
      <vt:lpstr>Facebook [ FB ] Custom Own Posts Table (Own) v2 | Grab Total - 24 of 26</vt:lpstr>
      <vt:lpstr>Facebook [ FB ] Custom Own Posts Table (Own) v2 | Grab Total - 25 of 26</vt:lpstr>
      <vt:lpstr>Facebook [ FB ] Custom Own Posts Table (Own) v2 | Grab Total - 26 of 26</vt:lpstr>
      <vt:lpstr>Instagram Followers Total | Grab Total</vt:lpstr>
      <vt:lpstr>Twitter Followers Total | Grab Total</vt:lpstr>
      <vt:lpstr>Twitter [ TW ] Own + Replies + Retweeted Tweets Table | Grab Total - 1 of 5</vt:lpstr>
      <vt:lpstr>Twitter [ TW ] Own + Replies + Retweeted Tweets Table | Grab Total - 2 of 5</vt:lpstr>
      <vt:lpstr>Twitter [ TW ] Own + Replies + Retweeted Tweets Table | Grab Total - 3 of 5</vt:lpstr>
      <vt:lpstr>Twitter [ TW ] Own + Replies + Retweeted Tweets Table | Grab Total - 4 of 5</vt:lpstr>
      <vt:lpstr>Twitter [ TW ] Own + Replies + Retweeted Tweets Table | Grab Total - 5 of 5</vt:lpstr>
      <vt:lpstr>Tiktok Followers Total | Grab Total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Grab Total</dc:title>
  <dc:creator>Frederik Born</dc:creator>
  <cp:lastModifiedBy>Frederik Born</cp:lastModifiedBy>
  <cp:revision>1</cp:revision>
  <dcterms:created xsi:type="dcterms:W3CDTF">2023-04-14T03:14:14Z</dcterms:created>
  <dcterms:modified xsi:type="dcterms:W3CDTF">2023-04-14T03:18:38Z</dcterms:modified>
</cp:coreProperties>
</file>