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F6F0-8EBE-4BB1-8EE9-6712C2E3C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(Own) | Burger King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B52B7-9C7E-4160-8378-81208BAC5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375808"/>
              </p:ext>
            </p:extLst>
          </p:nvPr>
        </p:nvGraphicFramePr>
        <p:xfrm>
          <a:off x="457200" y="1731963"/>
          <a:ext cx="8246058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8">
                  <a:extLst>
                    <a:ext uri="{9D8B030D-6E8A-4147-A177-3AD203B41FA5}">
                      <a16:colId xmlns:a16="http://schemas.microsoft.com/office/drawing/2014/main" val="2670896160"/>
                    </a:ext>
                  </a:extLst>
                </a:gridCol>
                <a:gridCol w="526695">
                  <a:extLst>
                    <a:ext uri="{9D8B030D-6E8A-4147-A177-3AD203B41FA5}">
                      <a16:colId xmlns:a16="http://schemas.microsoft.com/office/drawing/2014/main" val="35693359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399930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730943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172127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64777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948171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374329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4842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699480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933950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981481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19364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881451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469456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33813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048622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99569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0517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99323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34057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5522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1718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451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A7AFA-1F62-43D4-BD71-88B2CE74C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02881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7CC1C-FB80-4608-B88E-837B42DF2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(Own) | Burger King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7C3913-D815-4454-A4C8-F70092F28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185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8">
                  <a:extLst>
                    <a:ext uri="{9D8B030D-6E8A-4147-A177-3AD203B41FA5}">
                      <a16:colId xmlns:a16="http://schemas.microsoft.com/office/drawing/2014/main" val="3881977598"/>
                    </a:ext>
                  </a:extLst>
                </a:gridCol>
                <a:gridCol w="526695">
                  <a:extLst>
                    <a:ext uri="{9D8B030D-6E8A-4147-A177-3AD203B41FA5}">
                      <a16:colId xmlns:a16="http://schemas.microsoft.com/office/drawing/2014/main" val="9179749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18718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600691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221326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548410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267700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08387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636762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739420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757753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794121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423740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084415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734459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839547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352243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72896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1723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922806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79558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6127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31392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8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Burger King Philippines - 2018-08-01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Ano man ang wika, iisa lang ang #HariNgBurger. 😉 Patunay na lamang dito ang orihinal at pinakatanyag na handog ng Hari ng Burger -- ang WHOPPER. 🔥 Banggitin mo sa ibaba ang mga kaibigan mong Hari at matatas sa wikang Filipino! 👑🍔🇵🇭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169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6B59C-4612-4574-85BB-9BF14CE60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5346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B08E1-43DE-4F55-A4BD-15603511E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(Own) | Burger King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5B4653-2BAE-43FB-AAF9-351AC1D552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882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8">
                  <a:extLst>
                    <a:ext uri="{9D8B030D-6E8A-4147-A177-3AD203B41FA5}">
                      <a16:colId xmlns:a16="http://schemas.microsoft.com/office/drawing/2014/main" val="1962320198"/>
                    </a:ext>
                  </a:extLst>
                </a:gridCol>
                <a:gridCol w="526695">
                  <a:extLst>
                    <a:ext uri="{9D8B030D-6E8A-4147-A177-3AD203B41FA5}">
                      <a16:colId xmlns:a16="http://schemas.microsoft.com/office/drawing/2014/main" val="33392867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927354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342341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01068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600398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967320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288828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156746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01151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0451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760330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922425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81116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57763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214399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503273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515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7863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5003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19256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1196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977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42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Burger King Philippines - 2018-08-02 09:42:47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*inihulog ang mikropono* 🎤
#HariNgBurger #LinggoNgWika 🇵🇭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355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0DC76-5DF5-42CD-929C-56A918DD7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76026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C396B-40EB-4BA1-9922-5E802D4B5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(Own) | Burger King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86FC72-B104-438A-A033-754719A9E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930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8">
                  <a:extLst>
                    <a:ext uri="{9D8B030D-6E8A-4147-A177-3AD203B41FA5}">
                      <a16:colId xmlns:a16="http://schemas.microsoft.com/office/drawing/2014/main" val="3300653952"/>
                    </a:ext>
                  </a:extLst>
                </a:gridCol>
                <a:gridCol w="526695">
                  <a:extLst>
                    <a:ext uri="{9D8B030D-6E8A-4147-A177-3AD203B41FA5}">
                      <a16:colId xmlns:a16="http://schemas.microsoft.com/office/drawing/2014/main" val="1925197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65700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939247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838552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254705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074240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14454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729430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344775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931754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704341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082172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76641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23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349502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301080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92504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3639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869509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3790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6626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65947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8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Burger King Philippines - 2018-08-02 14:58:46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Tingnan at tikman ang orihinal na Apat na Kesong Whopper. 🧀🧀🧀🧀 Nag-uumapaw sa natunaw na keso at makatas na karne ng baka na niluto sa 🔥umaapoy na parilya. 🔥 Isa na namang patunay na ano man ang wika, iisa lang ang #HariNgBurger. #LinggoNgWika 🇵🇭
Nakagugutom, no? Tumawag lamang sa "#" 2-22-22 o bisitahin ang bit.ly/BKDeliveryPH upang maibsan ang iyong gutom!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463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003EB-36D0-4B41-9BDB-B281867B9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085358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7D1BC-0CC8-4161-9C35-EFFD3E8E3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(Own) | Burger King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D1E644-3880-4994-9DF9-39C6DF2032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091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8">
                  <a:extLst>
                    <a:ext uri="{9D8B030D-6E8A-4147-A177-3AD203B41FA5}">
                      <a16:colId xmlns:a16="http://schemas.microsoft.com/office/drawing/2014/main" val="2608778823"/>
                    </a:ext>
                  </a:extLst>
                </a:gridCol>
                <a:gridCol w="526695">
                  <a:extLst>
                    <a:ext uri="{9D8B030D-6E8A-4147-A177-3AD203B41FA5}">
                      <a16:colId xmlns:a16="http://schemas.microsoft.com/office/drawing/2014/main" val="34644674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190998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407857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260196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214096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070799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767315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402236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16344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87115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817990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340872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865276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924908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464045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196038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0083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5238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703695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0252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5545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61148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10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Burger King Philippines - 2018-08-03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Ano man ang wika, iisa lang ang #HariNgBurger - ang tanyag at orihinal na WHOPPER. Niluto sa 🔥🔥naglalagablab na parilya🔥🔥 para maging makatas at lasang-lasa ang sarap ng tunay na karne ng baka.🥩 #LinggoNgWika 🇵🇭
Naglalaway ka na ba? Tumawag na sa "#" 2-22-22 o bumisita sa bit.ly/BKDeliveryPH_2 upang bigyang-kasiyahan ang hiling ng iyong tiyan!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673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87B6A-0BB9-4081-9004-9F783903B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580221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70A0A-4800-4769-9CDF-9D5DCE645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(Own) | Burger King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D05F7-78E0-4249-A17A-4F8A79DB0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540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8">
                  <a:extLst>
                    <a:ext uri="{9D8B030D-6E8A-4147-A177-3AD203B41FA5}">
                      <a16:colId xmlns:a16="http://schemas.microsoft.com/office/drawing/2014/main" val="396162878"/>
                    </a:ext>
                  </a:extLst>
                </a:gridCol>
                <a:gridCol w="526695">
                  <a:extLst>
                    <a:ext uri="{9D8B030D-6E8A-4147-A177-3AD203B41FA5}">
                      <a16:colId xmlns:a16="http://schemas.microsoft.com/office/drawing/2014/main" val="11844341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273905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669628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091409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517808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726400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263624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27981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301305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192749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143733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479500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419517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52430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42139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896599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6548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455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288323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7996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2892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54086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06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Burger King Philippines - 2018-08-03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Anim na pulgada ng nakabubusog na Sobrang Habang Manok.🐓 Hindi ka mabibitin dito, pare. 😉 ‘Yan ang isa pang patunay na ano man ang wika, iisa lang ang #HariNgBurger. 👑 #LinggoNgWika🇵🇭 
Halina't bumisita sa bit.ly/BKDeliveryPH_4 o tumawag sa "#" 2-22-22, upang bigyang-kasiyahan ang hiling ng iyong tiyan!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007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09A35-E4F4-4EC1-BC27-A239D90CB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5817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497</Words>
  <Application>Microsoft Office PowerPoint</Application>
  <PresentationFormat>On-screen Show (4:3)</PresentationFormat>
  <Paragraphs>265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Own Posts Table (Own) | Burger King - 1 of 6</vt:lpstr>
      <vt:lpstr>Own Posts Table (Own) | Burger King - 2 of 6</vt:lpstr>
      <vt:lpstr>Own Posts Table (Own) | Burger King - 3 of 6</vt:lpstr>
      <vt:lpstr>Own Posts Table (Own) | Burger King - 4 of 6</vt:lpstr>
      <vt:lpstr>Own Posts Table (Own) | Burger King - 5 of 6</vt:lpstr>
      <vt:lpstr>Own Posts Table (Own) | Burger King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 (Own) | Burger King - 1 of 6</dc:title>
  <dc:creator>Administrator</dc:creator>
  <cp:lastModifiedBy>Administrator</cp:lastModifiedBy>
  <cp:revision>1</cp:revision>
  <dcterms:created xsi:type="dcterms:W3CDTF">2018-08-05T01:56:57Z</dcterms:created>
  <dcterms:modified xsi:type="dcterms:W3CDTF">2018-08-05T01:58:24Z</dcterms:modified>
</cp:coreProperties>
</file>