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09" d="100"/>
          <a:sy n="109" d="100"/>
        </p:scale>
        <p:origin x="216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FA6C12-B234-4C3B-A07E-897AAF9A92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(Own) | Burger King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7851B0B-2FD4-412D-A5AE-2042D7907DF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70579684"/>
              </p:ext>
            </p:extLst>
          </p:nvPr>
        </p:nvGraphicFramePr>
        <p:xfrm>
          <a:off x="457200" y="1731963"/>
          <a:ext cx="8246058" cy="490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8">
                  <a:extLst>
                    <a:ext uri="{9D8B030D-6E8A-4147-A177-3AD203B41FA5}">
                      <a16:colId xmlns:a16="http://schemas.microsoft.com/office/drawing/2014/main" val="651649611"/>
                    </a:ext>
                  </a:extLst>
                </a:gridCol>
                <a:gridCol w="526695">
                  <a:extLst>
                    <a:ext uri="{9D8B030D-6E8A-4147-A177-3AD203B41FA5}">
                      <a16:colId xmlns:a16="http://schemas.microsoft.com/office/drawing/2014/main" val="66735315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67223715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28217877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238592820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50117641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85299148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43402483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09187663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4701605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2670538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86597768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53468183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00962283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98174619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91717746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7431336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9014537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0353986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629675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2952616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3997996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2200515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45732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Burger King Philippines - 2018-06-24 12:00:00 </a:t>
                      </a:r>
                      <a:r>
                        <a:rPr lang="en-US" sz="1000"/>
                        <a:t> 
 Your feed is on fire! 🔥🔥🔥 Now feed yourself a Flamin' Juicy, Beefin' Beefy flame-grilled WHOPPER®. 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80890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76863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13175463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13152726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171150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1.2990 %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35522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8D3E52-194B-404C-96A4-3C4A3AF92C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06/23/2018 - 06/25/2018</a:t>
            </a:r>
          </a:p>
        </p:txBody>
      </p:sp>
    </p:spTree>
    <p:extLst>
      <p:ext uri="{BB962C8B-B14F-4D97-AF65-F5344CB8AC3E}">
        <p14:creationId xmlns:p14="http://schemas.microsoft.com/office/powerpoint/2010/main" val="195142187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84</Words>
  <Application>Microsoft Office PowerPoint</Application>
  <PresentationFormat>On-screen Show (4:3)</PresentationFormat>
  <Paragraphs>48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Own Posts Table (Own) | Burger King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Own Posts Table (Own) | Burger King</dc:title>
  <dc:creator>Administrator</dc:creator>
  <cp:lastModifiedBy>Administrator</cp:lastModifiedBy>
  <cp:revision>1</cp:revision>
  <dcterms:created xsi:type="dcterms:W3CDTF">2018-07-08T04:24:41Z</dcterms:created>
  <dcterms:modified xsi:type="dcterms:W3CDTF">2018-07-08T04:24:53Z</dcterms:modified>
</cp:coreProperties>
</file>