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Disneyland Paris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Sheet1!$B$2:$B$144</c:f>
              <c:numCache>
                <c:formatCode>General</c:formatCode>
                <c:ptCount val="143"/>
                <c:pt idx="0">
                  <c:v>4488169</c:v>
                </c:pt>
                <c:pt idx="1">
                  <c:v>4488335</c:v>
                </c:pt>
                <c:pt idx="2">
                  <c:v>4488440</c:v>
                </c:pt>
                <c:pt idx="3">
                  <c:v>4488920</c:v>
                </c:pt>
                <c:pt idx="4">
                  <c:v>4489291</c:v>
                </c:pt>
                <c:pt idx="5">
                  <c:v>4489626</c:v>
                </c:pt>
                <c:pt idx="6">
                  <c:v>4489985</c:v>
                </c:pt>
                <c:pt idx="7">
                  <c:v>4490683</c:v>
                </c:pt>
                <c:pt idx="8">
                  <c:v>4492407</c:v>
                </c:pt>
                <c:pt idx="9">
                  <c:v>4492839</c:v>
                </c:pt>
                <c:pt idx="10">
                  <c:v>4492839</c:v>
                </c:pt>
                <c:pt idx="11">
                  <c:v>4494151</c:v>
                </c:pt>
                <c:pt idx="12">
                  <c:v>4495431</c:v>
                </c:pt>
                <c:pt idx="13">
                  <c:v>4496249</c:v>
                </c:pt>
                <c:pt idx="14">
                  <c:v>4496976</c:v>
                </c:pt>
                <c:pt idx="15">
                  <c:v>4498972</c:v>
                </c:pt>
                <c:pt idx="16">
                  <c:v>4499522</c:v>
                </c:pt>
                <c:pt idx="17">
                  <c:v>4499997</c:v>
                </c:pt>
                <c:pt idx="18">
                  <c:v>4499997</c:v>
                </c:pt>
                <c:pt idx="19">
                  <c:v>4500796</c:v>
                </c:pt>
                <c:pt idx="20">
                  <c:v>4501238</c:v>
                </c:pt>
                <c:pt idx="21">
                  <c:v>4501676</c:v>
                </c:pt>
                <c:pt idx="22">
                  <c:v>4503338</c:v>
                </c:pt>
                <c:pt idx="23">
                  <c:v>4503899</c:v>
                </c:pt>
                <c:pt idx="24">
                  <c:v>4504340</c:v>
                </c:pt>
                <c:pt idx="25">
                  <c:v>4504770</c:v>
                </c:pt>
                <c:pt idx="26">
                  <c:v>4504770</c:v>
                </c:pt>
                <c:pt idx="27">
                  <c:v>4505439</c:v>
                </c:pt>
                <c:pt idx="28">
                  <c:v>4506024</c:v>
                </c:pt>
                <c:pt idx="29">
                  <c:v>4507574</c:v>
                </c:pt>
                <c:pt idx="30">
                  <c:v>4507827</c:v>
                </c:pt>
                <c:pt idx="31">
                  <c:v>4508156</c:v>
                </c:pt>
                <c:pt idx="32">
                  <c:v>4508372</c:v>
                </c:pt>
                <c:pt idx="33">
                  <c:v>4508648</c:v>
                </c:pt>
                <c:pt idx="34">
                  <c:v>4508850</c:v>
                </c:pt>
                <c:pt idx="35">
                  <c:v>4509111</c:v>
                </c:pt>
                <c:pt idx="36">
                  <c:v>4510469</c:v>
                </c:pt>
                <c:pt idx="37">
                  <c:v>4510844</c:v>
                </c:pt>
                <c:pt idx="38">
                  <c:v>4511331</c:v>
                </c:pt>
                <c:pt idx="39">
                  <c:v>4511664</c:v>
                </c:pt>
                <c:pt idx="40">
                  <c:v>4511983</c:v>
                </c:pt>
                <c:pt idx="41">
                  <c:v>4512325</c:v>
                </c:pt>
                <c:pt idx="42">
                  <c:v>4512703</c:v>
                </c:pt>
                <c:pt idx="43">
                  <c:v>4514249</c:v>
                </c:pt>
                <c:pt idx="44">
                  <c:v>4514487</c:v>
                </c:pt>
                <c:pt idx="45">
                  <c:v>4514761</c:v>
                </c:pt>
                <c:pt idx="46">
                  <c:v>4515101</c:v>
                </c:pt>
                <c:pt idx="47">
                  <c:v>4515206</c:v>
                </c:pt>
                <c:pt idx="48">
                  <c:v>4515693</c:v>
                </c:pt>
                <c:pt idx="49">
                  <c:v>4516198</c:v>
                </c:pt>
                <c:pt idx="50">
                  <c:v>4517743</c:v>
                </c:pt>
                <c:pt idx="51">
                  <c:v>4518145</c:v>
                </c:pt>
                <c:pt idx="52">
                  <c:v>4518743</c:v>
                </c:pt>
                <c:pt idx="53">
                  <c:v>4518998</c:v>
                </c:pt>
                <c:pt idx="54">
                  <c:v>4519229</c:v>
                </c:pt>
                <c:pt idx="55">
                  <c:v>4519630</c:v>
                </c:pt>
                <c:pt idx="56">
                  <c:v>4519905</c:v>
                </c:pt>
                <c:pt idx="57">
                  <c:v>4521099</c:v>
                </c:pt>
                <c:pt idx="58">
                  <c:v>4521426</c:v>
                </c:pt>
                <c:pt idx="59">
                  <c:v>4521799</c:v>
                </c:pt>
                <c:pt idx="60">
                  <c:v>4523008</c:v>
                </c:pt>
                <c:pt idx="61">
                  <c:v>4524991</c:v>
                </c:pt>
                <c:pt idx="62">
                  <c:v>4523250</c:v>
                </c:pt>
                <c:pt idx="63">
                  <c:v>4524261</c:v>
                </c:pt>
                <c:pt idx="64">
                  <c:v>4526460</c:v>
                </c:pt>
                <c:pt idx="65">
                  <c:v>4524742</c:v>
                </c:pt>
                <c:pt idx="66">
                  <c:v>4529623</c:v>
                </c:pt>
                <c:pt idx="67">
                  <c:v>4531191</c:v>
                </c:pt>
                <c:pt idx="68">
                  <c:v>4541073</c:v>
                </c:pt>
                <c:pt idx="69">
                  <c:v>4549802</c:v>
                </c:pt>
                <c:pt idx="70">
                  <c:v>4556321</c:v>
                </c:pt>
                <c:pt idx="71">
                  <c:v>4562924</c:v>
                </c:pt>
                <c:pt idx="72">
                  <c:v>4569266</c:v>
                </c:pt>
                <c:pt idx="73">
                  <c:v>4575639</c:v>
                </c:pt>
                <c:pt idx="74">
                  <c:v>4581918</c:v>
                </c:pt>
                <c:pt idx="75">
                  <c:v>4587151</c:v>
                </c:pt>
                <c:pt idx="76">
                  <c:v>4597706</c:v>
                </c:pt>
                <c:pt idx="77">
                  <c:v>4606266</c:v>
                </c:pt>
                <c:pt idx="78">
                  <c:v>4612958</c:v>
                </c:pt>
                <c:pt idx="79">
                  <c:v>4619149</c:v>
                </c:pt>
                <c:pt idx="80">
                  <c:v>4623476</c:v>
                </c:pt>
                <c:pt idx="81">
                  <c:v>4628196</c:v>
                </c:pt>
                <c:pt idx="82">
                  <c:v>4631820</c:v>
                </c:pt>
                <c:pt idx="83">
                  <c:v>4637161</c:v>
                </c:pt>
                <c:pt idx="84">
                  <c:v>4635951</c:v>
                </c:pt>
                <c:pt idx="85">
                  <c:v>4638432</c:v>
                </c:pt>
                <c:pt idx="86">
                  <c:v>4641429</c:v>
                </c:pt>
                <c:pt idx="87">
                  <c:v>4642876</c:v>
                </c:pt>
                <c:pt idx="88">
                  <c:v>4642650</c:v>
                </c:pt>
                <c:pt idx="89">
                  <c:v>4644449</c:v>
                </c:pt>
                <c:pt idx="90">
                  <c:v>4645719</c:v>
                </c:pt>
                <c:pt idx="91">
                  <c:v>4646872</c:v>
                </c:pt>
                <c:pt idx="92">
                  <c:v>4648660</c:v>
                </c:pt>
                <c:pt idx="93">
                  <c:v>4651198</c:v>
                </c:pt>
                <c:pt idx="94">
                  <c:v>4651218</c:v>
                </c:pt>
                <c:pt idx="95">
                  <c:v>4652878</c:v>
                </c:pt>
                <c:pt idx="96">
                  <c:v>4654998</c:v>
                </c:pt>
                <c:pt idx="97">
                  <c:v>4658580</c:v>
                </c:pt>
                <c:pt idx="98">
                  <c:v>4659730</c:v>
                </c:pt>
                <c:pt idx="99">
                  <c:v>4661078</c:v>
                </c:pt>
                <c:pt idx="100">
                  <c:v>4663055</c:v>
                </c:pt>
                <c:pt idx="101">
                  <c:v>4665800</c:v>
                </c:pt>
                <c:pt idx="102">
                  <c:v>4666572</c:v>
                </c:pt>
                <c:pt idx="103">
                  <c:v>4668181</c:v>
                </c:pt>
                <c:pt idx="104">
                  <c:v>4671662</c:v>
                </c:pt>
                <c:pt idx="105">
                  <c:v>4671813</c:v>
                </c:pt>
                <c:pt idx="106">
                  <c:v>4676384</c:v>
                </c:pt>
                <c:pt idx="107">
                  <c:v>4678219</c:v>
                </c:pt>
                <c:pt idx="108">
                  <c:v>4679840</c:v>
                </c:pt>
                <c:pt idx="109">
                  <c:v>4682734</c:v>
                </c:pt>
                <c:pt idx="110">
                  <c:v>4682340</c:v>
                </c:pt>
                <c:pt idx="111">
                  <c:v>4683307</c:v>
                </c:pt>
                <c:pt idx="112">
                  <c:v>4684214</c:v>
                </c:pt>
                <c:pt idx="113">
                  <c:v>4686677</c:v>
                </c:pt>
                <c:pt idx="114">
                  <c:v>4686227</c:v>
                </c:pt>
                <c:pt idx="115">
                  <c:v>4690429</c:v>
                </c:pt>
                <c:pt idx="116">
                  <c:v>4690465</c:v>
                </c:pt>
                <c:pt idx="117">
                  <c:v>4689877</c:v>
                </c:pt>
                <c:pt idx="118">
                  <c:v>4689931</c:v>
                </c:pt>
                <c:pt idx="119">
                  <c:v>4694015</c:v>
                </c:pt>
                <c:pt idx="120">
                  <c:v>4691937</c:v>
                </c:pt>
                <c:pt idx="121">
                  <c:v>4692445</c:v>
                </c:pt>
                <c:pt idx="122">
                  <c:v>4693331</c:v>
                </c:pt>
                <c:pt idx="123">
                  <c:v>4693794</c:v>
                </c:pt>
                <c:pt idx="124">
                  <c:v>4694458</c:v>
                </c:pt>
                <c:pt idx="125">
                  <c:v>4694974</c:v>
                </c:pt>
                <c:pt idx="126">
                  <c:v>4697764</c:v>
                </c:pt>
                <c:pt idx="127">
                  <c:v>4697114</c:v>
                </c:pt>
                <c:pt idx="128">
                  <c:v>4697214</c:v>
                </c:pt>
                <c:pt idx="129">
                  <c:v>4698910</c:v>
                </c:pt>
                <c:pt idx="130">
                  <c:v>4702005</c:v>
                </c:pt>
                <c:pt idx="131">
                  <c:v>4698173</c:v>
                </c:pt>
                <c:pt idx="132">
                  <c:v>4698672</c:v>
                </c:pt>
                <c:pt idx="133">
                  <c:v>4701967</c:v>
                </c:pt>
                <c:pt idx="134">
                  <c:v>4700871</c:v>
                </c:pt>
                <c:pt idx="135">
                  <c:v>4703998</c:v>
                </c:pt>
                <c:pt idx="136">
                  <c:v>4707587</c:v>
                </c:pt>
                <c:pt idx="137">
                  <c:v>4711896</c:v>
                </c:pt>
                <c:pt idx="138">
                  <c:v>4713882</c:v>
                </c:pt>
                <c:pt idx="139">
                  <c:v>4702443</c:v>
                </c:pt>
                <c:pt idx="140">
                  <c:v>4702627</c:v>
                </c:pt>
                <c:pt idx="141">
                  <c:v>4703488</c:v>
                </c:pt>
                <c:pt idx="142">
                  <c:v>4703887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F5-4833-A4D6-05A85A7816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Parc Astérix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Sheet1!$C$2:$C$144</c:f>
              <c:numCache>
                <c:formatCode>General</c:formatCode>
                <c:ptCount val="14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9F5-4833-A4D6-05A85A7816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Europa-Park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Sheet1!$D$2:$D$144</c:f>
              <c:numCache>
                <c:formatCode>General</c:formatCode>
                <c:ptCount val="143"/>
                <c:pt idx="0">
                  <c:v>1287111</c:v>
                </c:pt>
                <c:pt idx="1">
                  <c:v>1287502</c:v>
                </c:pt>
                <c:pt idx="2">
                  <c:v>1287747</c:v>
                </c:pt>
                <c:pt idx="3">
                  <c:v>1288405</c:v>
                </c:pt>
                <c:pt idx="4">
                  <c:v>1289979</c:v>
                </c:pt>
                <c:pt idx="5">
                  <c:v>1291080</c:v>
                </c:pt>
                <c:pt idx="6">
                  <c:v>1291619</c:v>
                </c:pt>
                <c:pt idx="7">
                  <c:v>1292240</c:v>
                </c:pt>
                <c:pt idx="8">
                  <c:v>1293853</c:v>
                </c:pt>
                <c:pt idx="9">
                  <c:v>1294546</c:v>
                </c:pt>
                <c:pt idx="10">
                  <c:v>1294546</c:v>
                </c:pt>
                <c:pt idx="11">
                  <c:v>1295326</c:v>
                </c:pt>
                <c:pt idx="12">
                  <c:v>1295430</c:v>
                </c:pt>
                <c:pt idx="13">
                  <c:v>1295521</c:v>
                </c:pt>
                <c:pt idx="14">
                  <c:v>1296456</c:v>
                </c:pt>
                <c:pt idx="15">
                  <c:v>1297223</c:v>
                </c:pt>
                <c:pt idx="16">
                  <c:v>1297554</c:v>
                </c:pt>
                <c:pt idx="17">
                  <c:v>1297742</c:v>
                </c:pt>
                <c:pt idx="18">
                  <c:v>1297742</c:v>
                </c:pt>
                <c:pt idx="19">
                  <c:v>1298959</c:v>
                </c:pt>
                <c:pt idx="20">
                  <c:v>1299293</c:v>
                </c:pt>
                <c:pt idx="21">
                  <c:v>1299800</c:v>
                </c:pt>
                <c:pt idx="22">
                  <c:v>1300881</c:v>
                </c:pt>
                <c:pt idx="23">
                  <c:v>1301380</c:v>
                </c:pt>
                <c:pt idx="24">
                  <c:v>1302047</c:v>
                </c:pt>
                <c:pt idx="25">
                  <c:v>1302427</c:v>
                </c:pt>
                <c:pt idx="26">
                  <c:v>1302666</c:v>
                </c:pt>
                <c:pt idx="27">
                  <c:v>1302875</c:v>
                </c:pt>
                <c:pt idx="28">
                  <c:v>1303144</c:v>
                </c:pt>
                <c:pt idx="29">
                  <c:v>1303705</c:v>
                </c:pt>
                <c:pt idx="30">
                  <c:v>1303838</c:v>
                </c:pt>
                <c:pt idx="31">
                  <c:v>1304003</c:v>
                </c:pt>
                <c:pt idx="32">
                  <c:v>1304136</c:v>
                </c:pt>
                <c:pt idx="33">
                  <c:v>1304199</c:v>
                </c:pt>
                <c:pt idx="34">
                  <c:v>1304276</c:v>
                </c:pt>
                <c:pt idx="35">
                  <c:v>1304425</c:v>
                </c:pt>
                <c:pt idx="36">
                  <c:v>1304866</c:v>
                </c:pt>
                <c:pt idx="37">
                  <c:v>1304905</c:v>
                </c:pt>
                <c:pt idx="38">
                  <c:v>1304932</c:v>
                </c:pt>
                <c:pt idx="39">
                  <c:v>1304984</c:v>
                </c:pt>
                <c:pt idx="40">
                  <c:v>1304983</c:v>
                </c:pt>
                <c:pt idx="41">
                  <c:v>1305053</c:v>
                </c:pt>
                <c:pt idx="42">
                  <c:v>1305168</c:v>
                </c:pt>
                <c:pt idx="43">
                  <c:v>1305758</c:v>
                </c:pt>
                <c:pt idx="44">
                  <c:v>1305854</c:v>
                </c:pt>
                <c:pt idx="45">
                  <c:v>1305912</c:v>
                </c:pt>
                <c:pt idx="46">
                  <c:v>1305959</c:v>
                </c:pt>
                <c:pt idx="47">
                  <c:v>1305961</c:v>
                </c:pt>
                <c:pt idx="48">
                  <c:v>1306009</c:v>
                </c:pt>
                <c:pt idx="49">
                  <c:v>1306124</c:v>
                </c:pt>
                <c:pt idx="50">
                  <c:v>1306684</c:v>
                </c:pt>
                <c:pt idx="51">
                  <c:v>1306810</c:v>
                </c:pt>
                <c:pt idx="52">
                  <c:v>1306976</c:v>
                </c:pt>
                <c:pt idx="53">
                  <c:v>1307224</c:v>
                </c:pt>
                <c:pt idx="54">
                  <c:v>1307469</c:v>
                </c:pt>
                <c:pt idx="55">
                  <c:v>1307810</c:v>
                </c:pt>
                <c:pt idx="56">
                  <c:v>1307483</c:v>
                </c:pt>
                <c:pt idx="57">
                  <c:v>1308479</c:v>
                </c:pt>
                <c:pt idx="58">
                  <c:v>1308790</c:v>
                </c:pt>
                <c:pt idx="59">
                  <c:v>1309845</c:v>
                </c:pt>
                <c:pt idx="60">
                  <c:v>1309702</c:v>
                </c:pt>
                <c:pt idx="61">
                  <c:v>1310487</c:v>
                </c:pt>
                <c:pt idx="62">
                  <c:v>1310814</c:v>
                </c:pt>
                <c:pt idx="63">
                  <c:v>1310889</c:v>
                </c:pt>
                <c:pt idx="64">
                  <c:v>1307767</c:v>
                </c:pt>
                <c:pt idx="65">
                  <c:v>1311190</c:v>
                </c:pt>
                <c:pt idx="66">
                  <c:v>1310033</c:v>
                </c:pt>
                <c:pt idx="67">
                  <c:v>1311349</c:v>
                </c:pt>
                <c:pt idx="68">
                  <c:v>1312067</c:v>
                </c:pt>
                <c:pt idx="69">
                  <c:v>1312280</c:v>
                </c:pt>
                <c:pt idx="70">
                  <c:v>1311663</c:v>
                </c:pt>
                <c:pt idx="71">
                  <c:v>1312581</c:v>
                </c:pt>
                <c:pt idx="72">
                  <c:v>1312591</c:v>
                </c:pt>
                <c:pt idx="73">
                  <c:v>1312839</c:v>
                </c:pt>
                <c:pt idx="74">
                  <c:v>1312829</c:v>
                </c:pt>
                <c:pt idx="75">
                  <c:v>1313145</c:v>
                </c:pt>
                <c:pt idx="76">
                  <c:v>1313231</c:v>
                </c:pt>
                <c:pt idx="77">
                  <c:v>1313550</c:v>
                </c:pt>
                <c:pt idx="78">
                  <c:v>1313799</c:v>
                </c:pt>
                <c:pt idx="79">
                  <c:v>1313123</c:v>
                </c:pt>
                <c:pt idx="80">
                  <c:v>1313988</c:v>
                </c:pt>
                <c:pt idx="81">
                  <c:v>1313918</c:v>
                </c:pt>
                <c:pt idx="82">
                  <c:v>1314035</c:v>
                </c:pt>
                <c:pt idx="83">
                  <c:v>1314073</c:v>
                </c:pt>
                <c:pt idx="84">
                  <c:v>1314206</c:v>
                </c:pt>
                <c:pt idx="85">
                  <c:v>1314204</c:v>
                </c:pt>
                <c:pt idx="86">
                  <c:v>1313112</c:v>
                </c:pt>
                <c:pt idx="87">
                  <c:v>1314467</c:v>
                </c:pt>
                <c:pt idx="88">
                  <c:v>1314616</c:v>
                </c:pt>
                <c:pt idx="89">
                  <c:v>1314745</c:v>
                </c:pt>
                <c:pt idx="90">
                  <c:v>1314850</c:v>
                </c:pt>
                <c:pt idx="91">
                  <c:v>1315089</c:v>
                </c:pt>
                <c:pt idx="92">
                  <c:v>1315058</c:v>
                </c:pt>
                <c:pt idx="93">
                  <c:v>1313650</c:v>
                </c:pt>
                <c:pt idx="94">
                  <c:v>1315524</c:v>
                </c:pt>
                <c:pt idx="95">
                  <c:v>1314512</c:v>
                </c:pt>
                <c:pt idx="96">
                  <c:v>1315702</c:v>
                </c:pt>
                <c:pt idx="97">
                  <c:v>1316112</c:v>
                </c:pt>
                <c:pt idx="98">
                  <c:v>1315854</c:v>
                </c:pt>
                <c:pt idx="99">
                  <c:v>1316364</c:v>
                </c:pt>
                <c:pt idx="100">
                  <c:v>1316402</c:v>
                </c:pt>
                <c:pt idx="101">
                  <c:v>1316354</c:v>
                </c:pt>
                <c:pt idx="102">
                  <c:v>1316830</c:v>
                </c:pt>
                <c:pt idx="103">
                  <c:v>1316944</c:v>
                </c:pt>
                <c:pt idx="104">
                  <c:v>1317152</c:v>
                </c:pt>
                <c:pt idx="105">
                  <c:v>1318055</c:v>
                </c:pt>
                <c:pt idx="106">
                  <c:v>1321279</c:v>
                </c:pt>
                <c:pt idx="107">
                  <c:v>1324705</c:v>
                </c:pt>
                <c:pt idx="108">
                  <c:v>1328652</c:v>
                </c:pt>
                <c:pt idx="109">
                  <c:v>1331657</c:v>
                </c:pt>
                <c:pt idx="110">
                  <c:v>1334725</c:v>
                </c:pt>
                <c:pt idx="111">
                  <c:v>1338106</c:v>
                </c:pt>
                <c:pt idx="112">
                  <c:v>1342545</c:v>
                </c:pt>
                <c:pt idx="113">
                  <c:v>1348665</c:v>
                </c:pt>
                <c:pt idx="114">
                  <c:v>1354505</c:v>
                </c:pt>
                <c:pt idx="115">
                  <c:v>1359474</c:v>
                </c:pt>
                <c:pt idx="116">
                  <c:v>1362470</c:v>
                </c:pt>
                <c:pt idx="117">
                  <c:v>1369057</c:v>
                </c:pt>
                <c:pt idx="118">
                  <c:v>1374179</c:v>
                </c:pt>
                <c:pt idx="119">
                  <c:v>1378637</c:v>
                </c:pt>
                <c:pt idx="120">
                  <c:v>1382744</c:v>
                </c:pt>
                <c:pt idx="121">
                  <c:v>1386251</c:v>
                </c:pt>
                <c:pt idx="122">
                  <c:v>1390872</c:v>
                </c:pt>
                <c:pt idx="123">
                  <c:v>1394449</c:v>
                </c:pt>
                <c:pt idx="124">
                  <c:v>1398180</c:v>
                </c:pt>
                <c:pt idx="125">
                  <c:v>1402037</c:v>
                </c:pt>
                <c:pt idx="126">
                  <c:v>1402203</c:v>
                </c:pt>
                <c:pt idx="127">
                  <c:v>1402241</c:v>
                </c:pt>
                <c:pt idx="128">
                  <c:v>1402482</c:v>
                </c:pt>
                <c:pt idx="129">
                  <c:v>1403775</c:v>
                </c:pt>
                <c:pt idx="130">
                  <c:v>1405145</c:v>
                </c:pt>
                <c:pt idx="131">
                  <c:v>1410747</c:v>
                </c:pt>
                <c:pt idx="132">
                  <c:v>1413371</c:v>
                </c:pt>
                <c:pt idx="133">
                  <c:v>1416823</c:v>
                </c:pt>
                <c:pt idx="134">
                  <c:v>1420238</c:v>
                </c:pt>
                <c:pt idx="135">
                  <c:v>1421004</c:v>
                </c:pt>
                <c:pt idx="136">
                  <c:v>1421659</c:v>
                </c:pt>
                <c:pt idx="137">
                  <c:v>1423199</c:v>
                </c:pt>
                <c:pt idx="138">
                  <c:v>1425627</c:v>
                </c:pt>
                <c:pt idx="139">
                  <c:v>1430473</c:v>
                </c:pt>
                <c:pt idx="140">
                  <c:v>1430628</c:v>
                </c:pt>
                <c:pt idx="141">
                  <c:v>1431317</c:v>
                </c:pt>
                <c:pt idx="142">
                  <c:v>1431667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9F5-4833-A4D6-05A85A7816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PortAventura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Sheet1!$E$2:$E$144</c:f>
              <c:numCache>
                <c:formatCode>General</c:formatCode>
                <c:ptCount val="14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19F5-4833-A4D6-05A85A7816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595168"/>
        <c:axId val="337590904"/>
      </c:lineChart>
      <c:dateAx>
        <c:axId val="337595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590904"/>
        <c:crosses val="autoZero"/>
        <c:auto val="1"/>
        <c:lblOffset val="100"/>
        <c:baseTimeUnit val="days"/>
      </c:dateAx>
      <c:valAx>
        <c:axId val="33759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595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Disneyland Paris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Sheet1!$B$2:$B$144</c:f>
              <c:numCache>
                <c:formatCode>General</c:formatCode>
                <c:ptCount val="143"/>
                <c:pt idx="0">
                  <c:v>2.7056210726428099E-2</c:v>
                </c:pt>
                <c:pt idx="1">
                  <c:v>3.6986129533001099E-3</c:v>
                </c:pt>
                <c:pt idx="2">
                  <c:v>2.3393975717053198E-3</c:v>
                </c:pt>
                <c:pt idx="3">
                  <c:v>1.06941387208028E-2</c:v>
                </c:pt>
                <c:pt idx="4">
                  <c:v>8.2647942043965993E-3</c:v>
                </c:pt>
                <c:pt idx="5">
                  <c:v>7.4622028289099496E-3</c:v>
                </c:pt>
                <c:pt idx="6">
                  <c:v>7.9962117111759407E-3</c:v>
                </c:pt>
                <c:pt idx="7">
                  <c:v>1.55457089500299E-2</c:v>
                </c:pt>
                <c:pt idx="8">
                  <c:v>3.8390596708785703E-2</c:v>
                </c:pt>
                <c:pt idx="9">
                  <c:v>9.6162257782965808E-3</c:v>
                </c:pt>
                <c:pt idx="10">
                  <c:v>0</c:v>
                </c:pt>
                <c:pt idx="11">
                  <c:v>2.9202025712472698E-2</c:v>
                </c:pt>
                <c:pt idx="12">
                  <c:v>2.8481464018454201E-2</c:v>
                </c:pt>
                <c:pt idx="13">
                  <c:v>1.8196253040031099E-2</c:v>
                </c:pt>
                <c:pt idx="14">
                  <c:v>1.61690333431267E-2</c:v>
                </c:pt>
                <c:pt idx="15">
                  <c:v>4.43853825326175E-2</c:v>
                </c:pt>
                <c:pt idx="16">
                  <c:v>1.22250149589729E-2</c:v>
                </c:pt>
                <c:pt idx="17">
                  <c:v>1.0556676909236101E-2</c:v>
                </c:pt>
                <c:pt idx="18">
                  <c:v>0</c:v>
                </c:pt>
                <c:pt idx="19">
                  <c:v>1.7755567392600501E-2</c:v>
                </c:pt>
                <c:pt idx="20">
                  <c:v>9.8204850875267397E-3</c:v>
                </c:pt>
                <c:pt idx="21">
                  <c:v>9.7306563216608393E-3</c:v>
                </c:pt>
                <c:pt idx="22">
                  <c:v>3.6919582839813399E-2</c:v>
                </c:pt>
                <c:pt idx="23">
                  <c:v>1.2457426024873101E-2</c:v>
                </c:pt>
                <c:pt idx="24">
                  <c:v>9.7915161951899893E-3</c:v>
                </c:pt>
                <c:pt idx="25">
                  <c:v>9.5463486326520606E-3</c:v>
                </c:pt>
                <c:pt idx="26">
                  <c:v>0</c:v>
                </c:pt>
                <c:pt idx="27">
                  <c:v>1.4850924686499E-2</c:v>
                </c:pt>
                <c:pt idx="28">
                  <c:v>1.29843063017832E-2</c:v>
                </c:pt>
                <c:pt idx="29">
                  <c:v>3.43983964577197E-2</c:v>
                </c:pt>
                <c:pt idx="30">
                  <c:v>5.6127752977543997E-3</c:v>
                </c:pt>
                <c:pt idx="31">
                  <c:v>7.29841673160927E-3</c:v>
                </c:pt>
                <c:pt idx="32">
                  <c:v>4.7913160059234903E-3</c:v>
                </c:pt>
                <c:pt idx="33">
                  <c:v>6.1219437970069903E-3</c:v>
                </c:pt>
                <c:pt idx="34">
                  <c:v>4.4802787886745604E-3</c:v>
                </c:pt>
                <c:pt idx="35">
                  <c:v>5.7886157224125902E-3</c:v>
                </c:pt>
                <c:pt idx="36">
                  <c:v>3.0116801294091E-2</c:v>
                </c:pt>
                <c:pt idx="37">
                  <c:v>8.3139912944751402E-3</c:v>
                </c:pt>
                <c:pt idx="38">
                  <c:v>1.07962057654842E-2</c:v>
                </c:pt>
                <c:pt idx="39">
                  <c:v>7.3814136005538097E-3</c:v>
                </c:pt>
                <c:pt idx="40">
                  <c:v>7.0705619922050902E-3</c:v>
                </c:pt>
                <c:pt idx="41">
                  <c:v>7.5798157927456696E-3</c:v>
                </c:pt>
                <c:pt idx="42">
                  <c:v>8.3770561739236402E-3</c:v>
                </c:pt>
                <c:pt idx="43">
                  <c:v>3.4258846638034898E-2</c:v>
                </c:pt>
                <c:pt idx="44">
                  <c:v>5.2721947770271397E-3</c:v>
                </c:pt>
                <c:pt idx="45">
                  <c:v>6.0693496293155796E-3</c:v>
                </c:pt>
                <c:pt idx="46">
                  <c:v>7.5308526852251997E-3</c:v>
                </c:pt>
                <c:pt idx="47">
                  <c:v>2.3255293735400398E-3</c:v>
                </c:pt>
                <c:pt idx="48">
                  <c:v>1.07857758870802E-2</c:v>
                </c:pt>
                <c:pt idx="49">
                  <c:v>1.11832225972846E-2</c:v>
                </c:pt>
                <c:pt idx="50">
                  <c:v>3.4210191847213099E-2</c:v>
                </c:pt>
                <c:pt idx="51">
                  <c:v>8.8982485280813903E-3</c:v>
                </c:pt>
                <c:pt idx="52">
                  <c:v>1.32355203296928E-2</c:v>
                </c:pt>
                <c:pt idx="53">
                  <c:v>5.6431622687990899E-3</c:v>
                </c:pt>
                <c:pt idx="54">
                  <c:v>5.1117526495917899E-3</c:v>
                </c:pt>
                <c:pt idx="55">
                  <c:v>8.8731949631231308E-3</c:v>
                </c:pt>
                <c:pt idx="56">
                  <c:v>6.0845688695756097E-3</c:v>
                </c:pt>
                <c:pt idx="57">
                  <c:v>2.6416484417261001E-2</c:v>
                </c:pt>
                <c:pt idx="58">
                  <c:v>7.2327546908395497E-3</c:v>
                </c:pt>
                <c:pt idx="59">
                  <c:v>8.2496097470134405E-3</c:v>
                </c:pt>
                <c:pt idx="60">
                  <c:v>2.67371459899036E-2</c:v>
                </c:pt>
                <c:pt idx="61">
                  <c:v>4.3842504810957701E-2</c:v>
                </c:pt>
                <c:pt idx="62">
                  <c:v>-3.8475214646835801E-2</c:v>
                </c:pt>
                <c:pt idx="63">
                  <c:v>2.2351185541369601E-2</c:v>
                </c:pt>
                <c:pt idx="64">
                  <c:v>4.8604622942840799E-2</c:v>
                </c:pt>
                <c:pt idx="65">
                  <c:v>-3.7954604702129302E-2</c:v>
                </c:pt>
                <c:pt idx="66">
                  <c:v>0.107873553895449</c:v>
                </c:pt>
                <c:pt idx="67">
                  <c:v>3.4616567427355402E-2</c:v>
                </c:pt>
                <c:pt idx="68">
                  <c:v>0.218088356902192</c:v>
                </c:pt>
                <c:pt idx="69">
                  <c:v>0.19222329171982</c:v>
                </c:pt>
                <c:pt idx="70">
                  <c:v>0.14328096035827501</c:v>
                </c:pt>
                <c:pt idx="71">
                  <c:v>0.144919552419595</c:v>
                </c:pt>
                <c:pt idx="72">
                  <c:v>0.138989823192321</c:v>
                </c:pt>
                <c:pt idx="73">
                  <c:v>0.13947535556039001</c:v>
                </c:pt>
                <c:pt idx="74">
                  <c:v>0.137226734888832</c:v>
                </c:pt>
                <c:pt idx="75">
                  <c:v>0.114209813444937</c:v>
                </c:pt>
                <c:pt idx="76">
                  <c:v>0.23009924896738701</c:v>
                </c:pt>
                <c:pt idx="77">
                  <c:v>0.186179803580307</c:v>
                </c:pt>
                <c:pt idx="78">
                  <c:v>0.14528036374799</c:v>
                </c:pt>
                <c:pt idx="79">
                  <c:v>0.134208895897166</c:v>
                </c:pt>
                <c:pt idx="80">
                  <c:v>9.3675263560452401E-2</c:v>
                </c:pt>
                <c:pt idx="81">
                  <c:v>0.102087693328569</c:v>
                </c:pt>
                <c:pt idx="82">
                  <c:v>7.8302647511038895E-2</c:v>
                </c:pt>
                <c:pt idx="83">
                  <c:v>0.115311044038844</c:v>
                </c:pt>
                <c:pt idx="84">
                  <c:v>-2.6093551636443099E-2</c:v>
                </c:pt>
                <c:pt idx="85">
                  <c:v>5.3516527676845602E-2</c:v>
                </c:pt>
                <c:pt idx="86">
                  <c:v>6.461235176025E-2</c:v>
                </c:pt>
                <c:pt idx="87">
                  <c:v>3.1175743504855899E-2</c:v>
                </c:pt>
                <c:pt idx="88">
                  <c:v>-4.8676725374530803E-3</c:v>
                </c:pt>
                <c:pt idx="89">
                  <c:v>3.8749421128019601E-2</c:v>
                </c:pt>
                <c:pt idx="90">
                  <c:v>2.7344470786523901E-2</c:v>
                </c:pt>
                <c:pt idx="91">
                  <c:v>2.4818548000858399E-2</c:v>
                </c:pt>
                <c:pt idx="92">
                  <c:v>3.84774962598496E-2</c:v>
                </c:pt>
                <c:pt idx="93">
                  <c:v>5.4596378311169202E-2</c:v>
                </c:pt>
                <c:pt idx="94">
                  <c:v>4.29996744924641E-4</c:v>
                </c:pt>
                <c:pt idx="95">
                  <c:v>3.5689576364728602E-2</c:v>
                </c:pt>
                <c:pt idx="96">
                  <c:v>4.5563197659599097E-2</c:v>
                </c:pt>
                <c:pt idx="97">
                  <c:v>7.6949549709795798E-2</c:v>
                </c:pt>
                <c:pt idx="98">
                  <c:v>2.4685633819747602E-2</c:v>
                </c:pt>
                <c:pt idx="99">
                  <c:v>2.8928714753859101E-2</c:v>
                </c:pt>
                <c:pt idx="100">
                  <c:v>4.2415080803196198E-2</c:v>
                </c:pt>
                <c:pt idx="101">
                  <c:v>5.8866987414902899E-2</c:v>
                </c:pt>
                <c:pt idx="102">
                  <c:v>1.6545929958420899E-2</c:v>
                </c:pt>
                <c:pt idx="103">
                  <c:v>3.4479270865209001E-2</c:v>
                </c:pt>
                <c:pt idx="104">
                  <c:v>7.4568659612812796E-2</c:v>
                </c:pt>
                <c:pt idx="105">
                  <c:v>3.2322543882669602E-3</c:v>
                </c:pt>
                <c:pt idx="106">
                  <c:v>9.7842101128619699E-2</c:v>
                </c:pt>
                <c:pt idx="107">
                  <c:v>3.9239720262493401E-2</c:v>
                </c:pt>
                <c:pt idx="108">
                  <c:v>3.4649938363295898E-2</c:v>
                </c:pt>
                <c:pt idx="109">
                  <c:v>6.1839721016103098E-2</c:v>
                </c:pt>
                <c:pt idx="110">
                  <c:v>-8.4138881260391908E-3</c:v>
                </c:pt>
                <c:pt idx="111">
                  <c:v>2.0652067128828701E-2</c:v>
                </c:pt>
                <c:pt idx="112">
                  <c:v>1.9366656937074601E-2</c:v>
                </c:pt>
                <c:pt idx="113">
                  <c:v>5.2580859883856697E-2</c:v>
                </c:pt>
                <c:pt idx="114">
                  <c:v>-9.6016857999815207E-3</c:v>
                </c:pt>
                <c:pt idx="115">
                  <c:v>8.9667017837590901E-2</c:v>
                </c:pt>
                <c:pt idx="116">
                  <c:v>7.6752041231196598E-4</c:v>
                </c:pt>
                <c:pt idx="117">
                  <c:v>-1.25360705175286E-2</c:v>
                </c:pt>
                <c:pt idx="118">
                  <c:v>1.15141612455934E-3</c:v>
                </c:pt>
                <c:pt idx="119">
                  <c:v>8.7080172394860406E-2</c:v>
                </c:pt>
                <c:pt idx="120">
                  <c:v>-4.4269138466749701E-2</c:v>
                </c:pt>
                <c:pt idx="121">
                  <c:v>1.0827084847899701E-2</c:v>
                </c:pt>
                <c:pt idx="122">
                  <c:v>1.8881414699586201E-2</c:v>
                </c:pt>
                <c:pt idx="123">
                  <c:v>9.8650617226869394E-3</c:v>
                </c:pt>
                <c:pt idx="124">
                  <c:v>1.41463387613517E-2</c:v>
                </c:pt>
                <c:pt idx="125">
                  <c:v>1.09916842370301E-2</c:v>
                </c:pt>
                <c:pt idx="126">
                  <c:v>5.9425249213307697E-2</c:v>
                </c:pt>
                <c:pt idx="127">
                  <c:v>-1.3836369813383599E-2</c:v>
                </c:pt>
                <c:pt idx="128">
                  <c:v>2.1289668507087499E-3</c:v>
                </c:pt>
                <c:pt idx="129">
                  <c:v>3.61065090924109E-2</c:v>
                </c:pt>
                <c:pt idx="130">
                  <c:v>6.5866339214839198E-2</c:v>
                </c:pt>
                <c:pt idx="131">
                  <c:v>-8.1497148556838997E-2</c:v>
                </c:pt>
                <c:pt idx="132">
                  <c:v>1.06211499661677E-2</c:v>
                </c:pt>
                <c:pt idx="133">
                  <c:v>7.0126197359594397E-2</c:v>
                </c:pt>
                <c:pt idx="134">
                  <c:v>-2.3309393706931601E-2</c:v>
                </c:pt>
                <c:pt idx="135">
                  <c:v>6.6519587540266503E-2</c:v>
                </c:pt>
                <c:pt idx="136">
                  <c:v>7.6296801146599105E-2</c:v>
                </c:pt>
                <c:pt idx="137">
                  <c:v>9.1533093281122593E-2</c:v>
                </c:pt>
                <c:pt idx="138">
                  <c:v>4.2148638255173697E-2</c:v>
                </c:pt>
                <c:pt idx="139">
                  <c:v>-0.242666235599449</c:v>
                </c:pt>
                <c:pt idx="140">
                  <c:v>3.9128597624681497E-3</c:v>
                </c:pt>
                <c:pt idx="141">
                  <c:v>1.8308915421104001E-2</c:v>
                </c:pt>
                <c:pt idx="142">
                  <c:v>8.4830661840744597E-3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96-4A03-BC5F-9A6622CF0E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Parc Astérix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Sheet1!$C$2:$C$144</c:f>
              <c:numCache>
                <c:formatCode>General</c:formatCode>
                <c:ptCount val="14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96-4A03-BC5F-9A6622CF0E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Europa-Park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Sheet1!$D$2:$D$144</c:f>
              <c:numCache>
                <c:formatCode>General</c:formatCode>
                <c:ptCount val="143"/>
                <c:pt idx="0">
                  <c:v>0.12999439880507799</c:v>
                </c:pt>
                <c:pt idx="1">
                  <c:v>3.0378110357226401E-2</c:v>
                </c:pt>
                <c:pt idx="2">
                  <c:v>1.9029096653830398E-2</c:v>
                </c:pt>
                <c:pt idx="3">
                  <c:v>5.1096993431163099E-2</c:v>
                </c:pt>
                <c:pt idx="4">
                  <c:v>0.122166554771209</c:v>
                </c:pt>
                <c:pt idx="5">
                  <c:v>8.5350226631596304E-2</c:v>
                </c:pt>
                <c:pt idx="6">
                  <c:v>4.1747993927564502E-2</c:v>
                </c:pt>
                <c:pt idx="7">
                  <c:v>4.80791936321779E-2</c:v>
                </c:pt>
                <c:pt idx="8">
                  <c:v>0.124822014486473</c:v>
                </c:pt>
                <c:pt idx="9">
                  <c:v>5.3560953214932497E-2</c:v>
                </c:pt>
                <c:pt idx="10">
                  <c:v>0</c:v>
                </c:pt>
                <c:pt idx="11">
                  <c:v>6.0252783601355199E-2</c:v>
                </c:pt>
                <c:pt idx="12">
                  <c:v>8.0288668644032495E-3</c:v>
                </c:pt>
                <c:pt idx="13">
                  <c:v>7.0246945029835703E-3</c:v>
                </c:pt>
                <c:pt idx="14">
                  <c:v>7.2171736313035501E-2</c:v>
                </c:pt>
                <c:pt idx="15">
                  <c:v>5.9161282758535598E-2</c:v>
                </c:pt>
                <c:pt idx="16">
                  <c:v>2.5516044658474301E-2</c:v>
                </c:pt>
                <c:pt idx="17">
                  <c:v>1.44887996954269E-2</c:v>
                </c:pt>
                <c:pt idx="18">
                  <c:v>0</c:v>
                </c:pt>
                <c:pt idx="19">
                  <c:v>9.3778270257108096E-2</c:v>
                </c:pt>
                <c:pt idx="20">
                  <c:v>2.5712897789691599E-2</c:v>
                </c:pt>
                <c:pt idx="21">
                  <c:v>3.9021221541253599E-2</c:v>
                </c:pt>
                <c:pt idx="22">
                  <c:v>8.3166641021695603E-2</c:v>
                </c:pt>
                <c:pt idx="23">
                  <c:v>3.8358620042878599E-2</c:v>
                </c:pt>
                <c:pt idx="24">
                  <c:v>5.1253284974411797E-2</c:v>
                </c:pt>
                <c:pt idx="25">
                  <c:v>2.9184814373060301E-2</c:v>
                </c:pt>
                <c:pt idx="26">
                  <c:v>1.8350356680259201E-2</c:v>
                </c:pt>
                <c:pt idx="27">
                  <c:v>1.60440204933575E-2</c:v>
                </c:pt>
                <c:pt idx="28">
                  <c:v>2.06466468387221E-2</c:v>
                </c:pt>
                <c:pt idx="29">
                  <c:v>4.3049732032684002E-2</c:v>
                </c:pt>
                <c:pt idx="30">
                  <c:v>1.02016944017243E-2</c:v>
                </c:pt>
                <c:pt idx="31">
                  <c:v>1.2654946396714901E-2</c:v>
                </c:pt>
                <c:pt idx="32">
                  <c:v>1.01993630382752E-2</c:v>
                </c:pt>
                <c:pt idx="33">
                  <c:v>4.83078451940595E-3</c:v>
                </c:pt>
                <c:pt idx="34">
                  <c:v>5.90400698052981E-3</c:v>
                </c:pt>
                <c:pt idx="35">
                  <c:v>1.14239624128635E-2</c:v>
                </c:pt>
                <c:pt idx="36">
                  <c:v>3.38079996933515E-2</c:v>
                </c:pt>
                <c:pt idx="37">
                  <c:v>2.9888126443634801E-3</c:v>
                </c:pt>
                <c:pt idx="38">
                  <c:v>2.0691161425544398E-3</c:v>
                </c:pt>
                <c:pt idx="39">
                  <c:v>3.9848819708613202E-3</c:v>
                </c:pt>
                <c:pt idx="40" formatCode="0.00E+00">
                  <c:v>-7.6629292006645305E-5</c:v>
                </c:pt>
                <c:pt idx="41">
                  <c:v>5.3640545509021998E-3</c:v>
                </c:pt>
                <c:pt idx="42">
                  <c:v>8.8119026583594693E-3</c:v>
                </c:pt>
                <c:pt idx="43">
                  <c:v>4.5204908486876798E-2</c:v>
                </c:pt>
                <c:pt idx="44">
                  <c:v>7.3520514521067497E-3</c:v>
                </c:pt>
                <c:pt idx="45">
                  <c:v>4.4415378748313399E-3</c:v>
                </c:pt>
                <c:pt idx="46">
                  <c:v>3.5990173916772301E-3</c:v>
                </c:pt>
                <c:pt idx="47">
                  <c:v>1.53144164556468E-4</c:v>
                </c:pt>
                <c:pt idx="48">
                  <c:v>3.6754543206114101E-3</c:v>
                </c:pt>
                <c:pt idx="49">
                  <c:v>8.8054523360865007E-3</c:v>
                </c:pt>
                <c:pt idx="50">
                  <c:v>4.2874949085998003E-2</c:v>
                </c:pt>
                <c:pt idx="51">
                  <c:v>9.6427292291020594E-3</c:v>
                </c:pt>
                <c:pt idx="52">
                  <c:v>1.2702688225526299E-2</c:v>
                </c:pt>
                <c:pt idx="53">
                  <c:v>1.89750997722988E-2</c:v>
                </c:pt>
                <c:pt idx="54">
                  <c:v>1.87420059607229E-2</c:v>
                </c:pt>
                <c:pt idx="55">
                  <c:v>2.6080924289600699E-2</c:v>
                </c:pt>
                <c:pt idx="56">
                  <c:v>-2.5003632026058799E-2</c:v>
                </c:pt>
                <c:pt idx="57">
                  <c:v>7.6176898667133702E-2</c:v>
                </c:pt>
                <c:pt idx="58">
                  <c:v>2.3768054359298098E-2</c:v>
                </c:pt>
                <c:pt idx="59">
                  <c:v>8.0608806607629896E-2</c:v>
                </c:pt>
                <c:pt idx="60">
                  <c:v>-1.09173222785902E-2</c:v>
                </c:pt>
                <c:pt idx="61">
                  <c:v>5.9937298713753202E-2</c:v>
                </c:pt>
                <c:pt idx="62">
                  <c:v>2.4952555805589801E-2</c:v>
                </c:pt>
                <c:pt idx="63">
                  <c:v>5.72163556385574E-3</c:v>
                </c:pt>
                <c:pt idx="64">
                  <c:v>-0.238158989815309</c:v>
                </c:pt>
                <c:pt idx="65">
                  <c:v>0.26174387333523502</c:v>
                </c:pt>
                <c:pt idx="66">
                  <c:v>-8.8240453328655599E-2</c:v>
                </c:pt>
                <c:pt idx="67">
                  <c:v>0.100455484709164</c:v>
                </c:pt>
                <c:pt idx="68">
                  <c:v>5.4752777483339697E-2</c:v>
                </c:pt>
                <c:pt idx="69">
                  <c:v>1.6233927078418999E-2</c:v>
                </c:pt>
                <c:pt idx="70">
                  <c:v>-4.7017404822141597E-2</c:v>
                </c:pt>
                <c:pt idx="71">
                  <c:v>6.9987489164518593E-2</c:v>
                </c:pt>
                <c:pt idx="72">
                  <c:v>7.6185774439825095E-4</c:v>
                </c:pt>
                <c:pt idx="73">
                  <c:v>1.8893928116222002E-2</c:v>
                </c:pt>
                <c:pt idx="74">
                  <c:v>-7.6170802360380797E-4</c:v>
                </c:pt>
                <c:pt idx="75">
                  <c:v>2.40701568901967E-2</c:v>
                </c:pt>
                <c:pt idx="76">
                  <c:v>6.5491625068061802E-3</c:v>
                </c:pt>
                <c:pt idx="77">
                  <c:v>2.42912328447927E-2</c:v>
                </c:pt>
                <c:pt idx="78">
                  <c:v>1.8956263560580101E-2</c:v>
                </c:pt>
                <c:pt idx="79">
                  <c:v>-5.1453837306924398E-2</c:v>
                </c:pt>
                <c:pt idx="80">
                  <c:v>6.5873493952965601E-2</c:v>
                </c:pt>
                <c:pt idx="81">
                  <c:v>-5.3272937043565101E-3</c:v>
                </c:pt>
                <c:pt idx="82">
                  <c:v>8.9046652835260594E-3</c:v>
                </c:pt>
                <c:pt idx="83">
                  <c:v>2.8918560007914602E-3</c:v>
                </c:pt>
                <c:pt idx="84">
                  <c:v>1.01212033121448E-2</c:v>
                </c:pt>
                <c:pt idx="85">
                  <c:v>-1.5218314328195099E-4</c:v>
                </c:pt>
                <c:pt idx="86">
                  <c:v>-8.3092122684149505E-2</c:v>
                </c:pt>
                <c:pt idx="87">
                  <c:v>0.103189979224925</c:v>
                </c:pt>
                <c:pt idx="88">
                  <c:v>1.13353929767731E-2</c:v>
                </c:pt>
                <c:pt idx="89">
                  <c:v>9.81275140421233E-3</c:v>
                </c:pt>
                <c:pt idx="90">
                  <c:v>7.98633955633982E-3</c:v>
                </c:pt>
                <c:pt idx="91">
                  <c:v>1.8176978362550899E-2</c:v>
                </c:pt>
                <c:pt idx="92">
                  <c:v>-2.35725490822294E-3</c:v>
                </c:pt>
                <c:pt idx="93">
                  <c:v>-0.107067520976261</c:v>
                </c:pt>
                <c:pt idx="94">
                  <c:v>0.14265595858866501</c:v>
                </c:pt>
                <c:pt idx="95">
                  <c:v>-7.69275208966161E-2</c:v>
                </c:pt>
                <c:pt idx="96">
                  <c:v>9.0527891719512601E-2</c:v>
                </c:pt>
                <c:pt idx="97">
                  <c:v>3.1162071654523602E-2</c:v>
                </c:pt>
                <c:pt idx="98">
                  <c:v>-1.9603194864874701E-2</c:v>
                </c:pt>
                <c:pt idx="99">
                  <c:v>3.8758099302810198E-2</c:v>
                </c:pt>
                <c:pt idx="100">
                  <c:v>2.8867395340498501E-3</c:v>
                </c:pt>
                <c:pt idx="101">
                  <c:v>-3.6463025732261099E-3</c:v>
                </c:pt>
                <c:pt idx="102">
                  <c:v>3.6160485705212998E-2</c:v>
                </c:pt>
                <c:pt idx="103">
                  <c:v>8.6571539226779504E-3</c:v>
                </c:pt>
                <c:pt idx="104">
                  <c:v>1.5794141588404701E-2</c:v>
                </c:pt>
                <c:pt idx="105">
                  <c:v>6.8557007847233994E-2</c:v>
                </c:pt>
                <c:pt idx="106">
                  <c:v>0.24460284282522399</c:v>
                </c:pt>
                <c:pt idx="107">
                  <c:v>0.25929421416672799</c:v>
                </c:pt>
                <c:pt idx="108">
                  <c:v>0.29795312918725297</c:v>
                </c:pt>
                <c:pt idx="109">
                  <c:v>0.22616907963861099</c:v>
                </c:pt>
                <c:pt idx="110">
                  <c:v>0.23038965739676201</c:v>
                </c:pt>
                <c:pt idx="111">
                  <c:v>0.25331060705388703</c:v>
                </c:pt>
                <c:pt idx="112">
                  <c:v>0.33173754545604001</c:v>
                </c:pt>
                <c:pt idx="113">
                  <c:v>0.45585064187792601</c:v>
                </c:pt>
                <c:pt idx="114">
                  <c:v>0.43302080205240001</c:v>
                </c:pt>
                <c:pt idx="115">
                  <c:v>0.366849882429375</c:v>
                </c:pt>
                <c:pt idx="116">
                  <c:v>0.22037935260255101</c:v>
                </c:pt>
                <c:pt idx="117">
                  <c:v>0.48346018627933102</c:v>
                </c:pt>
                <c:pt idx="118">
                  <c:v>0.37412613207485201</c:v>
                </c:pt>
                <c:pt idx="119">
                  <c:v>0.32441188520563902</c:v>
                </c:pt>
                <c:pt idx="120">
                  <c:v>0.297902928762249</c:v>
                </c:pt>
                <c:pt idx="121">
                  <c:v>0.253626123129083</c:v>
                </c:pt>
                <c:pt idx="122">
                  <c:v>0.33334511571136799</c:v>
                </c:pt>
                <c:pt idx="123">
                  <c:v>0.25717679268832799</c:v>
                </c:pt>
                <c:pt idx="124">
                  <c:v>0.26756087888477798</c:v>
                </c:pt>
                <c:pt idx="125">
                  <c:v>0.275858616201061</c:v>
                </c:pt>
                <c:pt idx="126">
                  <c:v>1.1839915779683401E-2</c:v>
                </c:pt>
                <c:pt idx="127">
                  <c:v>2.71002130219376E-3</c:v>
                </c:pt>
                <c:pt idx="128">
                  <c:v>1.71867745986603E-2</c:v>
                </c:pt>
                <c:pt idx="129">
                  <c:v>9.2193696603592806E-2</c:v>
                </c:pt>
                <c:pt idx="130">
                  <c:v>9.7593987640469407E-2</c:v>
                </c:pt>
                <c:pt idx="131">
                  <c:v>0.398677716534593</c:v>
                </c:pt>
                <c:pt idx="132">
                  <c:v>0.18600074995729199</c:v>
                </c:pt>
                <c:pt idx="133">
                  <c:v>0.24423877382513201</c:v>
                </c:pt>
                <c:pt idx="134">
                  <c:v>0.24103222491447401</c:v>
                </c:pt>
                <c:pt idx="135">
                  <c:v>5.3934622225288997E-2</c:v>
                </c:pt>
                <c:pt idx="136">
                  <c:v>4.6094170037522801E-2</c:v>
                </c:pt>
                <c:pt idx="137">
                  <c:v>0.108324148055195</c:v>
                </c:pt>
                <c:pt idx="138">
                  <c:v>0.17060158136704701</c:v>
                </c:pt>
                <c:pt idx="139">
                  <c:v>0.33992061037003402</c:v>
                </c:pt>
                <c:pt idx="140">
                  <c:v>1.08355767637697E-2</c:v>
                </c:pt>
                <c:pt idx="141">
                  <c:v>4.8160667902487603E-2</c:v>
                </c:pt>
                <c:pt idx="142">
                  <c:v>2.4453003772050501E-2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96-4A03-BC5F-9A6622CF0E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PortAventura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Sheet1!$E$2:$E$144</c:f>
              <c:numCache>
                <c:formatCode>General</c:formatCode>
                <c:ptCount val="143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996-4A03-BC5F-9A6622CF0E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602056"/>
        <c:axId val="337603696"/>
      </c:lineChart>
      <c:dateAx>
        <c:axId val="337602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03696"/>
        <c:crosses val="autoZero"/>
        <c:auto val="1"/>
        <c:lblOffset val="100"/>
        <c:baseTimeUnit val="days"/>
      </c:dateAx>
      <c:valAx>
        <c:axId val="337603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60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Disneyland Paris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Sheet1!$B$2:$B$144</c:f>
              <c:numCache>
                <c:formatCode>General</c:formatCode>
                <c:ptCount val="143"/>
                <c:pt idx="0">
                  <c:v>4.4757041796859902E-2</c:v>
                </c:pt>
                <c:pt idx="1">
                  <c:v>6.5214698283429698E-2</c:v>
                </c:pt>
                <c:pt idx="2">
                  <c:v>0</c:v>
                </c:pt>
                <c:pt idx="3">
                  <c:v>8.3365265512355499E-2</c:v>
                </c:pt>
                <c:pt idx="4">
                  <c:v>4.20462430707235E-2</c:v>
                </c:pt>
                <c:pt idx="5">
                  <c:v>0.16895135225677599</c:v>
                </c:pt>
                <c:pt idx="6">
                  <c:v>0.28705032846638101</c:v>
                </c:pt>
                <c:pt idx="7">
                  <c:v>6.4115497867196503E-2</c:v>
                </c:pt>
                <c:pt idx="8">
                  <c:v>7.7857396508328403E-2</c:v>
                </c:pt>
                <c:pt idx="9">
                  <c:v>0.28296387210767499</c:v>
                </c:pt>
                <c:pt idx="10">
                  <c:v>2.6575624009674101E-2</c:v>
                </c:pt>
                <c:pt idx="11">
                  <c:v>0.56827703157564402</c:v>
                </c:pt>
                <c:pt idx="12">
                  <c:v>0.103675565782703</c:v>
                </c:pt>
                <c:pt idx="13">
                  <c:v>6.0455888109897202E-2</c:v>
                </c:pt>
                <c:pt idx="14">
                  <c:v>4.41888248307837E-2</c:v>
                </c:pt>
                <c:pt idx="15">
                  <c:v>0</c:v>
                </c:pt>
                <c:pt idx="16">
                  <c:v>0</c:v>
                </c:pt>
                <c:pt idx="17">
                  <c:v>9.0738192867662507E-2</c:v>
                </c:pt>
                <c:pt idx="18">
                  <c:v>8.1288943081517601E-2</c:v>
                </c:pt>
                <c:pt idx="19">
                  <c:v>4.4196110742254699E-2</c:v>
                </c:pt>
                <c:pt idx="20">
                  <c:v>3.2925892081722898E-2</c:v>
                </c:pt>
                <c:pt idx="21">
                  <c:v>4.0964514378344599E-2</c:v>
                </c:pt>
                <c:pt idx="22">
                  <c:v>0</c:v>
                </c:pt>
                <c:pt idx="23">
                  <c:v>0.130361855734656</c:v>
                </c:pt>
                <c:pt idx="24">
                  <c:v>4.4348295415818299E-2</c:v>
                </c:pt>
                <c:pt idx="25">
                  <c:v>3.2278438158708199E-2</c:v>
                </c:pt>
                <c:pt idx="26">
                  <c:v>5.8870930147377099E-2</c:v>
                </c:pt>
                <c:pt idx="27">
                  <c:v>2.3839627231690998E-2</c:v>
                </c:pt>
                <c:pt idx="28">
                  <c:v>4.9215099614246798E-2</c:v>
                </c:pt>
                <c:pt idx="29">
                  <c:v>1.8505373769719901E-2</c:v>
                </c:pt>
                <c:pt idx="30">
                  <c:v>2.8506777292188899E-2</c:v>
                </c:pt>
                <c:pt idx="31">
                  <c:v>9.4410126373366807E-2</c:v>
                </c:pt>
                <c:pt idx="32">
                  <c:v>0.21005868334241301</c:v>
                </c:pt>
                <c:pt idx="33">
                  <c:v>8.5615868657272602E-3</c:v>
                </c:pt>
                <c:pt idx="34">
                  <c:v>0.134205740882892</c:v>
                </c:pt>
                <c:pt idx="35">
                  <c:v>4.6862039751784199E-2</c:v>
                </c:pt>
                <c:pt idx="36">
                  <c:v>0.482993664893487</c:v>
                </c:pt>
                <c:pt idx="37">
                  <c:v>8.66836220718228E-2</c:v>
                </c:pt>
                <c:pt idx="38">
                  <c:v>2.50050597561076E-2</c:v>
                </c:pt>
                <c:pt idx="39">
                  <c:v>2.97018927420322E-2</c:v>
                </c:pt>
                <c:pt idx="40">
                  <c:v>7.1323719924296702E-2</c:v>
                </c:pt>
                <c:pt idx="41">
                  <c:v>3.6656550286182601E-2</c:v>
                </c:pt>
                <c:pt idx="42">
                  <c:v>3.6498501722099903E-2</c:v>
                </c:pt>
                <c:pt idx="43">
                  <c:v>1.7215113141179898E-2</c:v>
                </c:pt>
                <c:pt idx="44">
                  <c:v>0.151339013567348</c:v>
                </c:pt>
                <c:pt idx="45">
                  <c:v>4.1177294055939097E-2</c:v>
                </c:pt>
                <c:pt idx="46">
                  <c:v>9.2581702799001808E-3</c:v>
                </c:pt>
                <c:pt idx="47">
                  <c:v>4.0065087495373901E-2</c:v>
                </c:pt>
                <c:pt idx="48">
                  <c:v>6.3005915912238197E-2</c:v>
                </c:pt>
                <c:pt idx="49">
                  <c:v>3.55185902396951E-2</c:v>
                </c:pt>
                <c:pt idx="50">
                  <c:v>3.9185560231748302E-3</c:v>
                </c:pt>
                <c:pt idx="51">
                  <c:v>0</c:v>
                </c:pt>
                <c:pt idx="52">
                  <c:v>0.12721193401976399</c:v>
                </c:pt>
                <c:pt idx="53">
                  <c:v>5.6651330974336498E-3</c:v>
                </c:pt>
                <c:pt idx="54">
                  <c:v>0</c:v>
                </c:pt>
                <c:pt idx="55">
                  <c:v>4.7616634756293297E-2</c:v>
                </c:pt>
                <c:pt idx="56">
                  <c:v>1.9956780957956499E-2</c:v>
                </c:pt>
                <c:pt idx="57">
                  <c:v>5.8577565058040001E-2</c:v>
                </c:pt>
                <c:pt idx="58">
                  <c:v>9.4553246416597805E-2</c:v>
                </c:pt>
                <c:pt idx="59">
                  <c:v>6.4070070585446101E-2</c:v>
                </c:pt>
                <c:pt idx="60">
                  <c:v>2.8767891760199199E-2</c:v>
                </c:pt>
                <c:pt idx="61">
                  <c:v>0</c:v>
                </c:pt>
                <c:pt idx="62">
                  <c:v>5.3535273158094802E-2</c:v>
                </c:pt>
                <c:pt idx="63">
                  <c:v>0.15174340785475801</c:v>
                </c:pt>
                <c:pt idx="64">
                  <c:v>2.08381211660509E-2</c:v>
                </c:pt>
                <c:pt idx="65">
                  <c:v>0.303407215969768</c:v>
                </c:pt>
                <c:pt idx="66">
                  <c:v>3.4546877063921899E-2</c:v>
                </c:pt>
                <c:pt idx="67">
                  <c:v>16.389013172547202</c:v>
                </c:pt>
                <c:pt idx="68">
                  <c:v>0</c:v>
                </c:pt>
                <c:pt idx="69">
                  <c:v>0.15605760238234501</c:v>
                </c:pt>
                <c:pt idx="70">
                  <c:v>9.7077548488807893E-3</c:v>
                </c:pt>
                <c:pt idx="71">
                  <c:v>0.12560251705075601</c:v>
                </c:pt>
                <c:pt idx="72">
                  <c:v>3.0485568083887901E-2</c:v>
                </c:pt>
                <c:pt idx="73">
                  <c:v>5.7299672035923E-3</c:v>
                </c:pt>
                <c:pt idx="74">
                  <c:v>5.9961413285378802E-2</c:v>
                </c:pt>
                <c:pt idx="75">
                  <c:v>1.53996022278382E-2</c:v>
                </c:pt>
                <c:pt idx="76">
                  <c:v>3.0702713248852199E-2</c:v>
                </c:pt>
                <c:pt idx="77">
                  <c:v>0.12626432732882401</c:v>
                </c:pt>
                <c:pt idx="78">
                  <c:v>8.0928720248038197E-2</c:v>
                </c:pt>
                <c:pt idx="79">
                  <c:v>7.1706282401870197E-3</c:v>
                </c:pt>
                <c:pt idx="80">
                  <c:v>4.71619315034345E-2</c:v>
                </c:pt>
                <c:pt idx="81">
                  <c:v>8.1044810062440603E-2</c:v>
                </c:pt>
                <c:pt idx="82">
                  <c:v>2.3498879483577598E-2</c:v>
                </c:pt>
                <c:pt idx="83">
                  <c:v>4.3089962433838502E-2</c:v>
                </c:pt>
                <c:pt idx="84">
                  <c:v>2.23441709751807E-2</c:v>
                </c:pt>
                <c:pt idx="85">
                  <c:v>0</c:v>
                </c:pt>
                <c:pt idx="86">
                  <c:v>1.70261189285183E-2</c:v>
                </c:pt>
                <c:pt idx="87">
                  <c:v>4.9890654162121399E-2</c:v>
                </c:pt>
                <c:pt idx="88">
                  <c:v>2.36856084763893E-2</c:v>
                </c:pt>
                <c:pt idx="89">
                  <c:v>0.17674699531184701</c:v>
                </c:pt>
                <c:pt idx="90">
                  <c:v>5.0225141246100197E-2</c:v>
                </c:pt>
                <c:pt idx="91">
                  <c:v>0.31194747643014498</c:v>
                </c:pt>
                <c:pt idx="92">
                  <c:v>1.61367848553477E-2</c:v>
                </c:pt>
                <c:pt idx="93">
                  <c:v>1.4838936250424499E-2</c:v>
                </c:pt>
                <c:pt idx="94">
                  <c:v>0.52588488839888503</c:v>
                </c:pt>
                <c:pt idx="95">
                  <c:v>6.0811926274191498E-2</c:v>
                </c:pt>
                <c:pt idx="96">
                  <c:v>4.4779281546079901E-2</c:v>
                </c:pt>
                <c:pt idx="97">
                  <c:v>0</c:v>
                </c:pt>
                <c:pt idx="98">
                  <c:v>2.1173367273679501E-2</c:v>
                </c:pt>
                <c:pt idx="99">
                  <c:v>2.65427632454182E-2</c:v>
                </c:pt>
                <c:pt idx="100">
                  <c:v>5.1929766760058699E-2</c:v>
                </c:pt>
                <c:pt idx="101">
                  <c:v>0.22506515805692701</c:v>
                </c:pt>
                <c:pt idx="102">
                  <c:v>0.154558776696857</c:v>
                </c:pt>
                <c:pt idx="103">
                  <c:v>0.227986774581692</c:v>
                </c:pt>
                <c:pt idx="104">
                  <c:v>0</c:v>
                </c:pt>
                <c:pt idx="105">
                  <c:v>1.97357000190721E-2</c:v>
                </c:pt>
                <c:pt idx="106">
                  <c:v>1.87201894354804E-2</c:v>
                </c:pt>
                <c:pt idx="107">
                  <c:v>1.37686242557407E-2</c:v>
                </c:pt>
                <c:pt idx="108">
                  <c:v>0.13761402205457601</c:v>
                </c:pt>
                <c:pt idx="109">
                  <c:v>6.5986127319260707E-2</c:v>
                </c:pt>
                <c:pt idx="110">
                  <c:v>1.5867466717294498E-2</c:v>
                </c:pt>
                <c:pt idx="111">
                  <c:v>0.190696936441971</c:v>
                </c:pt>
                <c:pt idx="112">
                  <c:v>8.6415614805199201E-2</c:v>
                </c:pt>
                <c:pt idx="113">
                  <c:v>8.92337867587817E-2</c:v>
                </c:pt>
                <c:pt idx="114">
                  <c:v>0.16480484596876299</c:v>
                </c:pt>
                <c:pt idx="115">
                  <c:v>4.0440856527103101E-2</c:v>
                </c:pt>
                <c:pt idx="116">
                  <c:v>7.3980155835893704E-3</c:v>
                </c:pt>
                <c:pt idx="117">
                  <c:v>6.3665056135479903E-2</c:v>
                </c:pt>
                <c:pt idx="118">
                  <c:v>0.18693346388326901</c:v>
                </c:pt>
                <c:pt idx="119">
                  <c:v>9.3148447358925607E-2</c:v>
                </c:pt>
                <c:pt idx="120">
                  <c:v>7.1425892653190604E-2</c:v>
                </c:pt>
                <c:pt idx="121">
                  <c:v>9.4795800085716905E-2</c:v>
                </c:pt>
                <c:pt idx="122">
                  <c:v>6.4714947384212004E-2</c:v>
                </c:pt>
                <c:pt idx="123">
                  <c:v>2.7122258105890602E-2</c:v>
                </c:pt>
                <c:pt idx="124">
                  <c:v>0</c:v>
                </c:pt>
                <c:pt idx="125">
                  <c:v>4.7670615219323198E-2</c:v>
                </c:pt>
                <c:pt idx="126">
                  <c:v>1.7928744525824099E-2</c:v>
                </c:pt>
                <c:pt idx="127">
                  <c:v>2.25016226927055E-2</c:v>
                </c:pt>
                <c:pt idx="128">
                  <c:v>1.3412348387239601E-2</c:v>
                </c:pt>
                <c:pt idx="129">
                  <c:v>3.2353766297677597E-2</c:v>
                </c:pt>
                <c:pt idx="130">
                  <c:v>2.1465997880631599E-2</c:v>
                </c:pt>
                <c:pt idx="131">
                  <c:v>3.91481948533315E-2</c:v>
                </c:pt>
                <c:pt idx="132">
                  <c:v>5.6359347883182899E-2</c:v>
                </c:pt>
                <c:pt idx="133">
                  <c:v>3.3731753100161903E-2</c:v>
                </c:pt>
                <c:pt idx="134">
                  <c:v>0.112136357129624</c:v>
                </c:pt>
                <c:pt idx="135">
                  <c:v>0</c:v>
                </c:pt>
                <c:pt idx="136">
                  <c:v>2.9006806930693099E-2</c:v>
                </c:pt>
                <c:pt idx="137">
                  <c:v>1.4735417510219799E-2</c:v>
                </c:pt>
                <c:pt idx="138">
                  <c:v>5.1433420137838998E-2</c:v>
                </c:pt>
                <c:pt idx="139">
                  <c:v>0.11123236626097401</c:v>
                </c:pt>
                <c:pt idx="140">
                  <c:v>0</c:v>
                </c:pt>
                <c:pt idx="141">
                  <c:v>2.1666758450939499E-2</c:v>
                </c:pt>
                <c:pt idx="142">
                  <c:v>0.162712782546968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A8-4772-930E-CBAFA87911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Parc Astérix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Sheet1!$C$2:$C$144</c:f>
              <c:numCache>
                <c:formatCode>General</c:formatCode>
                <c:ptCount val="14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A8-4772-930E-CBAFA87911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Europa-Park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Sheet1!$D$2:$D$144</c:f>
              <c:numCache>
                <c:formatCode>General</c:formatCode>
                <c:ptCount val="143"/>
                <c:pt idx="0">
                  <c:v>0.37573613729567901</c:v>
                </c:pt>
                <c:pt idx="1">
                  <c:v>0.10471480751274399</c:v>
                </c:pt>
                <c:pt idx="2">
                  <c:v>0.45665504836815701</c:v>
                </c:pt>
                <c:pt idx="3">
                  <c:v>2.0006195286613502</c:v>
                </c:pt>
                <c:pt idx="4">
                  <c:v>0.21856066952530501</c:v>
                </c:pt>
                <c:pt idx="5">
                  <c:v>0.17946129068002301</c:v>
                </c:pt>
                <c:pt idx="6">
                  <c:v>0.219615301518025</c:v>
                </c:pt>
                <c:pt idx="7">
                  <c:v>0.49909863467729298</c:v>
                </c:pt>
                <c:pt idx="8">
                  <c:v>0.35775989407956099</c:v>
                </c:pt>
                <c:pt idx="9">
                  <c:v>3.6084095258920798E-2</c:v>
                </c:pt>
                <c:pt idx="10">
                  <c:v>0.147155836872541</c:v>
                </c:pt>
                <c:pt idx="11">
                  <c:v>3.4596304373343503E-2</c:v>
                </c:pt>
                <c:pt idx="12">
                  <c:v>0.211212480063734</c:v>
                </c:pt>
                <c:pt idx="13">
                  <c:v>0.25280302591713499</c:v>
                </c:pt>
                <c:pt idx="14">
                  <c:v>0.25972462707987998</c:v>
                </c:pt>
                <c:pt idx="15">
                  <c:v>8.9756708427183293E-2</c:v>
                </c:pt>
                <c:pt idx="16">
                  <c:v>5.85792376682997E-2</c:v>
                </c:pt>
                <c:pt idx="17">
                  <c:v>1.2946500129464999E-2</c:v>
                </c:pt>
                <c:pt idx="18">
                  <c:v>0.16752174160965699</c:v>
                </c:pt>
                <c:pt idx="19">
                  <c:v>0.14094812646821001</c:v>
                </c:pt>
                <c:pt idx="20">
                  <c:v>5.2573807313532298E-2</c:v>
                </c:pt>
                <c:pt idx="21">
                  <c:v>0.33150038551925098</c:v>
                </c:pt>
                <c:pt idx="22">
                  <c:v>0.10174262116061999</c:v>
                </c:pt>
                <c:pt idx="23">
                  <c:v>0.49291769461929202</c:v>
                </c:pt>
                <c:pt idx="24">
                  <c:v>0.41076642854454098</c:v>
                </c:pt>
                <c:pt idx="25">
                  <c:v>5.5750220581967803E-2</c:v>
                </c:pt>
                <c:pt idx="26">
                  <c:v>1.01992559187929</c:v>
                </c:pt>
                <c:pt idx="27">
                  <c:v>4.6439509660185598E-2</c:v>
                </c:pt>
                <c:pt idx="28">
                  <c:v>0.36968278806976801</c:v>
                </c:pt>
                <c:pt idx="29">
                  <c:v>6.9585952076991101E-2</c:v>
                </c:pt>
                <c:pt idx="30">
                  <c:v>0</c:v>
                </c:pt>
                <c:pt idx="31">
                  <c:v>3.8575986256825602E-2</c:v>
                </c:pt>
                <c:pt idx="32">
                  <c:v>2.0934475092958999E-2</c:v>
                </c:pt>
                <c:pt idx="33">
                  <c:v>0.24736095914096901</c:v>
                </c:pt>
                <c:pt idx="34">
                  <c:v>0.13632491640706401</c:v>
                </c:pt>
                <c:pt idx="35">
                  <c:v>7.8046536589105694E-2</c:v>
                </c:pt>
                <c:pt idx="36">
                  <c:v>7.5652763778652404E-2</c:v>
                </c:pt>
                <c:pt idx="37">
                  <c:v>0</c:v>
                </c:pt>
                <c:pt idx="38">
                  <c:v>2.08442216292518E-2</c:v>
                </c:pt>
                <c:pt idx="39">
                  <c:v>1.73951958607097E-2</c:v>
                </c:pt>
                <c:pt idx="40">
                  <c:v>0.118852122977847</c:v>
                </c:pt>
                <c:pt idx="41">
                  <c:v>0.161223829862883</c:v>
                </c:pt>
                <c:pt idx="42">
                  <c:v>0.13485453333435499</c:v>
                </c:pt>
                <c:pt idx="43">
                  <c:v>2.8572238355280801E-2</c:v>
                </c:pt>
                <c:pt idx="44">
                  <c:v>0</c:v>
                </c:pt>
                <c:pt idx="45">
                  <c:v>6.5626093608692398E-2</c:v>
                </c:pt>
                <c:pt idx="46">
                  <c:v>4.3723462500047897E-2</c:v>
                </c:pt>
                <c:pt idx="47">
                  <c:v>0</c:v>
                </c:pt>
                <c:pt idx="48">
                  <c:v>5.2603973246247097E-2</c:v>
                </c:pt>
                <c:pt idx="49">
                  <c:v>0.50066382556471101</c:v>
                </c:pt>
                <c:pt idx="50">
                  <c:v>0.203306174812692</c:v>
                </c:pt>
                <c:pt idx="51">
                  <c:v>0.106064907744192</c:v>
                </c:pt>
                <c:pt idx="52">
                  <c:v>8.1950090787845695E-2</c:v>
                </c:pt>
                <c:pt idx="53">
                  <c:v>8.3543722745008001E-2</c:v>
                </c:pt>
                <c:pt idx="54">
                  <c:v>7.3431211018353204E-2</c:v>
                </c:pt>
                <c:pt idx="55">
                  <c:v>0.162621335093248</c:v>
                </c:pt>
                <c:pt idx="56">
                  <c:v>6.3664019161149096E-2</c:v>
                </c:pt>
                <c:pt idx="57">
                  <c:v>1.16454291002698</c:v>
                </c:pt>
                <c:pt idx="58">
                  <c:v>0</c:v>
                </c:pt>
                <c:pt idx="59">
                  <c:v>0.12846392432084799</c:v>
                </c:pt>
                <c:pt idx="60">
                  <c:v>3.8174553911250297E-2</c:v>
                </c:pt>
                <c:pt idx="61">
                  <c:v>0</c:v>
                </c:pt>
                <c:pt idx="62">
                  <c:v>4.3489871437836197E-2</c:v>
                </c:pt>
                <c:pt idx="63">
                  <c:v>0</c:v>
                </c:pt>
                <c:pt idx="64">
                  <c:v>0.29457859298815903</c:v>
                </c:pt>
                <c:pt idx="65">
                  <c:v>0.101414456752996</c:v>
                </c:pt>
                <c:pt idx="66">
                  <c:v>6.5999751261053105E-2</c:v>
                </c:pt>
                <c:pt idx="67">
                  <c:v>0.323684224580775</c:v>
                </c:pt>
                <c:pt idx="68">
                  <c:v>0.13005943395938699</c:v>
                </c:pt>
                <c:pt idx="69">
                  <c:v>1.5622939962947001E-2</c:v>
                </c:pt>
                <c:pt idx="70">
                  <c:v>0.91690288885958604</c:v>
                </c:pt>
                <c:pt idx="71">
                  <c:v>0.124912165179762</c:v>
                </c:pt>
                <c:pt idx="72">
                  <c:v>0.13880995226217599</c:v>
                </c:pt>
                <c:pt idx="73">
                  <c:v>0.141767253364211</c:v>
                </c:pt>
                <c:pt idx="74">
                  <c:v>4.1437074298806997E-2</c:v>
                </c:pt>
                <c:pt idx="75">
                  <c:v>0</c:v>
                </c:pt>
                <c:pt idx="76">
                  <c:v>0.34084990115657499</c:v>
                </c:pt>
                <c:pt idx="77">
                  <c:v>2.1623432491491498E-2</c:v>
                </c:pt>
                <c:pt idx="78">
                  <c:v>0.239937762336775</c:v>
                </c:pt>
                <c:pt idx="79">
                  <c:v>0</c:v>
                </c:pt>
                <c:pt idx="80">
                  <c:v>0.129876556368024</c:v>
                </c:pt>
                <c:pt idx="81">
                  <c:v>6.5223033091746804E-2</c:v>
                </c:pt>
                <c:pt idx="82">
                  <c:v>0</c:v>
                </c:pt>
                <c:pt idx="83">
                  <c:v>7.6176473721780102E-2</c:v>
                </c:pt>
                <c:pt idx="84">
                  <c:v>0.40452341799459601</c:v>
                </c:pt>
                <c:pt idx="85">
                  <c:v>0</c:v>
                </c:pt>
                <c:pt idx="86">
                  <c:v>0.18223921294583501</c:v>
                </c:pt>
                <c:pt idx="87">
                  <c:v>5.6401750966098799E-2</c:v>
                </c:pt>
                <c:pt idx="88">
                  <c:v>0.31455846565455198</c:v>
                </c:pt>
                <c:pt idx="89">
                  <c:v>0.144673989107616</c:v>
                </c:pt>
                <c:pt idx="90">
                  <c:v>0.357165402719964</c:v>
                </c:pt>
                <c:pt idx="91">
                  <c:v>5.7035565096971899E-2</c:v>
                </c:pt>
                <c:pt idx="92">
                  <c:v>0.36477062490067103</c:v>
                </c:pt>
                <c:pt idx="93">
                  <c:v>0.43336878801297102</c:v>
                </c:pt>
                <c:pt idx="94">
                  <c:v>0</c:v>
                </c:pt>
                <c:pt idx="95">
                  <c:v>0</c:v>
                </c:pt>
                <c:pt idx="96">
                  <c:v>0.149721657629379</c:v>
                </c:pt>
                <c:pt idx="97">
                  <c:v>0.55201469404752801</c:v>
                </c:pt>
                <c:pt idx="98">
                  <c:v>5.4635964142393897E-2</c:v>
                </c:pt>
                <c:pt idx="99">
                  <c:v>3.8446663612208401E-2</c:v>
                </c:pt>
                <c:pt idx="100">
                  <c:v>7.8624534045182895E-2</c:v>
                </c:pt>
                <c:pt idx="101">
                  <c:v>9.29824108272852E-2</c:v>
                </c:pt>
                <c:pt idx="102">
                  <c:v>0.63512462478884901</c:v>
                </c:pt>
                <c:pt idx="103">
                  <c:v>0</c:v>
                </c:pt>
                <c:pt idx="104">
                  <c:v>0.15557519543706799</c:v>
                </c:pt>
                <c:pt idx="105">
                  <c:v>7.2555997519738499E-2</c:v>
                </c:pt>
                <c:pt idx="106">
                  <c:v>0.197322506359559</c:v>
                </c:pt>
                <c:pt idx="107">
                  <c:v>0.13794490064943701</c:v>
                </c:pt>
                <c:pt idx="108">
                  <c:v>0.129722509908207</c:v>
                </c:pt>
                <c:pt idx="109">
                  <c:v>0.131187817350472</c:v>
                </c:pt>
                <c:pt idx="110">
                  <c:v>0.106136330053233</c:v>
                </c:pt>
                <c:pt idx="111">
                  <c:v>0.26571087573844898</c:v>
                </c:pt>
                <c:pt idx="112">
                  <c:v>0.123029862160297</c:v>
                </c:pt>
                <c:pt idx="113">
                  <c:v>0.37767398307824401</c:v>
                </c:pt>
                <c:pt idx="114">
                  <c:v>0.136210449213331</c:v>
                </c:pt>
                <c:pt idx="115">
                  <c:v>9.9484962663661997E-2</c:v>
                </c:pt>
                <c:pt idx="116">
                  <c:v>0.21638946282509899</c:v>
                </c:pt>
                <c:pt idx="117">
                  <c:v>0</c:v>
                </c:pt>
                <c:pt idx="118">
                  <c:v>1.7133050164112699E-2</c:v>
                </c:pt>
                <c:pt idx="119">
                  <c:v>6.9020232372959206E-2</c:v>
                </c:pt>
                <c:pt idx="120">
                  <c:v>2.54220715729092E-2</c:v>
                </c:pt>
                <c:pt idx="121">
                  <c:v>8.7613046471028799E-2</c:v>
                </c:pt>
                <c:pt idx="122">
                  <c:v>8.8652929183521606E-2</c:v>
                </c:pt>
                <c:pt idx="123">
                  <c:v>6.1034279723694199E-2</c:v>
                </c:pt>
                <c:pt idx="124">
                  <c:v>6.25217537029637E-2</c:v>
                </c:pt>
                <c:pt idx="125">
                  <c:v>0.44446571264502499</c:v>
                </c:pt>
                <c:pt idx="126">
                  <c:v>6.8503409123327502E-2</c:v>
                </c:pt>
                <c:pt idx="127">
                  <c:v>2.3819338164712898E-2</c:v>
                </c:pt>
                <c:pt idx="128">
                  <c:v>7.2306631459374604E-2</c:v>
                </c:pt>
                <c:pt idx="129">
                  <c:v>6.3714785821393297E-2</c:v>
                </c:pt>
                <c:pt idx="130">
                  <c:v>0.44073878928556198</c:v>
                </c:pt>
                <c:pt idx="131">
                  <c:v>0</c:v>
                </c:pt>
                <c:pt idx="132">
                  <c:v>0.50911470413063498</c:v>
                </c:pt>
                <c:pt idx="133">
                  <c:v>0.61070018521698499</c:v>
                </c:pt>
                <c:pt idx="134">
                  <c:v>3.11590167285852E-2</c:v>
                </c:pt>
                <c:pt idx="135">
                  <c:v>0</c:v>
                </c:pt>
                <c:pt idx="136">
                  <c:v>0.95438712024151995</c:v>
                </c:pt>
                <c:pt idx="137">
                  <c:v>0.70653790101298597</c:v>
                </c:pt>
                <c:pt idx="138">
                  <c:v>0</c:v>
                </c:pt>
                <c:pt idx="139">
                  <c:v>9.5374811806309301E-2</c:v>
                </c:pt>
                <c:pt idx="140">
                  <c:v>0.104015937925973</c:v>
                </c:pt>
                <c:pt idx="141">
                  <c:v>0.45381740523224801</c:v>
                </c:pt>
                <c:pt idx="142">
                  <c:v>0.26343144076250502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A8-4772-930E-CBAFA87911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PortAventura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Sheet1!$A$2:$A$144</c:f>
              <c:numCache>
                <c:formatCode>m/d/yyyy</c:formatCode>
                <c:ptCount val="143"/>
                <c:pt idx="0">
                  <c:v>43556</c:v>
                </c:pt>
                <c:pt idx="1">
                  <c:v>43557</c:v>
                </c:pt>
                <c:pt idx="2">
                  <c:v>43558</c:v>
                </c:pt>
                <c:pt idx="3">
                  <c:v>43559</c:v>
                </c:pt>
                <c:pt idx="4">
                  <c:v>43560</c:v>
                </c:pt>
                <c:pt idx="5">
                  <c:v>43561</c:v>
                </c:pt>
                <c:pt idx="6">
                  <c:v>43562</c:v>
                </c:pt>
                <c:pt idx="7">
                  <c:v>43563</c:v>
                </c:pt>
                <c:pt idx="8">
                  <c:v>43564</c:v>
                </c:pt>
                <c:pt idx="9">
                  <c:v>43565</c:v>
                </c:pt>
                <c:pt idx="10">
                  <c:v>43566</c:v>
                </c:pt>
                <c:pt idx="11">
                  <c:v>43567</c:v>
                </c:pt>
                <c:pt idx="12">
                  <c:v>43568</c:v>
                </c:pt>
                <c:pt idx="13">
                  <c:v>43569</c:v>
                </c:pt>
                <c:pt idx="14">
                  <c:v>43570</c:v>
                </c:pt>
                <c:pt idx="15">
                  <c:v>43571</c:v>
                </c:pt>
                <c:pt idx="16">
                  <c:v>43572</c:v>
                </c:pt>
                <c:pt idx="17">
                  <c:v>43573</c:v>
                </c:pt>
                <c:pt idx="18">
                  <c:v>43574</c:v>
                </c:pt>
                <c:pt idx="19">
                  <c:v>43575</c:v>
                </c:pt>
                <c:pt idx="20">
                  <c:v>43576</c:v>
                </c:pt>
                <c:pt idx="21">
                  <c:v>43577</c:v>
                </c:pt>
                <c:pt idx="22">
                  <c:v>43578</c:v>
                </c:pt>
                <c:pt idx="23">
                  <c:v>43579</c:v>
                </c:pt>
                <c:pt idx="24">
                  <c:v>43580</c:v>
                </c:pt>
                <c:pt idx="25">
                  <c:v>43581</c:v>
                </c:pt>
                <c:pt idx="26">
                  <c:v>43582</c:v>
                </c:pt>
                <c:pt idx="27">
                  <c:v>43583</c:v>
                </c:pt>
                <c:pt idx="28">
                  <c:v>43584</c:v>
                </c:pt>
                <c:pt idx="29">
                  <c:v>43585</c:v>
                </c:pt>
                <c:pt idx="30">
                  <c:v>43586</c:v>
                </c:pt>
                <c:pt idx="31">
                  <c:v>43587</c:v>
                </c:pt>
                <c:pt idx="32">
                  <c:v>43588</c:v>
                </c:pt>
                <c:pt idx="33">
                  <c:v>43589</c:v>
                </c:pt>
                <c:pt idx="34">
                  <c:v>43590</c:v>
                </c:pt>
                <c:pt idx="35">
                  <c:v>43591</c:v>
                </c:pt>
                <c:pt idx="36">
                  <c:v>43592</c:v>
                </c:pt>
                <c:pt idx="37">
                  <c:v>43593</c:v>
                </c:pt>
                <c:pt idx="38">
                  <c:v>43594</c:v>
                </c:pt>
                <c:pt idx="39">
                  <c:v>43595</c:v>
                </c:pt>
                <c:pt idx="40">
                  <c:v>43596</c:v>
                </c:pt>
                <c:pt idx="41">
                  <c:v>43597</c:v>
                </c:pt>
                <c:pt idx="42">
                  <c:v>43598</c:v>
                </c:pt>
                <c:pt idx="43">
                  <c:v>43599</c:v>
                </c:pt>
                <c:pt idx="44">
                  <c:v>43600</c:v>
                </c:pt>
                <c:pt idx="45">
                  <c:v>43601</c:v>
                </c:pt>
                <c:pt idx="46">
                  <c:v>43602</c:v>
                </c:pt>
                <c:pt idx="47">
                  <c:v>43603</c:v>
                </c:pt>
                <c:pt idx="48">
                  <c:v>43604</c:v>
                </c:pt>
                <c:pt idx="49">
                  <c:v>43605</c:v>
                </c:pt>
                <c:pt idx="50">
                  <c:v>43606</c:v>
                </c:pt>
                <c:pt idx="51">
                  <c:v>43607</c:v>
                </c:pt>
                <c:pt idx="52">
                  <c:v>43608</c:v>
                </c:pt>
                <c:pt idx="53">
                  <c:v>43609</c:v>
                </c:pt>
                <c:pt idx="54">
                  <c:v>43610</c:v>
                </c:pt>
                <c:pt idx="55">
                  <c:v>43611</c:v>
                </c:pt>
                <c:pt idx="56">
                  <c:v>43612</c:v>
                </c:pt>
                <c:pt idx="57">
                  <c:v>43613</c:v>
                </c:pt>
                <c:pt idx="58">
                  <c:v>43614</c:v>
                </c:pt>
                <c:pt idx="59">
                  <c:v>43615</c:v>
                </c:pt>
                <c:pt idx="60">
                  <c:v>43616</c:v>
                </c:pt>
                <c:pt idx="61">
                  <c:v>43617</c:v>
                </c:pt>
                <c:pt idx="62">
                  <c:v>43618</c:v>
                </c:pt>
                <c:pt idx="63">
                  <c:v>43619</c:v>
                </c:pt>
                <c:pt idx="64">
                  <c:v>43620</c:v>
                </c:pt>
                <c:pt idx="65">
                  <c:v>43621</c:v>
                </c:pt>
                <c:pt idx="66">
                  <c:v>43622</c:v>
                </c:pt>
                <c:pt idx="67">
                  <c:v>43623</c:v>
                </c:pt>
                <c:pt idx="68">
                  <c:v>43624</c:v>
                </c:pt>
                <c:pt idx="69">
                  <c:v>43625</c:v>
                </c:pt>
                <c:pt idx="70">
                  <c:v>43626</c:v>
                </c:pt>
                <c:pt idx="71">
                  <c:v>43627</c:v>
                </c:pt>
                <c:pt idx="72">
                  <c:v>43628</c:v>
                </c:pt>
                <c:pt idx="73">
                  <c:v>43629</c:v>
                </c:pt>
                <c:pt idx="74">
                  <c:v>43630</c:v>
                </c:pt>
                <c:pt idx="75">
                  <c:v>43631</c:v>
                </c:pt>
                <c:pt idx="76">
                  <c:v>43632</c:v>
                </c:pt>
                <c:pt idx="77">
                  <c:v>43633</c:v>
                </c:pt>
                <c:pt idx="78">
                  <c:v>43634</c:v>
                </c:pt>
                <c:pt idx="79">
                  <c:v>43635</c:v>
                </c:pt>
                <c:pt idx="80">
                  <c:v>43636</c:v>
                </c:pt>
                <c:pt idx="81">
                  <c:v>43637</c:v>
                </c:pt>
                <c:pt idx="82">
                  <c:v>43638</c:v>
                </c:pt>
                <c:pt idx="83">
                  <c:v>43639</c:v>
                </c:pt>
                <c:pt idx="84">
                  <c:v>43640</c:v>
                </c:pt>
                <c:pt idx="85">
                  <c:v>43641</c:v>
                </c:pt>
                <c:pt idx="86">
                  <c:v>43642</c:v>
                </c:pt>
                <c:pt idx="87">
                  <c:v>43643</c:v>
                </c:pt>
                <c:pt idx="88">
                  <c:v>43644</c:v>
                </c:pt>
                <c:pt idx="89">
                  <c:v>43645</c:v>
                </c:pt>
                <c:pt idx="90">
                  <c:v>43646</c:v>
                </c:pt>
                <c:pt idx="91">
                  <c:v>43647</c:v>
                </c:pt>
                <c:pt idx="92">
                  <c:v>43648</c:v>
                </c:pt>
                <c:pt idx="93">
                  <c:v>43649</c:v>
                </c:pt>
                <c:pt idx="94">
                  <c:v>43650</c:v>
                </c:pt>
                <c:pt idx="95">
                  <c:v>43651</c:v>
                </c:pt>
                <c:pt idx="96">
                  <c:v>43652</c:v>
                </c:pt>
                <c:pt idx="97">
                  <c:v>43653</c:v>
                </c:pt>
                <c:pt idx="98">
                  <c:v>43654</c:v>
                </c:pt>
                <c:pt idx="99">
                  <c:v>43655</c:v>
                </c:pt>
                <c:pt idx="100">
                  <c:v>43656</c:v>
                </c:pt>
                <c:pt idx="101">
                  <c:v>43657</c:v>
                </c:pt>
                <c:pt idx="102">
                  <c:v>43658</c:v>
                </c:pt>
                <c:pt idx="103">
                  <c:v>43659</c:v>
                </c:pt>
                <c:pt idx="104">
                  <c:v>43660</c:v>
                </c:pt>
                <c:pt idx="105">
                  <c:v>43661</c:v>
                </c:pt>
                <c:pt idx="106">
                  <c:v>43662</c:v>
                </c:pt>
                <c:pt idx="107">
                  <c:v>43663</c:v>
                </c:pt>
                <c:pt idx="108">
                  <c:v>43664</c:v>
                </c:pt>
                <c:pt idx="109">
                  <c:v>43665</c:v>
                </c:pt>
                <c:pt idx="110">
                  <c:v>43666</c:v>
                </c:pt>
                <c:pt idx="111">
                  <c:v>43667</c:v>
                </c:pt>
                <c:pt idx="112">
                  <c:v>43668</c:v>
                </c:pt>
                <c:pt idx="113">
                  <c:v>43669</c:v>
                </c:pt>
                <c:pt idx="114">
                  <c:v>43670</c:v>
                </c:pt>
                <c:pt idx="115">
                  <c:v>43671</c:v>
                </c:pt>
                <c:pt idx="116">
                  <c:v>43672</c:v>
                </c:pt>
                <c:pt idx="117">
                  <c:v>43673</c:v>
                </c:pt>
                <c:pt idx="118">
                  <c:v>43674</c:v>
                </c:pt>
                <c:pt idx="119">
                  <c:v>43675</c:v>
                </c:pt>
                <c:pt idx="120">
                  <c:v>43676</c:v>
                </c:pt>
                <c:pt idx="121">
                  <c:v>43677</c:v>
                </c:pt>
                <c:pt idx="122">
                  <c:v>43678</c:v>
                </c:pt>
                <c:pt idx="123">
                  <c:v>43679</c:v>
                </c:pt>
                <c:pt idx="124">
                  <c:v>43680</c:v>
                </c:pt>
                <c:pt idx="125">
                  <c:v>43681</c:v>
                </c:pt>
                <c:pt idx="126">
                  <c:v>43682</c:v>
                </c:pt>
                <c:pt idx="127">
                  <c:v>43683</c:v>
                </c:pt>
                <c:pt idx="128">
                  <c:v>43684</c:v>
                </c:pt>
                <c:pt idx="129">
                  <c:v>43685</c:v>
                </c:pt>
                <c:pt idx="130">
                  <c:v>43686</c:v>
                </c:pt>
                <c:pt idx="131">
                  <c:v>43687</c:v>
                </c:pt>
                <c:pt idx="132">
                  <c:v>43688</c:v>
                </c:pt>
                <c:pt idx="133">
                  <c:v>43689</c:v>
                </c:pt>
                <c:pt idx="134">
                  <c:v>43690</c:v>
                </c:pt>
                <c:pt idx="135">
                  <c:v>43691</c:v>
                </c:pt>
                <c:pt idx="136">
                  <c:v>43692</c:v>
                </c:pt>
                <c:pt idx="137">
                  <c:v>43693</c:v>
                </c:pt>
                <c:pt idx="138">
                  <c:v>43694</c:v>
                </c:pt>
                <c:pt idx="139">
                  <c:v>43695</c:v>
                </c:pt>
                <c:pt idx="140">
                  <c:v>43696</c:v>
                </c:pt>
                <c:pt idx="141">
                  <c:v>43697</c:v>
                </c:pt>
                <c:pt idx="142">
                  <c:v>43698</c:v>
                </c:pt>
              </c:numCache>
            </c:numRef>
          </c:cat>
          <c:val>
            <c:numRef>
              <c:f>Sheet1!$E$2:$E$144</c:f>
              <c:numCache>
                <c:formatCode>General</c:formatCode>
                <c:ptCount val="14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4A8-4772-930E-CBAFA87911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415312"/>
        <c:axId val="329423512"/>
      </c:lineChart>
      <c:dateAx>
        <c:axId val="329415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23512"/>
        <c:crosses val="autoZero"/>
        <c:auto val="1"/>
        <c:lblOffset val="100"/>
        <c:baseTimeUnit val="days"/>
      </c:dateAx>
      <c:valAx>
        <c:axId val="32942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15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Disneyland Paris</c:v>
                </c:pt>
                <c:pt idx="1">
                  <c:v>Parc Astérix</c:v>
                </c:pt>
                <c:pt idx="2">
                  <c:v>Europa-Park</c:v>
                </c:pt>
                <c:pt idx="3">
                  <c:v>PortAventura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1397747</c:v>
                </c:pt>
                <c:pt idx="1">
                  <c:v>98591</c:v>
                </c:pt>
                <c:pt idx="2">
                  <c:v>432740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17-4555-8BDA-37117C68CF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9415640"/>
        <c:axId val="329416624"/>
      </c:barChart>
      <c:catAx>
        <c:axId val="32941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16624"/>
        <c:crosses val="autoZero"/>
        <c:auto val="1"/>
        <c:lblAlgn val="ctr"/>
        <c:lblOffset val="100"/>
        <c:noMultiLvlLbl val="0"/>
      </c:catAx>
      <c:valAx>
        <c:axId val="32941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415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Disneyland Paris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76.524799999999999</c:v>
                </c:pt>
                <c:pt idx="4">
                  <c:v>79.668199999999999</c:v>
                </c:pt>
                <c:pt idx="5">
                  <c:v>42.500700000000002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31-4B46-84EF-2A87C350642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Parc Astérix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65.088800000000006</c:v>
                </c:pt>
                <c:pt idx="2">
                  <c:v>7.0536000000000003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31-4B46-84EF-2A87C350642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Europa-Park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30.4358</c:v>
                </c:pt>
                <c:pt idx="1">
                  <c:v>83.432000000000002</c:v>
                </c:pt>
                <c:pt idx="2">
                  <c:v>30.959800000000001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31-4B46-84EF-2A87C350642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PortAventura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31-4B46-84EF-2A87C35064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6804944"/>
        <c:axId val="496802976"/>
      </c:radarChart>
      <c:catAx>
        <c:axId val="496804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802976"/>
        <c:crosses val="autoZero"/>
        <c:auto val="1"/>
        <c:lblAlgn val="ctr"/>
        <c:lblOffset val="100"/>
        <c:noMultiLvlLbl val="0"/>
      </c:catAx>
      <c:valAx>
        <c:axId val="496802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6804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46B3DD-95FB-4A67-AE34-8829FF97FB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2012F2-5AEE-4843-93A5-CDF0CCBD8F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New York</a:t>
            </a:r>
          </a:p>
        </p:txBody>
      </p:sp>
    </p:spTree>
    <p:extLst>
      <p:ext uri="{BB962C8B-B14F-4D97-AF65-F5344CB8AC3E}">
        <p14:creationId xmlns:p14="http://schemas.microsoft.com/office/powerpoint/2010/main" val="355957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7C7C0-9CE4-487D-98C2-F77D47E90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Theme parks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AE3A09-49BB-44EF-AD4F-D518622391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11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3432033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49296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15853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566269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626982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221817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22648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354276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29196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84707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60851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91999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961232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112223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2577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31639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47040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5235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33688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33976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37169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09804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4311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4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Disneyland Paris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4703887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391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Europa-Park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669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65CAA-0E28-4AAF-90A5-8D477C2A6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2432227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D81B0-348F-407F-9B92-B8FA1AD989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Theme parks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FBAA86-490C-41BF-9C92-6826DBAD13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4747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6248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26168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28434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61443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565605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629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52735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5931937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79883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14394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483815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1787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94670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529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482120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52155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591088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877395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832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194136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0004518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386343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01959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76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 Astérix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91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PortAventura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14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DC1ED-85CB-4CFB-902F-28BE88F834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3128627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9DAAE2-049E-48B1-A917-391A5BA38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Theme parks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AB7F74-B1DB-4D7F-BD54-FE6FBF83C0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48016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96D7FE-C7F1-485E-AAE0-353F8E35A1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4645F7-3C5F-4F1F-ABD0-771091479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70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6E82E-C40D-4E63-9403-1AA70B180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Theme parks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BDE1B2-FAF9-4874-B31D-68A7A1E420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7714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02E739-D94A-4373-88C3-A701621ED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47F7B-94AA-4855-BC96-CCD63A9C5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6953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190B7-D303-40F1-9985-AC7229FB1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Theme parks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F06592-F85F-4DAF-B4C5-3E8A75F9E0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02709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7E2C81-23A2-48C2-90B8-6442F17861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B168F2-F038-483F-A6E9-89B6A3645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972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B5F43-6EF6-43C6-8E83-9FC5EBDF5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Theme parks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29EDD4-A979-471C-8DD8-EE6331C118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3185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D5C48-4D16-4B95-BE48-4CA60E784C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7577F-7AC7-4D61-8A96-A4A4FBF93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1810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1F9D7-B135-484B-BFF4-EAD9F5322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6B29A-426D-4411-BC40-1535017BF2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6702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918350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321066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30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0517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9174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5171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414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3202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0995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359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53158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39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315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540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103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82328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5169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181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9697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3005D9-F091-42C6-94E8-25EEABF4BB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27779603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67272-7875-4D0E-9DB3-383F57340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7D9E27-3342-4DFB-98AF-EC48EF467A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93134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1160426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16059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3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9285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788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409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43617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15954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472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27428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0780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6048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39229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8172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3641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2920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2407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3843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099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PortAventura - 2019-08-21 14:01:46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Caribe Aquatic Park est la destination idéale pour se rafraîchir et s'amuser en famille 👨‍👩‍👧‍👦💦☀ ! À vos maillots, prêts, glissez 👙😂 ! http://ow.ly/Pl9050v4Hyr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https://scontent.xx.fbcdn.net/v/t1.0-9/s720x720/68578583_10157321113810851_4400223505472290816_n.jpg?_nc_cat=109&amp;_nc_oc=AQkR_i3ecOk4rdATRlMTT0rrB9YKjsJWGBKFVfwgA67U0dl83owC1QfRQn3geVBMgZo&amp;_nc_ht=scontent.xx&amp;oh=8ef123826b8577bc0945b390f14d273f&amp;oe=5DCAF3B7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313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80D9C-F3CA-4FD5-A599-237DED904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15460465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C0EA98-2E1E-417D-B0AA-2192BDF9B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BC2E08-9226-4589-8C48-4293323085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0118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050956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3681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5445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3314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9502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79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2225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317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7091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078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5531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2758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0198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42324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178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240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0866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7751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923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Europa-Park - 2019-08-21 13:28:01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 est sûrs que vous en avez déjà prononcé au moins un... 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https://scontent.xx.fbcdn.net/v/t1.0-9/p720x720/69365385_2485173218202835_102505166955085824_o.jpg?_nc_cat=106&amp;_nc_oc=AQnT-o0OfSuOiPP0AaqFR0U8vSC-ip7Xb0rWr6QudKR-CrXGlbQ2xG2ka-jzhb-JbuA&amp;_nc_ht=scontent.xx&amp;oh=75dec9d910e226ba79d01b2a3a0b2156&amp;oe=5E14E8E7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119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2F2B5-D948-40D2-89F7-09EB62743A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3023427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7CC72-6BD4-4139-9357-E1CF3AED9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AD5F81-472C-443E-AC63-96393CB5BF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64000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298634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63087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400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7730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8891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49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804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750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4076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0842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2517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3878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0957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1001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30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38730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325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2692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04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Disneyland Paris - 2019-08-21 11:00:21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Du 11 janvier au 3 mai 2020, rejoignez Anna, Elsa et Olaf pour une célébration enchantée ! Plus d’infos dans les semaines à venir. 😉🍂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https://scontent.xx.fbcdn.net/v/t1.0-9/p720x720/68788366_10158114100697871_8357625699359522816_o.jpg?_nc_cat=110&amp;_nc_oc=AQnijXyHqY-hTz2WyDM4gK2tL70hCBY_L_XpfwMrPq_OHjyvRYMFIlASNwPVLcFMhU0&amp;_nc_ht=scontent.xx&amp;oh=01dcc994afe3cd9bacb5256ef1869aa1&amp;oe=5E131920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9897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E6231A-0487-4292-9D47-166B58112D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54764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C4F25-15C2-499F-8A1E-C57523DC3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9D1ED7-23D1-4A1C-8BE5-A96C09EF7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884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2080739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59008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3993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687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5941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821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888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9496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3576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1386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7441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657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2260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123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736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60318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0205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40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1071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Europa-Park - 2019-08-21 07:33:49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Wodan is back ! 💪
Nous avons travaillé toute la nuit pour rouvrir votre grand huit en bois préféré au plus vite. 🎢 Après à peine 24 heures, nous sommes heureux de pouvoir reprendre une exploitation normale. Un grand merci à toutes nos équipes techniques ! 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https://scontent.xx.fbcdn.net/v/t15.5256-10/s720x720/66712361_411628056137761_6908712950136045568_n.jpg?_nc_cat=103&amp;_nc_oc=AQm0PMahgShEIBOHQjUujXosTyvQznEhKPdrCkrjUXvLqXOYq0GaWG0R0O99YPjpLrY&amp;_nc_ht=scontent.xx&amp;oh=3d7e99cb64b0c2631d3eac504f514db8&amp;oe=5E103953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481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86BD2-CFFC-48C7-89A5-B1B6FC8EE0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2534155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BA024-7513-4102-9EC6-822DB2211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8A3894-4C16-452A-A64E-ABF29F8D74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467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28368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15869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1887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2278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2281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4441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94139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3289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1147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4758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3796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8012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7284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6208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542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0218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1182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9347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84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Disneyland Paris - 2019-08-21 04:00:00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[CONCOURS] Vous rêvez (ou cauchemardez !) de frissonner en famille ou entre amis lors d’une des 2 Soirées Halloween de Disneyland Paris ? 🎃🧟🧙‍♀️ Tentez de remporter deux fois deux invitations pour la Soirée Halloween de votre choix le 26 octobre ou 31 octobre prochain ! Pour participer, laissez un commentaire sous ce post en nous disant avec qui vous aimeriez venir affronter les Méchants Disney… si vous l’osez ! Les gagnants seront tirés au sort parmi les commentaires. Bonne chance à tous ! 👻 Règlement : https://bit.ly/2L131xs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https://scontent.xx.fbcdn.net/v/t15.5256-10/p720x720/67378948_391157028257293_8663368065926299648_n.jpg?_nc_cat=107&amp;_nc_oc=AQnYeBtoSx86xqPNglbDaH0CBXrk7hI96njbVwNVRDZnsScGXmT9WQz_jvW5t2hSRM0&amp;_nc_ht=scontent.xx&amp;oh=2e6c9b8265dc4e481d9c6c5b88d08bce&amp;oe=5DD7B3CF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7575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C90D9-BA29-41E4-A575-237FCDF857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33195563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3379E-6B0E-4DB2-A1B3-5163996B2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107C59-C063-46C5-9166-0B9109339C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7084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78039949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07870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645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494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691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4687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1666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211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8691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352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7481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6528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9660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0798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627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5303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389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14835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9806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PortAventura - 2019-08-20 13:57:20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🌸 + ✌ + 🌛= Flower Power 🔝 Ce samedi 24 août, ne manquez pas la nuit blanche de PortAventura World ! Plus d'infos ici 👉 http://ow.ly/aH2a50vD2mb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https://scontent.xx.fbcdn.net/v/t15.5256-10/s720x720/68732100_454461051949779_7141434790997131264_n.jpg?_nc_cat=103&amp;_nc_oc=AQk3_qSjCpJi1ZOutl7nWWuz7BwWV-33P7UEaM2cuK7d-juSeqLKzIGnSGMRFNqgrWk&amp;_nc_ht=scontent.xx&amp;oh=56ae7a99a72c2f1ec33a783f3c94c7a7&amp;oe=5DDF6CFA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177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9047EC-6DE3-436B-A276-82AC6FA11D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36792387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34E1E-FA1A-44C4-AF3E-A65771F0B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91C667-7609-4FF5-805F-220ADFE236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5964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50041695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17295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5601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9064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216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0255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5716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569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81504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5370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8959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0728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4017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591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0407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3345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762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8985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91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Europa-Park - 2019-08-20 12:48:05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Comme tout alsacien, Sébastien Loeb adore passer du temps en famille à Europa-Park. 🎢 Le champion du monde des rallyes raffole de la vitesse de nos plus grandes montagnes russes ! 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https://scontent.xx.fbcdn.net/v/t1.0-9/s720x720/68641828_2483244568395700_8579968116094664704_o.jpg?_nc_cat=106&amp;_nc_oc=AQkorQCXxJnWDCokT0PY6pk_I57sF2_uZyqSJgSXqlzximL3J2NRLqYOeT5Nr5m763g&amp;_nc_ht=scontent.xx&amp;oh=dbd378af17372d439d683836dfb6a35a&amp;oe=5DCB42EA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7860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4601D5-8AF6-4D3E-9A6B-896D1C2F5B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19675262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91B8B-0902-4069-8A2B-C0B439A1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B7C074-B824-4FD9-80BE-377F5CFF8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29136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9333951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06014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3141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4369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5017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8589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66912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23290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0068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208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4945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160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3444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0565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6973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9144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1381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330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000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 Astérix - 2019-08-20 11:00:08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Saurez-vous trouver la fin de la phrase? 😁
"Du papier, du papier, oh...."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https://scontent.xx.fbcdn.net/v/t1.0-9/s720x720/69071856_10162246091985258_806779829545336832_o.jpg?_nc_cat=108&amp;_nc_oc=AQnLmZ26hlvsprikJMbrep5t0tng2gEB46mJ_931HKt1Z_fIOkLXZ65pUAxJRR5ijis&amp;_nc_ht=scontent.xx&amp;oh=15457d3d226b5b848d37ed579d2b9c6f&amp;oe=5DDC9467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55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C77808-D581-4D1E-8DCF-732276365C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1119781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137F6-631D-4C20-9637-9AA2B0867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94CD53-37E9-4B24-8291-EE0CB26A3D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316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627858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72136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06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6742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392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8670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1900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089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41210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083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26437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8250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916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54780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284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6278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635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04042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827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Disneyland Paris - 2019-08-20 05:40:00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Cet été, le Roi Louie vous attend pour swinger avec lui ! 🐵🌿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https://scontent.xx.fbcdn.net/v/t15.5256-10/66900674_743124969472121_775904744173469696_n.jpg?_nc_cat=101&amp;_nc_oc=AQlmKJ6IXVgiddEh1a97z4AcLtHoG5dBuoacHkZlYkVLTBOW_FrKzLxziDhw1TY7mxw&amp;_nc_ht=scontent.xx&amp;oh=3f56319396f73c2863ed39ceca971e1b&amp;oe=5DC817CB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43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BEC0E-0313-4A27-8556-B413074191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2955018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E4D17-0F18-4C37-ABA3-B2B89E6F89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64C6DC-883E-4F00-BC2B-47BBEF2369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896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7242106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874890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10735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3669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98861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2937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9900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729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4770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92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625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7418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817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3194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4399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60362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5140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9885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01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PortAventura - 2019-08-19 14:01:33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première fois que j'ai fait Stampida, j'étais ___ 🤠🎢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https://scontent.xx.fbcdn.net/v/t1.0-9/p720x720/68969590_10157316199500851_3054490254544207872_o.jpg?_nc_cat=101&amp;_nc_oc=AQlRF52w0_eQFdRAwbhGznRpjR4GqThOiW0IdE1PitRhguPw3eWL7Bg7cRJutLrrV3I&amp;_nc_ht=scontent.xx&amp;oh=246c6ab52baa32a48f8eee06b1d3816e&amp;oe=5DC91D1C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5917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A56F94-7EF6-46D6-A12A-E459697C7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24783880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AA4E8-63C1-4A7E-8293-4634A5FA46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EDC75A-50C5-4491-BE09-072E962164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96295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400778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65228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177131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034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77799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399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0296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2480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3967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5388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9037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5531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7777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0154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0515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169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4612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7588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29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Europa-Park - 2019-08-19 12:22:11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Aujourd'hui, c'est la journée mondiale de la photo. 📸 Envoyez-nous vos plus belles images d'Europa-Park en commentaires ! 😍#WorldPhotographyDay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342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195D5B-5CBB-41D5-8B64-DEA93425B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2399719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DDC81-FDA0-4826-B1CE-DABE459D9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81AF22-FB30-48B2-8FE0-88EE4547D9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732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84302202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5339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17162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33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6772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163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928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4512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0588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550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0260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7208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29857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8009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122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8133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88434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1306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700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 Astérix - 2019-08-19 11:00:04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 saviez-vous? Notre restaurant Le Cirque propose un nouveau buffet sur le thème des Voyages d'Astérix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https://scontent.xx.fbcdn.net/v/t1.0-0/p180x540/68843913_10162242099475258_1492689894877691904_o.jpg?_nc_cat=111&amp;_nc_oc=AQnzJw5Ao3hceF6bQ79IRyNERf8ExkG16vMSORWYArotgNzsqKiFKkjW5b4FsQ15Ne0&amp;_nc_ht=scontent.xx&amp;oh=6f23e2152aaa1651a85bd66c52599ad8&amp;oe=5DDD1BDD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700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0AB13-A093-4B7C-AA00-D3823FB37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1755578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6A89A-9183-415E-9948-F285C16445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461B9C-26FD-4053-B287-7A5DC62C51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98618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3024351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927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8062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9156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29203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37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84274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24956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2346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98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775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7982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313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6438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53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0216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3576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2768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46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Europa-Park - 2019-08-18 15:11:12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Connaissez-vous déjà nos six hôtels ?  🏩 
Il ne vous reste plus qu'à trouver celui qui conviendra le mieux à vos envies ! 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579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0DE33-3803-4041-8CB0-99E5957BD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11290077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18434-4A6D-4B0F-B5B4-33CE7973F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C62BD6-C25B-43DB-9CD6-B35E618053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7984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0715249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430113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4781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507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402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3852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2979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886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955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47955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35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3283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5132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34348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0093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5267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7602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6064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854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Disneyland Paris - 2019-08-18 04:00:10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🌞🏰 (Instagram 📸: hello.disneyland)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https://scontent.xx.fbcdn.net/v/t1.0-9/s720x720/68650668_10158104401707871_1287157877059878912_o.jpg?_nc_cat=108&amp;_nc_oc=AQkXscxKJ3BZSZXrrxKgIXUofGfTlVqqVNWMvbrZs7dNIqhlsBEQzorxnct-2aeS0jA&amp;_nc_ht=scontent.xx&amp;oh=1df9b839137d415c069da42c162b778a&amp;oe=5DE015C6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30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9159D-7FB3-438B-B5EE-BF0C5FE68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1321940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1E544-B9C9-44D8-8445-DF9D47FA2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CFA4BD-BB78-42BF-BB8A-83C8F13947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6752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3400951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7373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41042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536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6846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7538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3193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8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24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79033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96342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247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9380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221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8267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85610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3986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0257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429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 Astérix - 2019-08-18 04:00:00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L'été Gaulois se termine ce soir, partagez avec nous vos plus beaux souvenirs/photos de votre visite de cet été 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https://scontent.xx.fbcdn.net/v/t15.5256-10/s720x720/66384456_863927643974341_8817206072117821440_n.jpg?_nc_cat=107&amp;_nc_oc=AQm4OOynHEtuKeF7Cb-J0sAX56zMPeKBBsoWaOQRBmwMqJJ3LKgdNyPv_aMT0qesYtI&amp;_nc_ht=scontent.xx&amp;oh=c75aefdecca79a1f290ffda900a8564f&amp;oe=5E0EF610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513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0622F1-82AC-4727-AD37-E88138BFD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17492014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AB0A8-DB4E-413C-9A24-AA428FBDB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D00139-3F7D-42B0-9AC7-A6831EA30B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4030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2184906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521878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7918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6441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3745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360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4730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34152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31211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7417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8317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0489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504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826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5811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9277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5994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1719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90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Disneyland Paris - 2019-08-17 06:00:30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Les soirées Halloween Disney envoûtent Disneyland Paris les 26 et 31 octobre 2019 ! Êtes-vous prêts à enflammer le dancefloor ? 🔥
🎃➡️ http://bit.ly/2NbQsCj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https://scontent.xx.fbcdn.net/v/t15.5256-10/s720x720/67519032_409007019730830_9070703099286388736_n.jpg?_nc_cat=106&amp;_nc_oc=AQk6o0dq5F57e5jI0IaUsU3HfFCojMNMGIEAyNnOhwEZAXArX-0GxPmwNleRna4mBZw&amp;_nc_ht=scontent.xx&amp;oh=774b306492c12e77063ebdbaf6031607&amp;oe=5E0ECD0F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992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50F064-9267-4C53-A917-AD8B5E5A1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4282988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F38FE-F72E-47F9-918E-91896827F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37605-3519-46E8-A704-D2D7E166CA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068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4493488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48461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5429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7628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4424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913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6848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1667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555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2399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292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48314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552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9256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56967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3421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0997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0948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08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 Astérix - 2019-08-16 11:00:05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Etes vous plutôt team Chapeau ou team Casquette ? 🌞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https://scontent.xx.fbcdn.net/v/t1.0-0/p180x540/67961787_10162229677615258_6294379545583681536_o.jpg?_nc_cat=102&amp;_nc_oc=AQmoOBLl-EH42mntC6CS9A39DsxChjyTT5KYo1xCLgNtn8TefVWqXXcwRs-bAgugn3Y&amp;_nc_ht=scontent.xx&amp;oh=c4198e7776f12524894894daaf4dc574&amp;oe=5E0FB19B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891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0886A-1BA2-495B-9A59-425DEA8745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4792169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5FCC2-9131-4B51-92EC-CBD78060C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14766B-82AC-4123-BA51-558A903059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050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9378258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6786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3949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413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249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7249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30313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563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68325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46592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5409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4590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1712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60397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1988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74667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0829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4787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433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Disneyland Paris - 2019-08-16 05:00:24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Cet été, le Festival du Roi Lion et de la Jungle s’invite dans les buffets de Disneyland Paris ! 🦁 Taguez les membres de votre tribu que vous aimeriez réunir autour d’un festin de lion !  #DisneyWildFestival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410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781F7-5A3A-4590-880B-4493F700AA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37678251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A1407-897A-45BE-8D3A-E06F7F8AE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4260F5-CF1E-4F8D-9888-086ACE551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9593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1238560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667560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1548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356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7790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5571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977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321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1739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701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0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2104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3210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3918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04450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0761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3958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1390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7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PortAventura - 2019-08-16 04:37:04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Joyeux #RollerCoasterDay à tous les PortAventuriers 🎢🎉 🔝 Dans quelle(s) attraction(s) de PortAventura World êtes-vous montés ?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https://scontent.xx.fbcdn.net/v/t15.5256-10/p720x720/66777382_2606989032685332_6615751031852630016_n.jpg?_nc_cat=110&amp;_nc_oc=AQmB0Xdk40J-dww7m6WLD8L7zgPbmGVGKDXFYRRTd1kVsEnIQKB9OYE5E8d1ojmY1l8&amp;_nc_ht=scontent.xx&amp;oh=98e0b50515e1efe6cbf0a4acf4efeb67&amp;oe=5DCDDABE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288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CDCFB-6311-465C-8B21-FE9313B40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41309672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15E3D-24CB-4C44-9F0F-CCB33402A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197A1B-86DD-41CB-A525-BE9E8AD93F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97853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409052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23706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130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9961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884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81633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9337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8505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1634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0327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9198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718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1849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921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2140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4933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5722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3736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335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Europa-Park - 2019-08-16 03:36:12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#RollerCoasterDay 🎢 ❤️  
Quelle est votre montagne russe préférée❓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86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Europa-Park - 2019-08-15 15:03:06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Avez-vous déjà remarqué ce curieux arbre dans le quartier allemand...❓ 
Les tout-petits peuvent y accrocher leur tétine pour s'en détacher plus rapidement ! 👶 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07:14:04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932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820303-D9DB-4B6D-B343-45332F878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42615439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A7764-3F07-47CE-974D-256DEF0F2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00277F-2923-4EE0-B44B-C91358AA66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0994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6832749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39184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9125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0206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363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43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201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0416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50148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4329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1283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9493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189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8077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7806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09697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5061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0566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129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Disneyland Paris - 2019-08-15 05:00:13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Apportez un peu de magie dans vos mains avec ces gants Mickey ! ✨🐭✨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https://scontent.xx.fbcdn.net/v/t1.0-9/s720x720/67943063_10158095627377871_3917985681284005888_o.jpg?_nc_cat=106&amp;_nc_oc=AQmPZH4-Z1lUnpv79LemrpJguAhAXUJRv6lEYSDHewlEbPgMBCQbSUvBEiwExuP5jvE&amp;_nc_ht=scontent.xx&amp;oh=fee467dd8214f2a3fbd0134af851cc09&amp;oe=5E163D48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07:12:47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7737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4EC0B-7B4E-434A-9662-AECE21C5C2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324810137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CC016-2FD4-45C3-82E5-A16716018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A55D46-637A-42F1-A1D0-71B6B891E4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23266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9149142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1762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217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923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86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8382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1617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65734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0155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08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7962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7910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8839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0143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60371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349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64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8615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51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Parc Astérix - 2019-08-15 05:00:00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Connaissez-vous la chanson de notre spectacle " Du rififi dans la basse cour"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https://scontent.xx.fbcdn.net/v/t15.5256-10/s720x720/65846581_396443947656349_7077456550134022144_n.jpg?_nc_cat=104&amp;_nc_oc=AQmZakWJIhku8ieidD5ujlhcIpd9GZusdwP5WRsHqHtsn4CEwNBx0_ueGp7qhWEWW_0&amp;_nc_ht=scontent.xx&amp;oh=143dee06960a43daf356c71f232ff66a&amp;oe=5E159C85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28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ED0BE0-68F5-4A36-9A27-83C9B327D2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37475578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8FAFB-0812-4935-ABC9-033714AE0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D6F396-AEBE-4C6B-8128-7749CB4F9D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45858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6251401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21971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4718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5896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5046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946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253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737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8749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333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010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4605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5905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13154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966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29435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011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04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930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PortAventura - 2019-08-14 14:01:40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Le Mexique et ses saveurs exotiques vous attendent à la Cantina 🌶🌶 ! Retrouvez toutes les informations ici 👉👉http://ow.ly/VkgK50v7zB3 Bon appétit 😋!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https://scontent.xx.fbcdn.net/v/t1.0-9/p720x720/68579909_10157303447955851_8894279651086565376_o.jpg?_nc_cat=107&amp;_nc_oc=AQlCWPFPhnEewoBzHJ5LiBXdkISTzf0or_Katfg1qr1FRn8Woi2Eyd_pSMjYKtIMR98&amp;_nc_ht=scontent.xx&amp;oh=dc2b71a53c0bf67605b7fc264941604f&amp;oe=5E0DD812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801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ACC4E-A7D2-40E4-B3F9-FA7F806BA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360231220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5AC6C-B532-4CF3-B773-63F692C39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Theme parks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9DF41A-0162-4DD1-A92F-AEAB7532F5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936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374781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365498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3757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503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648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7911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13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50740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049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5594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37691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5988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700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8929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627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5412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083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13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37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PortAventura - 2019-08-13 14:01:29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Qui aimerait se téléporter à Caribe Aquatic Park ?🌊 👇😁 http://ow.ly/jXDM50vgmyn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https://scontent.xx.fbcdn.net/v/t1.0-9/s720x720/68704293_10157300888330851_2630630282973151232_n.jpg?_nc_cat=111&amp;_nc_oc=AQkQHbL-J9XMh3HuP-E_SZ2QjUoUWhRlcCXRYNjEc4OmhrDidbDkQlYxRd7jE8V4dMI&amp;_nc_ht=scontent.xx&amp;oh=b33a03d71d3f49f27b1bc3af3106e57e&amp;oe=5DD7FF8D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08/22/2019 07:15:14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0265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10280B-DECB-45D9-99A9-15B8F2256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</p:spTree>
    <p:extLst>
      <p:ext uri="{BB962C8B-B14F-4D97-AF65-F5344CB8AC3E}">
        <p14:creationId xmlns:p14="http://schemas.microsoft.com/office/powerpoint/2010/main" val="29028453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74C98-B608-40EA-958A-95FF404C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Theme parks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280524-7A7E-455D-9192-4B75E12DF4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21305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D972F2-DB1C-4B54-B17C-059098AF8C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04/01/2019 - 08/21/2019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4076D-DAC1-4A98-9E8D-13063B8D0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1382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2854</Words>
  <Application>Microsoft Office PowerPoint</Application>
  <PresentationFormat>On-screen Show (4:3)</PresentationFormat>
  <Paragraphs>1109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Overview</vt:lpstr>
      <vt:lpstr>Facebook Key Metrics Table | Theme parks - 1 of 2</vt:lpstr>
      <vt:lpstr>Facebook Key Metrics Table | Theme parks - 2 of 2</vt:lpstr>
      <vt:lpstr>Facebook Fans Total | Theme parks</vt:lpstr>
      <vt:lpstr>Facebook Fans Change Rate | Theme parks</vt:lpstr>
      <vt:lpstr>Facebook Interaction Rate | Theme parks</vt:lpstr>
      <vt:lpstr>Facebook Total Interactions | Theme parks</vt:lpstr>
      <vt:lpstr>Facebook Own Posts Table | Theme parks - 1 of 25</vt:lpstr>
      <vt:lpstr>Facebook Own Posts Table | Theme parks - 2 of 25</vt:lpstr>
      <vt:lpstr>Facebook Own Posts Table | Theme parks - 3 of 25</vt:lpstr>
      <vt:lpstr>Facebook Own Posts Table | Theme parks - 4 of 25</vt:lpstr>
      <vt:lpstr>Facebook Own Posts Table | Theme parks - 5 of 25</vt:lpstr>
      <vt:lpstr>Facebook Own Posts Table | Theme parks - 6 of 25</vt:lpstr>
      <vt:lpstr>Facebook Own Posts Table | Theme parks - 7 of 25</vt:lpstr>
      <vt:lpstr>Facebook Own Posts Table | Theme parks - 8 of 25</vt:lpstr>
      <vt:lpstr>Facebook Own Posts Table | Theme parks - 9 of 25</vt:lpstr>
      <vt:lpstr>Facebook Own Posts Table | Theme parks - 10 of 25</vt:lpstr>
      <vt:lpstr>Facebook Own Posts Table | Theme parks - 11 of 25</vt:lpstr>
      <vt:lpstr>Facebook Own Posts Table | Theme parks - 12 of 25</vt:lpstr>
      <vt:lpstr>Facebook Own Posts Table | Theme parks - 13 of 25</vt:lpstr>
      <vt:lpstr>Facebook Own Posts Table | Theme parks - 14 of 25</vt:lpstr>
      <vt:lpstr>Facebook Own Posts Table | Theme parks - 15 of 25</vt:lpstr>
      <vt:lpstr>Facebook Own Posts Table | Theme parks - 16 of 25</vt:lpstr>
      <vt:lpstr>Facebook Own Posts Table | Theme parks - 17 of 25</vt:lpstr>
      <vt:lpstr>Facebook Own Posts Table | Theme parks - 18 of 25</vt:lpstr>
      <vt:lpstr>Facebook Own Posts Table | Theme parks - 19 of 25</vt:lpstr>
      <vt:lpstr>Facebook Own Posts Table | Theme parks - 20 of 25</vt:lpstr>
      <vt:lpstr>Facebook Own Posts Table | Theme parks - 21 of 25</vt:lpstr>
      <vt:lpstr>Facebook Own Posts Table | Theme parks - 22 of 25</vt:lpstr>
      <vt:lpstr>Facebook Own Posts Table | Theme parks - 23 of 25</vt:lpstr>
      <vt:lpstr>Facebook Own Posts Table | Theme parks - 24 of 25</vt:lpstr>
      <vt:lpstr>Facebook Own Posts Table | Theme parks - 25 of 25</vt:lpstr>
      <vt:lpstr>Facebook Key Metrics Radar | Theme parks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Frederik Peiniger</dc:creator>
  <cp:lastModifiedBy>Frederik Peiniger</cp:lastModifiedBy>
  <cp:revision>1</cp:revision>
  <dcterms:created xsi:type="dcterms:W3CDTF">2019-08-22T11:51:08Z</dcterms:created>
  <dcterms:modified xsi:type="dcterms:W3CDTF">2019-08-22T11:52:19Z</dcterms:modified>
</cp:coreProperties>
</file>