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DDB950-F860-43A1-9545-29F278DD9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NTG IG SEC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6E34E-4CF6-4010-931C-045CD79730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9282874"/>
              </p:ext>
            </p:extLst>
          </p:nvPr>
        </p:nvGraphicFramePr>
        <p:xfrm>
          <a:off x="457200" y="1731963"/>
          <a:ext cx="8065006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91035148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465789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2314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2224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1932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7395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3739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3183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52607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3232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06015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367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neutrogenaespana - 2020-04-24 16:14:30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Ya está aquí! La Crema de Noche Cellular Boost de Neutrogena® actúa mientras duermes regenerando tu piel y combatiendo los principales signos de la edad. #NeutrogenaEnCasa #CellularBoost #CuidadoFacial #DescubreQueEsPosible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https://www.instagram.com/p/B_Xdg5lq_HP/media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08:13:03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707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E23BA-5EFB-47F9-B84A-D730B41400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936100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551DB-CA3E-4C60-8052-CEBDA2CB1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NTG IG SEC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517A71-CD28-49A9-9C40-CD737C99F5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4458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89116164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968345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79501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2657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78870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3534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01266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9571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4089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11210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9929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40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neutrogenaespana - 2020-04-23 17:55:43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Despiértate cada mañana con una piel más joven gracias a la rutina de Noche de Cellular Boost. Su fórmula exclusiva actúa mientras duermes regenerando, mejorando visiblemente el aspecto de tu piel y combatiendo las arrugas más profundas. #NeutrogenaEnCasa #CellularBoost #CuidadoFacial #DescubreQueEsPosible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https://www.instagram.com/p/B_VETQ3q9Qg/media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08:13:03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205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55AC3-0971-495E-ADB7-8E5AF272CB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4168881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DF8BE-F39D-44A1-86D1-BFEF9D0815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NTG IG SEC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F10DF1-FBAF-40ED-9AB7-47657140D9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974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02524184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5389405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3366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7274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7751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398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826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71232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15694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89161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33282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263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neutrogenaespana - 2020-04-21 15:23:49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Rejuvenece tu piel con Neutrogena® Cellular Boost Crema de Día y el Contorno de Ojos Anti-Arrugas que disminuyen los signos del envejecimiento y mejoran el aspecto de tu piel con cada aplicación. #NeutrogenaEnCasa #CellularBoost #CuidadoFacial #DescubreQueEsPosible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https://www.instagram.com/p/B_PpVDPqzXF/media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05/06/2020 08:13:03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016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6906AF-D186-43C8-82B7-039E493AF0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540095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2255A-8AA5-44D3-9C11-CD636D745C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NTG IG SEC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6B398B-BD56-4A2E-BFF6-A213BD3556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4801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74235250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684076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13496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181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13345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0130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36458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57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4306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55394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6115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2451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neutrogenaespana - 2020-04-17 15:27:35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Experimenta una piel renovada todos los días con Neutrogena® Hydro Boost Limpiador Gel de Agua. En contacto con el agua, su fórmula ligera y enriquecida con ácido hialurónico protege, limpia e hidrata tu rostro para que disfrutes de una piel fresca y suave cada mañana. #NeutrogenaEnCasa #HydroBoost #CuidadoFacial #DescubreQueEsPosible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https://www.instagram.com/p/B_FWlHeKEMA/media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05/19/2020 14:11:51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429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15FDC1-3B75-4EF8-BD71-2CC2A96A2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750507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1638A-F6A9-451E-9161-508C2E014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NTG IG SEC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87E5BB-3C7C-473B-966F-1055E30651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3455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75271993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8625956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13624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6570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78753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2114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7062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3945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1306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98433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6971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55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neutrogenaespana - 2020-04-16 18:06:32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Cuida tu rostro día y noche con la gama facial Hydro Boost de Neutrogena® y descubre aquí la rutina ideal para disfrutar de una piel hidratada y llena de energía. #NeutrogenaEnCasa #HydroBoost #CuidadoFacial #DescubreQueEsPosible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https://www.instagram.com/p/B_DD-a4qTxJ/media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05/19/2020 14:11:51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969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61482-1B69-49E5-BE21-3F0AAD36A7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341549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76845-3316-4B25-9FDF-565C060484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NTG IG SEC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9CE60D-185C-4B96-A73C-5F43A6058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61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00165172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891008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74375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5706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58105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303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0157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63231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5497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1788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5715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766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neutrogenaespana - 2020-04-14 16:07:10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¿Preparada para afrontar el día con energía? Prueba ahora la auténtica hidratación de la gama facial Hydro Boost de Neutrogena® con su máscara de hidrogel y su serum concentrado que recargan tu piel y la llenan de vitalidad durante 24 horas. #NeutrogenaEnCasa
#HydroBoost #CuidadoFacial #DescubreQueEsPosible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https://www.instagram.com/p/B-9sucdKtOJ/media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05/19/2020 14:11:51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8358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D717C-BF90-4E53-A1A3-9C4F861D0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2987418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2A752-3C16-4D1E-8581-77F0472A1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NTG IG SEC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AB64F8-F363-4DE9-B11C-3841EE9C04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166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92133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4002931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27071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7463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9491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98744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65044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4320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0912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7941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6548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30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neutrogenaespana - 2020-04-09 15:00:53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Pon tu rostro a punto con el exfoliante diario Visibly Clear de Neutrogena®. Su fórmula penetra en cada poro y acelera el proceso de renovación natural de la piel, dejándola lisa, tersa y suave. #NeutrogenaEnCasa #MiPielGana #VisiblyClear #CuidadoFacial #DescubreQueEsPosible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https://www.instagram.com/p/B-wtKTEAJiX/media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05/19/2020 14:11:51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010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50E23E-65F0-41A0-8A71-038A1FE77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22548754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E891A-E372-40AC-AF90-495B2D709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NTG IG SEC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89F51F-558E-4C70-A49D-8B47043C1A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5605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9382497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815163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12044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7901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68350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39400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2116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6387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58984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1408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474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60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neutrogenaespana - 2020-04-07 18:09:05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¿Sabes como combatir las pequeñas imperfecciones de tu piel desde casa? Nuestra dermatóloga @dra.paloma.borregon nos da las claves para hacerlo con esta sencilla rutina de 3 pasos de la gama Visibly Clear de Neutrogena®. ¡Pruébala ahora! #NeutrogenaEnCasa #Neutrogena #Rutine #VisiblyClear #Acne #CuidadoFacial #DescubreQueEsPosible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https://www.instagram.com/p/B-r5HKSqS-s/media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05/19/2020 14:11:51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518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A00C40-68DF-4807-868B-50A0EFB00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3344900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322D39-1801-4287-9440-5886D2AE6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NTG IG SEC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F96112-4920-49CB-9AD6-C2D686EFF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5399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426801519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734984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24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69209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57813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838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657678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73492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8408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03799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69823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85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neutrogenaespana - 2020-04-06 18:06:43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Cuida tu piel a diario con el limpiador Visibly Clear de Neutrogena®. Su fórmula con tecnología BarrierCare Cleansing™ penetra y limpia en profundidad tus poros para prevenir la aparición de imperfecciones ¡perfecto para las pieles más sensibles! #MiPielGana #VisiblyClear #CuidadoFacial #DescubreQueEsPosible #NeutrogenaES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https://www.instagram.com/p/B-pUDAOiYuN/media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05/19/2020 14:11:51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063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6C59DD-BA20-4A84-A065-330BA91976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239319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696</Words>
  <Application>Microsoft Office PowerPoint</Application>
  <PresentationFormat>On-screen Show (4:3)</PresentationFormat>
  <Paragraphs>216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Instagram Posts Table | NTG IG SEC - 1 of 9</vt:lpstr>
      <vt:lpstr>Instagram Posts Table | NTG IG SEC - 2 of 9</vt:lpstr>
      <vt:lpstr>Instagram Posts Table | NTG IG SEC - 3 of 9</vt:lpstr>
      <vt:lpstr>Instagram Posts Table | NTG IG SEC - 4 of 9</vt:lpstr>
      <vt:lpstr>Instagram Posts Table | NTG IG SEC - 5 of 9</vt:lpstr>
      <vt:lpstr>Instagram Posts Table | NTG IG SEC - 6 of 9</vt:lpstr>
      <vt:lpstr>Instagram Posts Table | NTG IG SEC - 7 of 9</vt:lpstr>
      <vt:lpstr>Instagram Posts Table | NTG IG SEC - 8 of 9</vt:lpstr>
      <vt:lpstr>Instagram Posts Table | NTG IG SEC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NTG IG SEC - 1 of 9</dc:title>
  <dc:creator>Frederik Peiniger</dc:creator>
  <cp:lastModifiedBy>Frederik Peiniger</cp:lastModifiedBy>
  <cp:revision>1</cp:revision>
  <dcterms:created xsi:type="dcterms:W3CDTF">2020-05-19T13:23:17Z</dcterms:created>
  <dcterms:modified xsi:type="dcterms:W3CDTF">2020-05-19T13:24:09Z</dcterms:modified>
</cp:coreProperties>
</file>