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7F3A7-3CA9-4B6E-B4B9-92A52EAC2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BABY WORLD ACCOUNTS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0FB569-AA45-47A2-8282-85776C390E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875258"/>
              </p:ext>
            </p:extLst>
          </p:nvPr>
        </p:nvGraphicFramePr>
        <p:xfrm>
          <a:off x="457200" y="1731963"/>
          <a:ext cx="8188452" cy="232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6576308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182208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71757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7605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4073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33157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349465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4348192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68591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207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432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johnsonsbaby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56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johnsonsbabyindia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2.5097 %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186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johnsonsbabyuk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1.6720 %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559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johnsonsbabyes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9.8240 %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823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johnsonsbabyau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297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9E75C-8619-4A9C-8133-EF3128E134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05/01/2019 - 05/28/2019</a:t>
            </a:r>
          </a:p>
        </p:txBody>
      </p:sp>
    </p:spTree>
    <p:extLst>
      <p:ext uri="{BB962C8B-B14F-4D97-AF65-F5344CB8AC3E}">
        <p14:creationId xmlns:p14="http://schemas.microsoft.com/office/powerpoint/2010/main" val="10569707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80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BABY WORLD ACCOUNTS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BABY WORLD ACCOUNTS</dc:title>
  <dc:creator>Frederik Peiniger</dc:creator>
  <cp:lastModifiedBy>Frederik Peiniger</cp:lastModifiedBy>
  <cp:revision>1</cp:revision>
  <dcterms:created xsi:type="dcterms:W3CDTF">2019-05-28T14:15:14Z</dcterms:created>
  <dcterms:modified xsi:type="dcterms:W3CDTF">2019-05-28T14:15:27Z</dcterms:modified>
</cp:coreProperties>
</file>