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DKB Handball-Bundesliga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3762765</c:v>
                </c:pt>
                <c:pt idx="1">
                  <c:v>1624316</c:v>
                </c:pt>
                <c:pt idx="2">
                  <c:v>1107781</c:v>
                </c:pt>
                <c:pt idx="3">
                  <c:v>1788116</c:v>
                </c:pt>
                <c:pt idx="4">
                  <c:v>1671556</c:v>
                </c:pt>
                <c:pt idx="5">
                  <c:v>1296024</c:v>
                </c:pt>
                <c:pt idx="6">
                  <c:v>1194043</c:v>
                </c:pt>
                <c:pt idx="7">
                  <c:v>1798884</c:v>
                </c:pt>
                <c:pt idx="8">
                  <c:v>2983899</c:v>
                </c:pt>
                <c:pt idx="9">
                  <c:v>1218129</c:v>
                </c:pt>
                <c:pt idx="10">
                  <c:v>1139072</c:v>
                </c:pt>
                <c:pt idx="11">
                  <c:v>750677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5C-4A4D-AF2E-2359F94682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Deutscher Handballbund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3681830</c:v>
                </c:pt>
                <c:pt idx="1">
                  <c:v>521552</c:v>
                </c:pt>
                <c:pt idx="2">
                  <c:v>427468</c:v>
                </c:pt>
                <c:pt idx="3">
                  <c:v>369287</c:v>
                </c:pt>
                <c:pt idx="4">
                  <c:v>536524</c:v>
                </c:pt>
                <c:pt idx="5">
                  <c:v>675724</c:v>
                </c:pt>
                <c:pt idx="6">
                  <c:v>633319</c:v>
                </c:pt>
                <c:pt idx="7">
                  <c:v>335794</c:v>
                </c:pt>
                <c:pt idx="8">
                  <c:v>225740</c:v>
                </c:pt>
                <c:pt idx="9">
                  <c:v>241537</c:v>
                </c:pt>
                <c:pt idx="10">
                  <c:v>289764</c:v>
                </c:pt>
                <c:pt idx="11">
                  <c:v>365063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5C-4A4D-AF2E-2359F9468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412160"/>
        <c:axId val="241412816"/>
      </c:barChart>
      <c:dateAx>
        <c:axId val="241412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12816"/>
        <c:crosses val="autoZero"/>
        <c:auto val="1"/>
        <c:lblOffset val="100"/>
        <c:baseTimeUnit val="months"/>
      </c:dateAx>
      <c:valAx>
        <c:axId val="24141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1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E4452-C249-40D5-AA48-326E3183E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DHB vs. HBL (Reichweite)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AD8EEC-D22A-4593-9D33-36CEE0F0CF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9747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1811D-4210-4A83-8BCB-00C639E46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78CAD-D627-45D8-A809-08FD7E24B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8228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DHB vs. HBL (Reichweite)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DHB vs. HBL (Reichweite)</dc:title>
  <dc:creator>Administrator</dc:creator>
  <cp:lastModifiedBy>Administrator</cp:lastModifiedBy>
  <cp:revision>1</cp:revision>
  <dcterms:created xsi:type="dcterms:W3CDTF">2018-04-03T07:14:43Z</dcterms:created>
  <dcterms:modified xsi:type="dcterms:W3CDTF">2018-04-03T07:14:49Z</dcterms:modified>
</cp:coreProperties>
</file>