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9A534-A38C-4E61-A913-E10BA52D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A008A-8D2E-40AB-99EB-EB65E3F84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6162601"/>
              </p:ext>
            </p:extLst>
          </p:nvPr>
        </p:nvGraphicFramePr>
        <p:xfrm>
          <a:off x="457200" y="1731963"/>
          <a:ext cx="824606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410">
                  <a:extLst>
                    <a:ext uri="{9D8B030D-6E8A-4147-A177-3AD203B41FA5}">
                      <a16:colId xmlns:a16="http://schemas.microsoft.com/office/drawing/2014/main" val="3667265628"/>
                    </a:ext>
                  </a:extLst>
                </a:gridCol>
                <a:gridCol w="1448410">
                  <a:extLst>
                    <a:ext uri="{9D8B030D-6E8A-4147-A177-3AD203B41FA5}">
                      <a16:colId xmlns:a16="http://schemas.microsoft.com/office/drawing/2014/main" val="7531810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72573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737922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68066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659027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6617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4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@DHB_Beach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39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@DHB_Teams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8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@DHB_Themen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9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Beachhandball - Deutscher Handballbund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2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Deutscher Handballbund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58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Nachwuchs Deutscher Handballbund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4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dhb_teams (Deutscher Handballbund)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45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DD12A-0591-4C84-9BE7-A11DDA3CF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314036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Custom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Overall Top Pages</dc:title>
  <dc:creator>Administrator</dc:creator>
  <cp:lastModifiedBy>Administrator</cp:lastModifiedBy>
  <cp:revision>1</cp:revision>
  <dcterms:created xsi:type="dcterms:W3CDTF">2018-04-03T06:45:41Z</dcterms:created>
  <dcterms:modified xsi:type="dcterms:W3CDTF">2018-04-03T06:45:55Z</dcterms:modified>
</cp:coreProperties>
</file>