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Deutscher Handballbund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521552</c:v>
                </c:pt>
                <c:pt idx="1">
                  <c:v>427468</c:v>
                </c:pt>
                <c:pt idx="2">
                  <c:v>369287</c:v>
                </c:pt>
                <c:pt idx="3">
                  <c:v>536524</c:v>
                </c:pt>
                <c:pt idx="4">
                  <c:v>675724</c:v>
                </c:pt>
                <c:pt idx="5">
                  <c:v>633319</c:v>
                </c:pt>
                <c:pt idx="6">
                  <c:v>335794</c:v>
                </c:pt>
                <c:pt idx="7">
                  <c:v>225740</c:v>
                </c:pt>
                <c:pt idx="8">
                  <c:v>241537</c:v>
                </c:pt>
                <c:pt idx="9">
                  <c:v>289764</c:v>
                </c:pt>
                <c:pt idx="10">
                  <c:v>365063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3A-421E-9113-93DED63B71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Nachwuchs Deutscher Handballbund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2017</c:v>
                </c:pt>
                <c:pt idx="5">
                  <c:v>648322</c:v>
                </c:pt>
                <c:pt idx="6">
                  <c:v>506889</c:v>
                </c:pt>
                <c:pt idx="7">
                  <c:v>37683</c:v>
                </c:pt>
                <c:pt idx="8">
                  <c:v>19147</c:v>
                </c:pt>
                <c:pt idx="9">
                  <c:v>53472</c:v>
                </c:pt>
                <c:pt idx="10">
                  <c:v>57096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3A-421E-9113-93DED63B71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Beachhandball - Deutscher Handballbund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59801</c:v>
                </c:pt>
                <c:pt idx="1">
                  <c:v>13631</c:v>
                </c:pt>
                <c:pt idx="2">
                  <c:v>13534</c:v>
                </c:pt>
                <c:pt idx="3">
                  <c:v>10062</c:v>
                </c:pt>
                <c:pt idx="4">
                  <c:v>193061</c:v>
                </c:pt>
                <c:pt idx="5">
                  <c:v>74273</c:v>
                </c:pt>
                <c:pt idx="6">
                  <c:v>196277</c:v>
                </c:pt>
                <c:pt idx="7">
                  <c:v>7568</c:v>
                </c:pt>
                <c:pt idx="8">
                  <c:v>5270</c:v>
                </c:pt>
                <c:pt idx="9">
                  <c:v>4399</c:v>
                </c:pt>
                <c:pt idx="10">
                  <c:v>1815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3A-421E-9113-93DED63B71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3. Liga Deutscher Handballbund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17509</c:v>
                </c:pt>
                <c:pt idx="7">
                  <c:v>25778</c:v>
                </c:pt>
                <c:pt idx="8">
                  <c:v>16925</c:v>
                </c:pt>
                <c:pt idx="9">
                  <c:v>3948</c:v>
                </c:pt>
                <c:pt idx="10">
                  <c:v>1026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3A-421E-9113-93DED63B7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573008"/>
        <c:axId val="244573336"/>
      </c:barChart>
      <c:dateAx>
        <c:axId val="244573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73336"/>
        <c:crosses val="autoZero"/>
        <c:auto val="1"/>
        <c:lblOffset val="100"/>
        <c:baseTimeUnit val="months"/>
      </c:dateAx>
      <c:valAx>
        <c:axId val="24457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7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DC146-1907-42B7-B9D5-E868F147A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5163EA-7F13-46CC-8EE1-C825DDDAAB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2211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820F6-F98D-4DA1-88B8-9D64E40C1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59026-95FB-4218-BD4A-2906DE29B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812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2018-04-03T06:40:07Z</dcterms:created>
  <dcterms:modified xsi:type="dcterms:W3CDTF">2018-04-03T06:40:12Z</dcterms:modified>
</cp:coreProperties>
</file>