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Deutscher Handballbund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3681830</c:v>
                </c:pt>
                <c:pt idx="1">
                  <c:v>521552</c:v>
                </c:pt>
                <c:pt idx="2">
                  <c:v>427468</c:v>
                </c:pt>
                <c:pt idx="3">
                  <c:v>369287</c:v>
                </c:pt>
                <c:pt idx="4">
                  <c:v>536524</c:v>
                </c:pt>
                <c:pt idx="5">
                  <c:v>675724</c:v>
                </c:pt>
                <c:pt idx="6">
                  <c:v>633319</c:v>
                </c:pt>
                <c:pt idx="7">
                  <c:v>335794</c:v>
                </c:pt>
                <c:pt idx="8">
                  <c:v>225740</c:v>
                </c:pt>
                <c:pt idx="9">
                  <c:v>241537</c:v>
                </c:pt>
                <c:pt idx="10">
                  <c:v>289764</c:v>
                </c:pt>
                <c:pt idx="11">
                  <c:v>365063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E4-4EDE-AC2E-0778758806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Nachwuchs Deutscher Handballbund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2017</c:v>
                </c:pt>
                <c:pt idx="6">
                  <c:v>648322</c:v>
                </c:pt>
                <c:pt idx="7">
                  <c:v>506889</c:v>
                </c:pt>
                <c:pt idx="8">
                  <c:v>37683</c:v>
                </c:pt>
                <c:pt idx="9">
                  <c:v>19147</c:v>
                </c:pt>
                <c:pt idx="10">
                  <c:v>53472</c:v>
                </c:pt>
                <c:pt idx="11">
                  <c:v>57096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E4-4EDE-AC2E-0778758806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Beachhandball - Deutscher Handballbund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3941</c:v>
                </c:pt>
                <c:pt idx="1">
                  <c:v>59801</c:v>
                </c:pt>
                <c:pt idx="2">
                  <c:v>13631</c:v>
                </c:pt>
                <c:pt idx="3">
                  <c:v>13534</c:v>
                </c:pt>
                <c:pt idx="4">
                  <c:v>10062</c:v>
                </c:pt>
                <c:pt idx="5">
                  <c:v>193061</c:v>
                </c:pt>
                <c:pt idx="6">
                  <c:v>74273</c:v>
                </c:pt>
                <c:pt idx="7">
                  <c:v>196277</c:v>
                </c:pt>
                <c:pt idx="8">
                  <c:v>7568</c:v>
                </c:pt>
                <c:pt idx="9">
                  <c:v>5270</c:v>
                </c:pt>
                <c:pt idx="10">
                  <c:v>4399</c:v>
                </c:pt>
                <c:pt idx="11">
                  <c:v>1815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E4-4EDE-AC2E-0778758806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3. Liga Deutscher Handballbund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17509</c:v>
                </c:pt>
                <c:pt idx="8">
                  <c:v>25778</c:v>
                </c:pt>
                <c:pt idx="9">
                  <c:v>16925</c:v>
                </c:pt>
                <c:pt idx="10">
                  <c:v>3948</c:v>
                </c:pt>
                <c:pt idx="11">
                  <c:v>1026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CE4-4EDE-AC2E-0778758806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636528"/>
        <c:axId val="250635872"/>
      </c:barChart>
      <c:dateAx>
        <c:axId val="250636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35872"/>
        <c:crosses val="autoZero"/>
        <c:auto val="1"/>
        <c:lblOffset val="100"/>
        <c:baseTimeUnit val="months"/>
      </c:dateAx>
      <c:valAx>
        <c:axId val="25063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63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D6FB2-E3F1-412A-9367-98F935444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33DBEA-E4C1-4C08-9376-06EA7509F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95754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30D7A-6B8D-45C7-9572-E1999B27C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E4DF4-EAC2-4285-BE14-88EF1CFFD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8294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2018-04-03T06:33:46Z</dcterms:created>
  <dcterms:modified xsi:type="dcterms:W3CDTF">2018-04-03T06:33:51Z</dcterms:modified>
</cp:coreProperties>
</file>