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EF7EE-88BC-40AC-8CB9-71926A2C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87F6A-416B-48A8-9CE6-89CCFA1AE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128952"/>
              </p:ext>
            </p:extLst>
          </p:nvPr>
        </p:nvGraphicFramePr>
        <p:xfrm>
          <a:off x="457200" y="1731963"/>
          <a:ext cx="7077456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843026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2859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4351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04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932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86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261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516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406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062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71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55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79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006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393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11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789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981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37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345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99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58699-64C4-46BE-841A-A062D7CEF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88109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A4D51-081F-4E0D-BA57-E7ADA933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7EA6C-DFA2-4B77-89CF-D464AAB7E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522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62395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0261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75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091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222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98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102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860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868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66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27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71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971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081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24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400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670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550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58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97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92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- 2019-12-31 08:31:53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diesen herzhaften Leckerbissen wird Silvester mit Sicherheit der Knaller! 👇😍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81554936_23844147650570181_3697676411872477184_n.jpg?_nc_cat=102&amp;ccb=2&amp;_nc_sid=67cdda&amp;_nc_ohc=eNM7ugOQ4xcAX943WZC&amp;_nc_ht=scontent-iad3-1.xx&amp;oh=0ed5b934c5a7c0aa969c9e93f383047d&amp;oe=5FD38752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386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60207-5ED1-476B-83ED-EE0987838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713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4454-3929-4C01-A36C-8D54EDE4B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7EEB8-6B92-4525-B12B-AC95C3B7D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339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34404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5389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4845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248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3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62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409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256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22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8898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806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72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34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675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82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624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16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209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798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52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8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- 2019-12-28 11:04:50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heute ein wenig freakeh fühlen: Dieser Trend-Salat macht euch mit Sicherheit ganz verrückt!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81555562_23844147412500181_2198571364862918656_n.jpg?_nc_cat=104&amp;ccb=2&amp;_nc_sid=67cdda&amp;_nc_ohc=4k9M1cBy488AX_Yk6B6&amp;_nc_ht=scontent-iad3-1.xx&amp;oh=2ccd5976d62dc8187940c0062c5a7156&amp;oe=5FD38089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20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1286B-7AAC-47E4-9119-837A3F586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4253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CB5E-17F8-444E-BE60-5D0831C0D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76C0B-DC96-4A52-94F0-6DC490036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379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17812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9041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9355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756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940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61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375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793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61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36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987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657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122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98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36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219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82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75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10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40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6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- 2019-12-27 16:05:31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den Feiertagen geht es weiter: Dieses Porridge-Rezept wärmt nicht nur das ❤️, sondern auch dich zur kalten Jahreszeit!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81606189_23844148344770181_7609173827796336640_n.jpg?_nc_cat=107&amp;ccb=2&amp;_nc_sid=67cdda&amp;_nc_ohc=9AiHtVhOEWgAX9QFBkk&amp;_nc_ht=scontent-iad3-1.xx&amp;oh=05fb790546b08c692a236e69168adaf7&amp;oe=5FD2838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5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666CA-883A-4D84-BCD4-592F67358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8042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A84D-7028-4D73-89EA-B3482948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CE2A4-12E0-4080-B83B-337124ECC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10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0198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5977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13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568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033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410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059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92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951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81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916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69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474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666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37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74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99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8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56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690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2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- 2019-12-26 11:17:40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☝️ Nicht vergessen: Eure gesammelten Scheine könnt ihr noch bis zum 12. Januar einlösen und damit euren Verein mit tollen Prämien glücklich machen! 🎫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75249008_2902657593079239_7426406047180390400_n.jpg?_nc_cat=103&amp;cb=846ca55b-ee17756f&amp;ccb=2&amp;_nc_sid=ad6a45&amp;_nc_ohc=iOlMpk6EyhEAX8DnFpg&amp;_nc_ht=scontent-iad3-1.xx&amp;tp=6&amp;oh=8ac4924ec316a489a758a5a6a049c24e&amp;oe=5FD38210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6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75BA8-8C7C-47F8-BE3F-CBA1E3802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32398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784B-8F4C-4463-8A07-D8F8F97E3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B054A-1EDB-4063-8C29-DF6806348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131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1737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2184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074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90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664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812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41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236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008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86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43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090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217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04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13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779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790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881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303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003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11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- 2019-12-25 12:22:21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nennen wir eine brielliante Idee zur Vorspeise! In diesem Sinne käsige Weihnachten euch allen! 🧀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81365379_23844132230180181_2159638126274805760_n.jpg?_nc_cat=110&amp;ccb=2&amp;_nc_sid=67cdda&amp;_nc_ohc=TnuMe5iYXu8AX86RjkE&amp;_nc_ht=scontent-iad3-1.xx&amp;oh=2ee1090084b1529c1e4d0c173b629303&amp;oe=5FD13166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53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13E6A-6992-4007-BAE3-05B0EB69B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5602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EFA5C-8806-4636-B2C3-BC8CD26E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1944A-9BD1-4187-BA26-F3DF4E00B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839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30233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4203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082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910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89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957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82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411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119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13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844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75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45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903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923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02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263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27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73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742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5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- 2019-12-24 12:17:10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wünschen euch allen ein besinnliches Fest! Lasst uns anstoßen – zum Beispiel mit unserem weihnachtlichen Schoko-Cocktail! 🎅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81267092_23844132202140181_6940921747407372288_n.jpg?_nc_cat=103&amp;ccb=2&amp;_nc_sid=67cdda&amp;_nc_ohc=rK2tUmBONxYAX8g83iQ&amp;_nc_ht=scontent-iad3-1.xx&amp;oh=42d268c77f0381d6c5b1cd13bce84595&amp;oe=5FD20F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2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7C909-BE9E-49FA-80DC-2F2111E21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1532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3EA4-D356-4290-9D5F-8EEFEE93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AB4DB-8790-4B66-BD30-1384DE2D2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8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928939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0375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3029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58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214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645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73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88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019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423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02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60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97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15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433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51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52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58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067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039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9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- 2019-12-22 10:03:06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 Veganz oder gar nicht? Mit diesem Schoko-Karamell-Törtchen macht ihr zur Weihnachtszeit garantiert nichts falsch! 👏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80992444_23844121940510181_7895889025385365504_n.jpg?_nc_cat=101&amp;ccb=2&amp;_nc_sid=67cdda&amp;_nc_ohc=wBQB6oMuH9wAX9RE9zH&amp;_nc_ht=scontent-iad3-1.xx&amp;oh=27d8ea787b660ee5de4d31806c622a5e&amp;oe=5FD1D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81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41445-CA59-4A20-A508-ADB5054EE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9248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0031F-BABD-4BAD-B1A6-68346A840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6BEDE-104E-4BFF-9B81-27B60FCA0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168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67121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5450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099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464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942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08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27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7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313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281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467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50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71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776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193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00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349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64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091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10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3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- 2019-12-21 08:43:22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pikante Neuigkeiten für euch: Mit diesem 🥜-Rezept beeindruckt ihr nicht nur eure Gäste, sondern liegt zudem total im Trend! 💪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80926300_23844121838120181_897495229668524032_n.jpg?_nc_cat=111&amp;ccb=2&amp;_nc_sid=67cdda&amp;_nc_ohc=XKuxeG1jRaEAX_mmU62&amp;_nc_oc=AQkgbXqXNzqE3CK0SMwbFy-3jX3Tk7_x2B6ecjgeJmN-3dK99xj-qV-yWBNnFEMIq70&amp;_nc_ht=scontent-iad3-1.xx&amp;oh=17995cbfdfb94b5c939644cd67906588&amp;oe=5FD184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831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BA393-B9D3-472E-864F-E48B2A004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1906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95D6D-E247-49FF-848F-F1754F4C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D5E4C-7AFD-4CD6-B3F5-22A57E1DA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190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497420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0377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396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289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369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90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4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59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03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31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98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812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71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45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84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463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973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406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78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878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- 2019-12-20 10:56:41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Lasst euch von REWE Feine Welt inspirieren und zaubert ganz einfach das beste Weihnachtsmenü, das eure Liebsten je probiert haben! 💫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https://scontent-iad3-1.xx.fbcdn.net/v/t1.0-1/p200x200/118584712_3348033915219052_5215854480771728785_o.jpg?_nc_cat=1&amp;ccb=2&amp;_nc_sid=dbb9e7&amp;_nc_ohc=3B1eZEHEfrIAX-i1hfk&amp;_nc_ht=scontent-iad3-1.xx&amp;tp=6&amp;oh=86210c93450f883c1e95ac90dc8136af&amp;oe=5FD44ABD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344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17EA2-EDEB-4DFF-AA75-5B21B3BC1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02581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9EC4-C6E3-433C-9B02-6BA0E1705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D9C1D-E35F-47C1-975D-9448284F36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48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49991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5394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59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67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810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01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200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638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64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2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8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803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945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659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47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718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044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672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53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046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- 2019-12-19 15:50:10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🔭✨ Aus einer fernen Galaxie angereist, um euch das Ende der Trilogie zu versüßen! Jetzt zugreifen du kannst!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https://scontent-iad3-1.xx.fbcdn.net/v/t1.0-9/s720x720/80038598_2724709724218144_3526729944623218688_o.jpg?_nc_cat=101&amp;ccb=2&amp;_nc_sid=2d5d41&amp;_nc_ohc=uDtNy4BVq1QAX9L6Bi3&amp;_nc_ht=scontent-iad3-1.xx&amp;tp=7&amp;oh=3808c24df84a6f713b762e28a496fe5d&amp;oe=5FD43AE6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59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686F8-5BF6-4F97-B8FD-904DBB1B3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72585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728B-A30D-4E65-9F15-8715AD6A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85940-3D0D-449E-AF31-A4B0E217D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648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76354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0584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11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179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85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428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25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32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319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965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58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303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28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87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91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111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13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36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13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037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7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- 2019-12-19 13:32:47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https://scontent-iad3-1.xx.fbcdn.net/v/t1.0-9/79514825_2724457177576732_8897661211982692352_n.jpg?_nc_cat=107&amp;ccb=2&amp;_nc_sid=b8aab4&amp;_nc_ohc=RvSe3tfkMw8AX96H4t4&amp;_nc_ht=scontent-iad3-1.xx&amp;oh=1b6ffc3b3dcbd4b8f8f0c005aff4800d&amp;oe=5FD1E6D9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13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28319-0D36-465D-BA06-B05F86DA1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58914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F9A8A-C045-49A5-804B-75F01F38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6DBE4-C588-4374-A97A-F780F2F32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012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0882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6896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3928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135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060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56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80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087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821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10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70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863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543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71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618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77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989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08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28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12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7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- 2019-12-19 10:09:48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 Zuckerstangen gehören nicht nur an den Weihnachtsbaum – in der Keksdose machen sie auch eine super Figur! 😍 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80938746_23844117588740181_5485996512120930304_n.jpg?_nc_cat=107&amp;ccb=2&amp;_nc_sid=67cdda&amp;_nc_ohc=38G_bUmTxjcAX_ugiBD&amp;_nc_ht=scontent-iad3-1.xx&amp;oh=01639213dbce0d02be8628d46f5bfc6d&amp;oe=5FD2C3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63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E2FCD-3C36-48B1-8868-C4F2D2E19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41756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9CFC-6CF8-4D26-9BDF-98150F2B6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24C9C-A26B-4799-BEA4-F13895F64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18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96694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4837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42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30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56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354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783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45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527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868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853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66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005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814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910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76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182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654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242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05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1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- 2019-12-19 08:10:34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Gemeinsam mit über 50.000 Vereinen sagen wir Danke für's Scheine sammeln und wünschen euch frohe Weihnachten! 🎄 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https://scontent-iad3-1.xx.fbcdn.net/v/t1.0-9/s720x720/76794664_2723977160958067_9179498507839471616_n.jpg?_nc_cat=107&amp;ccb=2&amp;_nc_sid=dd9801&amp;_nc_ohc=1xlRRs_Z4NEAX9AUdHb&amp;_nc_ht=scontent-iad3-1.xx&amp;tp=7&amp;oh=fd6e3d4b4012edc0dd478095e6d9db1f&amp;oe=5FD32685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24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28C77-17F9-4570-A50A-60D74CB95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340356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21D85-7727-4F6F-AB77-A0E9F718A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E14A2-5A65-443C-AAD1-04D8BF7BD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772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92186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7152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682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207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085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68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9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611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167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61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12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648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19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684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851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368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39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778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405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8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- 2019-12-18 10:30:37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 Dominostein ins Rollen bringen? Wir zeigen euch mit diesem winterlichen Rezept wie's geht.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80860937_23844113592080181_4188938065428873216_n.jpg?_nc_cat=101&amp;ccb=2&amp;_nc_sid=67cdda&amp;_nc_ohc=H_PpH7xX8KQAX_f0Pz2&amp;_nc_ht=scontent-iad3-1.xx&amp;oh=a996a5354d329a861d5348e74d4da15b&amp;oe=5FD3B7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7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ECDC5-A9A7-49B3-853E-F05FE5D59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46673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7B71E-34A2-4082-AFDE-1FE08E29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356DA-277D-4561-B86B-8EA7814D3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237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16850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9728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0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911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81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059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380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14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206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90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031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609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558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27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433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63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513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839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845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09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24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- 2019-12-17 09:25:10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der Mayo-Vielfalt von Miracel Whip bekommt garantiert jeder unseren 🍔 gewhipt ... eh gewuppt!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327.0.720.720a/p720x720/80919147_23844162208260452_8406460589911572480_n.jpg?_nc_cat=106&amp;ccb=2&amp;_nc_sid=67cdda&amp;_nc_ohc=48Mb_zP7jFgAX_IkyH7&amp;_nc_ht=scontent-iad3-1.xx&amp;oh=5c4f615c1676bf906e6a0cc38b4bae97&amp;oe=5FD1CD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6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3EB1-9EAD-4321-9B55-F89809B12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53131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6FDA-15B7-49F5-BDA2-2CD29F5D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91A7D-DD0A-4F47-9180-E5A68FF0F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36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971353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821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238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00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28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95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05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258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751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703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18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468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02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51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850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8951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263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587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357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35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9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- 2019-12-16 12:25:54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 Danke, dass ihr mit euren Scheinen so fleißig Vereine unterstützt. Zeit, etwas zurückzugeben: Diese Woche erhält jeder 1.000. Einkäufer einen Superschein im Wert von 100 Vereinsscheinen.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https://scontent-iad3-1.xx.fbcdn.net/v/t15.13418-10/p720x720/73498194_601747213946173_8088420894457724928_n.jpg?_nc_cat=105&amp;ccb=2&amp;_nc_sid=ad6a45&amp;_nc_ohc=wXrIVKR-O78AX_6Je2I&amp;_nc_ht=scontent-iad3-1.xx&amp;tp=6&amp;oh=7459173b5b286395627b266f5b515533&amp;oe=5FD3F7F6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051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953FF-E1B0-4523-ADFD-50F61DA09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360884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DF2D-2A76-4C78-ADBC-3399510F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FC4F7-0EBF-4C98-8AD6-857C2A5686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338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08778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5573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567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0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844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92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338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48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721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65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44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8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066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04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278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559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12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38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51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4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- 2019-12-15 11:54:55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 Die Freude ist groß: Für unser Nachhaltigkeits-Engagement haben wir von der FAZ die Auszeichnung "Exzellente Nachhaltigkeit 2019 – 1. Platz Supermärkte“ erhalten. Vielen Dank!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https://scontent-iad3-1.xx.fbcdn.net/v/t1.0-9/p720x720/74614136_2705945062761277_6193529813643296768_o.jpg?_nc_cat=103&amp;ccb=2&amp;_nc_sid=2d5d41&amp;_nc_ohc=iz4jKvC22MYAX8auFLU&amp;_nc_ht=scontent-iad3-1.xx&amp;tp=6&amp;oh=dc64228e69eebb8139656a9412b61ee7&amp;oe=5FD21F77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9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1E0FE-08DA-4FE5-A758-8D29947C9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33621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75B9-6C2C-4108-BECA-09694783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D1C81-3207-4747-BB73-FDE3AB36D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471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47512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7805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771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665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326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430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568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75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13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965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60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091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459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00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64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34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349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04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53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2603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- 2019-12-15 06:23:21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🍵 Heute ist internationaler Tee-Tag und jeder bringt seine Lieblingssorte mit: Welchen trinkst du am liebsten? Verrate es uns in den Kommentaren!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https://scontent-iad3-1.xx.fbcdn.net/v/t1.0-9/p720x720/79541095_2706281252727658_3922665937211228160_o.jpg?_nc_cat=101&amp;ccb=2&amp;_nc_sid=2d5d41&amp;_nc_ohc=TF5ziKXl2ksAX_bFOGM&amp;_nc_ht=scontent-iad3-1.xx&amp;tp=6&amp;oh=56bfafd75d921c6d438ca0d3c760520d&amp;oe=5FD269DB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795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F3115-EA19-4DD5-996D-9109427E5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86887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2C92A-7FDE-476E-8568-62330A34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86D5DB-4ECA-4B65-AF89-ACFCB02B3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375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85866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5574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143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12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13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325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52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64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496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2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843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489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479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880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519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340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57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866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445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26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2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- 2019-12-14 11:16:02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💐 60.000 ehrenamtliche Mitarbeiter der Tafel unterstützen regelmäßig bedürftige Menschen und retten Lebensmittel. 💪 Als Dank sehen wir heute, am 1. FC Köln-Aktionsspieltag, von unserem Logo auf den Trikots ab – dieser Platz soll euch gehören!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https://scontent-iad3-1.xx.fbcdn.net/v/t15.13418-10/p720x720/70789130_504831830126059_1781015048072724480_n.jpg?_nc_cat=102&amp;ccb=2&amp;_nc_sid=ad6a45&amp;_nc_ohc=o6eGU_9BJboAX_0qyn5&amp;_nc_ht=scontent-iad3-1.xx&amp;tp=6&amp;oh=5c7442253e71552350a96956c108dfcd&amp;oe=5FD325E4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20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1B9A7-266C-44EC-A0B7-C15512953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26874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53E77-8121-40C7-9DCC-7DD3A709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CBA3E-D558-4FBD-89BE-41BF5D3D1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427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27506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953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760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86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003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816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87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717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294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722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9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17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00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61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970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135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65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85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565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413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5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- 2019-12-14 06:26:11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🎉 Der TSV Firnhaberau 1926 sammelt fleißig Vereinsscheine und hat mit seinem persönlichen Scheine für Vereine Spot zeigen können, wie sehr sich Klein und Groß über eure Unterstützung freuen – Herzlichen Glückwunsch!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https://scontent-iad3-1.xx.fbcdn.net/v/t15.13418-10/p720x720/72995819_497351907592064_3841543295004049408_n.jpg?_nc_cat=108&amp;ccb=2&amp;_nc_sid=ad6a45&amp;_nc_ohc=jUGfyQhmhgwAX8vrm35&amp;_nc_ht=scontent-iad3-1.xx&amp;tp=6&amp;oh=fcede979a88e7082e8704b19375a0f8d&amp;oe=5FD143E4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888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AA01D-B2ED-4D83-B514-21BB6D0D2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77872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3D0C-D5ED-43A2-B862-D0960DF40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1B5CF-5AF3-4790-9A63-7DE201269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0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216865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2667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29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27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48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998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78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233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739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638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33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61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22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719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260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53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091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46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852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741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84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- 2019-12-13 12:02:59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Weihnachten so richtig in die Gänge kommen? Kein Problem – wir zeigen euch, wie ihr mit REWE Feine Welt ganz einfach ein festliches Menü zaubern könnt! 🎄 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https://scontent-iad3-1.xx.fbcdn.net/v/t1.0-1/p200x200/118584712_3348033915219052_5215854480771728785_o.jpg?_nc_cat=1&amp;ccb=2&amp;_nc_sid=dbb9e7&amp;_nc_ohc=3B1eZEHEfrIAX-i1hfk&amp;_nc_ht=scontent-iad3-1.xx&amp;tp=6&amp;oh=86210c93450f883c1e95ac90dc8136af&amp;oe=5FD44ABD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42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7ECDE-2C23-4FAF-AD29-26795A47C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315002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FF245-BFDB-4638-AC1E-4DE78549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3331B-DCBC-4904-B4FB-B99894CA8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793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87371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7209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03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156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651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68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165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352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20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13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26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63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16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11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25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988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996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00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786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39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1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- 2019-12-12 13:32:22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Alles 🍌? Ja bitte! Diese Cookies werden nicht nur mit viel Liebe, sondern auch mit Bananenmehl gebacken – glutenfrei und voll im Trend.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70735954_2509463776044329_8826749764327440384_n.jpg?_nc_cat=106&amp;ccb=2&amp;_nc_sid=ad6a45&amp;_nc_ohc=DjosRVVGCwcAX-5NpAu&amp;_nc_ht=scontent-iad3-1.xx&amp;tp=7&amp;oh=ba67d346bac06c952c0c0caf151e3688&amp;oe=5FD1D8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3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88409-8421-478E-8186-CB7E2F9EC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170654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5E4A-A683-408D-841C-0844BA89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B1B59-B902-4CEE-9E39-D4BFD1E7E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2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50514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3721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128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65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091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047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20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1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53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10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65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01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2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91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112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14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82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576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0958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54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3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- 2019-12-12 08:31:46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schmeckt eigentlich Weihnachten? Das neue Kundenmagazin ist mit diesem Rezept schon ziemlich nah dran. 😋 Also ran an die Löffel!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80205706_23844091841790181_3561155567789539328_n.jpg?_nc_cat=102&amp;ccb=2&amp;_nc_sid=67cdda&amp;_nc_ohc=zfL1VY9qJTsAX9xu9cS&amp;_nc_ht=scontent-iad3-1.xx&amp;oh=a2f16417ec103ebc1b2528952b9b7d75&amp;oe=5FD2D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95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CC43-FECA-47E4-BC22-3B72C9A58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49134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AD968-212D-4E44-83EF-4B3468A9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E6EC7-DCEF-498D-A5AD-AE5BB2FC5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719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82301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9759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24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31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014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056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53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089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488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81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67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529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205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2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34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449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95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25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25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177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2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- 2019-12-11 15:07:20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 an die Star Drivers aus Bad Kreuznach! ⭐ Das Powerchair-Hockey Team konnte mit seinem persönlichen Scheine für Vereine Spot überzeugen und freut sich auch weiterhin über jeden Vereinsschein.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https://scontent-iad3-1.xx.fbcdn.net/v/t15.5256-10/p720x720/71182218_2606735419406272_8631542023255490560_n.jpg?_nc_cat=111&amp;ccb=2&amp;_nc_sid=ad6a45&amp;_nc_ohc=-vx8-Ts0zIMAX-RHHtj&amp;_nc_ht=scontent-iad3-1.xx&amp;oh=7e509c2401feadf93b4f1a55a5a90401&amp;oe=5FD4B95D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00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963CE-3536-4C7D-BF88-C34119624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05387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2F466-9B98-460C-82FE-5BB366E8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7B622-5749-4BC5-9FA8-04ED3B0CB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967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00422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613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803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087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656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009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17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59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252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31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73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79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4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049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687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0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43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628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253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655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- 2019-12-11 08:35:41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sind völlig verzaubert! ✨ Das Disney Abenteuer "Die Eiskönigin 2" geht weiter - auch in unserer Treuepunkt-Aktion. Also sichere dir die niedlichen Figuren und Kissen von Elsa, Anna, Olaf und Sven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45.1600-4/spS444/c328.0.720.720a/p720x720/80277299_23844087338550181_2724440469026111488_n.jpg?_nc_cat=101&amp;ccb=2&amp;_nc_sid=67cdda&amp;_nc_ohc=JQv7A-EIt4wAX_Rd1hM&amp;_nc_ht=scontent-iad3-1.xx&amp;oh=7f20b468851f522e6d4c84999f823f9e&amp;oe=5FD277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11/12/2020 12:50:11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62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A644D-F732-4F62-B5E9-AA108BD2E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66294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20201113_112233</Template>
  <TotalTime>13</TotalTime>
  <Words>3431</Words>
  <Application>Microsoft Office PowerPoint</Application>
  <PresentationFormat>On-screen Show (4:3)</PresentationFormat>
  <Paragraphs>1072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Nur REWE - 1 of 26</vt:lpstr>
      <vt:lpstr>Facebook Own Posts Table | Nur REWE - 2 of 26</vt:lpstr>
      <vt:lpstr>Facebook Own Posts Table | Nur REWE - 3 of 26</vt:lpstr>
      <vt:lpstr>Facebook Own Posts Table | Nur REWE - 4 of 26</vt:lpstr>
      <vt:lpstr>Facebook Own Posts Table | Nur REWE - 5 of 26</vt:lpstr>
      <vt:lpstr>Facebook Own Posts Table | Nur REWE - 6 of 26</vt:lpstr>
      <vt:lpstr>Facebook Own Posts Table | Nur REWE - 7 of 26</vt:lpstr>
      <vt:lpstr>Facebook Own Posts Table | Nur REWE - 8 of 26</vt:lpstr>
      <vt:lpstr>Facebook Own Posts Table | Nur REWE - 9 of 26</vt:lpstr>
      <vt:lpstr>Facebook Own Posts Table | Nur REWE - 10 of 26</vt:lpstr>
      <vt:lpstr>Facebook Own Posts Table | Nur REWE - 11 of 26</vt:lpstr>
      <vt:lpstr>Facebook Own Posts Table | Nur REWE - 12 of 26</vt:lpstr>
      <vt:lpstr>Facebook Own Posts Table | Nur REWE - 13 of 26</vt:lpstr>
      <vt:lpstr>Facebook Own Posts Table | Nur REWE - 14 of 26</vt:lpstr>
      <vt:lpstr>Facebook Own Posts Table | Nur REWE - 15 of 26</vt:lpstr>
      <vt:lpstr>Facebook Own Posts Table | Nur REWE - 16 of 26</vt:lpstr>
      <vt:lpstr>Facebook Own Posts Table | Nur REWE - 17 of 26</vt:lpstr>
      <vt:lpstr>Facebook Own Posts Table | Nur REWE - 18 of 26</vt:lpstr>
      <vt:lpstr>Facebook Own Posts Table | Nur REWE - 19 of 26</vt:lpstr>
      <vt:lpstr>Facebook Own Posts Table | Nur REWE - 20 of 26</vt:lpstr>
      <vt:lpstr>Facebook Own Posts Table | Nur REWE - 21 of 26</vt:lpstr>
      <vt:lpstr>Facebook Own Posts Table | Nur REWE - 22 of 26</vt:lpstr>
      <vt:lpstr>Facebook Own Posts Table | Nur REWE - 23 of 26</vt:lpstr>
      <vt:lpstr>Facebook Own Posts Table | Nur REWE - 24 of 26</vt:lpstr>
      <vt:lpstr>Facebook Own Posts Table | Nur REWE - 25 of 26</vt:lpstr>
      <vt:lpstr>Facebook Own Posts Table | Nur REWE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2020-11-13T11:22:34Z</dcterms:created>
  <dcterms:modified xsi:type="dcterms:W3CDTF">2020-11-13T11:36:20Z</dcterms:modified>
</cp:coreProperties>
</file>