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Picture 10" descr="C:\Users\Sina Youn\Downloads\REWE_digital_RGB_White_64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447" y="614003"/>
            <a:ext cx="2224873" cy="1328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>
          <a:xfrm>
            <a:off x="7323542" y="6356352"/>
            <a:ext cx="1363257" cy="365125"/>
          </a:xfrm>
        </p:spPr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10" descr="C:\Users\Sina Youn\Downloads\REWE_digital_RGB_White_64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3475"/>
            <a:ext cx="10795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sp>
        <p:nvSpPr>
          <p:cNvPr id="10" name="Source: quintly"/>
          <p:cNvSpPr>
            <a:spLocks noGrp="1"/>
          </p:cNvSpPr>
          <p:nvPr>
            <p:ph type="ftr" sz="quarter" idx="11"/>
          </p:nvPr>
        </p:nvSpPr>
        <p:spPr>
          <a:xfrm>
            <a:off x="7323542" y="6356352"/>
            <a:ext cx="1363257" cy="365125"/>
          </a:xfrm>
        </p:spPr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pic>
        <p:nvPicPr>
          <p:cNvPr id="11" name="Picture 10" descr="C:\Users\Sina Youn\Downloads\REWE_digital_RGB_White_64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3475"/>
            <a:ext cx="10795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6" name="Group 4"/>
          <p:cNvGrpSpPr>
            <a:grpSpLocks/>
          </p:cNvGrpSpPr>
          <p:nvPr userDrawn="1"/>
        </p:nvGrpSpPr>
        <p:grpSpPr bwMode="auto">
          <a:xfrm>
            <a:off x="1105084" y="6804025"/>
            <a:ext cx="6804025" cy="53975"/>
            <a:chOff x="-1" y="-1"/>
            <a:chExt cx="6858001" cy="91441"/>
          </a:xfrm>
        </p:grpSpPr>
        <p:sp>
          <p:nvSpPr>
            <p:cNvPr id="8" name="AutoShape 5"/>
            <p:cNvSpPr>
              <a:spLocks/>
            </p:cNvSpPr>
            <p:nvPr/>
          </p:nvSpPr>
          <p:spPr bwMode="auto">
            <a:xfrm>
              <a:off x="-1" y="-1"/>
              <a:ext cx="1371280" cy="91441"/>
            </a:xfrm>
            <a:custGeom>
              <a:avLst/>
              <a:gdLst>
                <a:gd name="T0" fmla="*/ 43538203 w 21600"/>
                <a:gd name="T1" fmla="*/ 193554 h 21600"/>
                <a:gd name="T2" fmla="*/ 43538203 w 21600"/>
                <a:gd name="T3" fmla="*/ 193554 h 21600"/>
                <a:gd name="T4" fmla="*/ 43538203 w 21600"/>
                <a:gd name="T5" fmla="*/ 193554 h 21600"/>
                <a:gd name="T6" fmla="*/ 43538203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C7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9" name="AutoShape 6"/>
            <p:cNvSpPr>
              <a:spLocks/>
            </p:cNvSpPr>
            <p:nvPr/>
          </p:nvSpPr>
          <p:spPr bwMode="auto">
            <a:xfrm>
              <a:off x="1371279" y="-1"/>
              <a:ext cx="1371281" cy="91441"/>
            </a:xfrm>
            <a:custGeom>
              <a:avLst/>
              <a:gdLst>
                <a:gd name="T0" fmla="*/ 43538172 w 21600"/>
                <a:gd name="T1" fmla="*/ 193554 h 21600"/>
                <a:gd name="T2" fmla="*/ 43538172 w 21600"/>
                <a:gd name="T3" fmla="*/ 193554 h 21600"/>
                <a:gd name="T4" fmla="*/ 43538172 w 21600"/>
                <a:gd name="T5" fmla="*/ 193554 h 21600"/>
                <a:gd name="T6" fmla="*/ 43538172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4D5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0" name="AutoShape 7"/>
            <p:cNvSpPr>
              <a:spLocks/>
            </p:cNvSpPr>
            <p:nvPr/>
          </p:nvSpPr>
          <p:spPr bwMode="auto">
            <a:xfrm>
              <a:off x="2742559" y="-1"/>
              <a:ext cx="1372880" cy="91441"/>
            </a:xfrm>
            <a:custGeom>
              <a:avLst/>
              <a:gdLst>
                <a:gd name="T0" fmla="*/ 43588940 w 21600"/>
                <a:gd name="T1" fmla="*/ 193554 h 21600"/>
                <a:gd name="T2" fmla="*/ 43588940 w 21600"/>
                <a:gd name="T3" fmla="*/ 193554 h 21600"/>
                <a:gd name="T4" fmla="*/ 43588940 w 21600"/>
                <a:gd name="T5" fmla="*/ 193554 h 21600"/>
                <a:gd name="T6" fmla="*/ 43588940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B74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1" name="AutoShape 8"/>
            <p:cNvSpPr>
              <a:spLocks/>
            </p:cNvSpPr>
            <p:nvPr/>
          </p:nvSpPr>
          <p:spPr bwMode="auto">
            <a:xfrm>
              <a:off x="4115440" y="-1"/>
              <a:ext cx="1371280" cy="91441"/>
            </a:xfrm>
            <a:custGeom>
              <a:avLst/>
              <a:gdLst>
                <a:gd name="T0" fmla="*/ 43538140 w 21600"/>
                <a:gd name="T1" fmla="*/ 193554 h 21600"/>
                <a:gd name="T2" fmla="*/ 43538140 w 21600"/>
                <a:gd name="T3" fmla="*/ 193554 h 21600"/>
                <a:gd name="T4" fmla="*/ 43538140 w 21600"/>
                <a:gd name="T5" fmla="*/ 193554 h 21600"/>
                <a:gd name="T6" fmla="*/ 43538140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94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2" name="AutoShape 9"/>
            <p:cNvSpPr>
              <a:spLocks/>
            </p:cNvSpPr>
            <p:nvPr/>
          </p:nvSpPr>
          <p:spPr bwMode="auto">
            <a:xfrm>
              <a:off x="5486719" y="-1"/>
              <a:ext cx="1371281" cy="91441"/>
            </a:xfrm>
            <a:custGeom>
              <a:avLst/>
              <a:gdLst>
                <a:gd name="T0" fmla="*/ 43538172 w 21600"/>
                <a:gd name="T1" fmla="*/ 193554 h 21600"/>
                <a:gd name="T2" fmla="*/ 43538172 w 21600"/>
                <a:gd name="T3" fmla="*/ 193554 h 21600"/>
                <a:gd name="T4" fmla="*/ 43538172 w 21600"/>
                <a:gd name="T5" fmla="*/ 193554 h 21600"/>
                <a:gd name="T6" fmla="*/ 43538172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349A0-375C-42F2-B7E4-4723B12F2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2D7370-F5B2-462A-B8A5-72A915B778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4614022"/>
              </p:ext>
            </p:extLst>
          </p:nvPr>
        </p:nvGraphicFramePr>
        <p:xfrm>
          <a:off x="457200" y="1731963"/>
          <a:ext cx="7806944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196775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8207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218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2974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7448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7414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5813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24963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0258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8201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0021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3030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1598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2960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5956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3377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9721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98273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5023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626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6404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2207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79470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3534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6356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57854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5494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55465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77009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9158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9516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101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CBC7A2-CCCA-44D1-A17C-1E8C55B372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1206970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555CB-D252-497C-BB61-4C49BF01A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A215A5-7898-403A-B1B0-8A2BDD9F92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2584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562767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9685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5625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87504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9304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7954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7587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0834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918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3898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1557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409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764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4107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1002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8703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0737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70701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9260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1158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1206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1662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46285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8890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4594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5876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3061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0111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4771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8007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3249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357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- 2020-01-31 14:33:21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Guter Geschmack ist vielschichtig – so wie dieses Dessert mit Edel-Bitterschokolade aus fairem Handel. 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https://scontent.xx.fbcdn.net/v/t15.13418-10/s720x720/80088491_848952852218128_4161120975296921600_n.jpeg?_nc_cat=103&amp;_nc_ohc=Podakzry6W0AX82bLtF&amp;_nc_ht=scontent.xx&amp;oh=2eb9d8e489730b16025f901d467d1a16&amp;oe=5EBED09D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12:32:59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384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0EAF70-8AE5-4A6F-A629-6A193C0B2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4028730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2E327-9279-4970-A515-5870F0BF8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48DB5A-1B7C-4299-BBAE-E516FD190D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3729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512732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1954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00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3013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04503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91336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5693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5745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0660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3836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0922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021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7286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1899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58789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32749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9491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68360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4898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4789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9570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0339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617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6726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3583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01260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8250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0399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7725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9577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5447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42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- 2020-01-30 07:41:32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Essen will gelernt sein: Auch 2020 setzen wir uns mit den Kita-Workshops von Expika wieder dafür ein, den Kleinen ein Gefühl für gesunde Ernährung zu vermitteln. Denn die ist wirklich kinderleicht! 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https://scontent.xx.fbcdn.net/v/t15.5256-10/s720x720/77077645_2521503208119478_2843319309738967040_n.jpg?_nc_cat=111&amp;_nc_ohc=a_xhJRktMsIAX9NNsXO&amp;_nc_ht=scontent.xx&amp;_nc_tp=7&amp;oh=aef3157849e1928ddcfac01025b1ca1e&amp;oe=5EBE4F1B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12:32:59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169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3FA82-5179-46AD-9887-98E3A7259D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617109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B83E9-B11D-4351-A53F-E06D3625D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476BC0-A3CA-4695-B8D4-1A4B3AB07E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2724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820871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1095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94434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8385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9507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692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4749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7386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25892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0267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7636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9561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4340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1512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5435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84391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6761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1630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1602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9583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6078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2442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2902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2714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994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5569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0524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9544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7926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834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3006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92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- 2020-01-29 12:42:23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Leben schmeckt auch mit weniger Zucker: Seit 2017 überprüfen und optimieren wir den Zuckergehalt der Rezepturen bei unseren Eigenmarken. Erfahre jetzt was du tun kannst! 🎬👇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https://scontent.xx.fbcdn.net/v/t15.5256-10/s720x720/69961136_604490763724940_8391435273891741696_n.jpg?_nc_cat=110&amp;_nc_ohc=10YIdMoZfcgAX8CKRba&amp;_nc_ht=scontent.xx&amp;_nc_tp=7&amp;oh=979398e100b04b9107f2daf78dc4127c&amp;oe=5F02D3D6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12:32:59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940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2EEE7C-7CD2-4DCA-AAD0-82A944098D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952030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3AF81-87BF-4BAA-B010-79EF13745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2E67C7-680D-4C39-92FF-5A87009DBD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0552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45299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991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26873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1456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7737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9492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7369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5777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74935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2002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5258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1120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72408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8968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0647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77957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8410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7351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4058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4321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8887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5248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6825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0103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9900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7374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2837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4904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4150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2955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5777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12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- 2020-01-28 15:47:51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Grapefruit? Great Fruit! Damit könnt ihr euren Kuchen nicht nur geschmacklich, sondern auch optisch richtig aufpeppen! 💃 Weitere Rezepte findet ihr im kostenlosen REWE Deine Küche Magazin.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https://scontent.xx.fbcdn.net/v/t45.1600-4/spS444/c328.0.720.720a/p720x720/84609889_23844256156410181_6313869901014499328_n.jpg?_nc_cat=100&amp;_nc_ohc=aX07nKMdK9EAX-ldiUB&amp;_nc_ht=scontent.xx&amp;oh=edacc024c348acf263671a7a943c64f7&amp;oe=5EFF7553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12:32:59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239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5B1839-CCC6-46DE-B5E9-051E4C9A3F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546706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F4D51-7922-4D77-AEEF-AEF45A578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B668E0-81D1-4F4D-8656-E15FFD6E8D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0577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637838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0991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267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66188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2080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7738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50855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2447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4423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7665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7575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7073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47573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7495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85666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6386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1643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8164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38123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1969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403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6145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6853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6759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4722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768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6028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9209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176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7522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3731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781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- 2020-01-28 08:04:15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Richtig ernähren - besser kicken! 🥦 ⚽
Das weiß auch Fußballprofi Thomas Müller: Er überraschte die Kids und überzeugte sogar als Ernährungscoach!
Auch du kannst dein Fußball-Camp unter www.torhunger.de anmelden, um von REWE unterstützt zu werden.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https://scontent.xx.fbcdn.net/v/t15.13418-10/p720x720/80859830_191340355318539_8069489593444990976_n.jpeg?_nc_cat=108&amp;_nc_ohc=L8aRdW4T8fMAX9HNdO2&amp;_nc_ht=scontent.xx&amp;oh=a2ccbeca242008e6deff754c7bc3fc96&amp;oe=5EC3035D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12:32:59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7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6E6F2-1587-4DC7-BD1E-597F97759B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941287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BFB3C-8F30-4037-A1F6-E67A9F389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42E53F-29E8-484C-9B16-3C8722D837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0416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284691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8352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52601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0006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15399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2365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9872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9329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9658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928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019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12512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866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2262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6810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2241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5471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6286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8691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9784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2788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1343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433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7604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0265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7713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106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10467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183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6588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5670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80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- 2020-01-28 06:14:42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Richtig ernähren - besser kicken! 🥦 ⚽
Das weiß auch Fußballprofi Thomas Müller: Er überraschte die Kids und überzeugte sogar als Ernährungscoach!
Auch du kannst dein Fußball-Camp unter www.torhunger.de anmelden, um von REWE unterstützt zu werden.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https://scontent.xx.fbcdn.net/v/t15.13418-10/s720x720/76727379_2684519981638460_8977187608119476224_n.jpeg?_nc_cat=111&amp;_nc_ohc=hE-3_nwX_vEAX8EDVsm&amp;_nc_ht=scontent.xx&amp;oh=f83faca27007e8283c30cb149763d1f5&amp;oe=5ECDEE4A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01/28/2020 06:32:00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2.6839 %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882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A144A9-AE1A-4B80-AEEC-557387BCD6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401967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49E4A-A4AB-4D01-A423-51CC1D199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498EED-0A1F-490A-850A-F3A3B8A0D4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0587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235248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6146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7016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4720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1377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4565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3869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285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0941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930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94079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2529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4479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9104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1836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9322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6654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8992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0148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4922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7297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7564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20706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3870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3198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6441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45960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0372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8895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9918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2551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468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- 2020-01-27 15:41:51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Erkältungen können hartnäckig sein, vor allem die Kleinsten sind häufig davon betroffen. bebon angel Nasen- und Ohrreiniger kann hier entlasten: Er entfernt sanft und sicher Nasensekret und erleichtert Babys so das Atmen, Schlafen und Essen. 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https://scontent.xx.fbcdn.net/v/t45.1600-4/spS444/c328.0.720.720a/p720x720/84568816_23844253559570181_2986502081889697792_n.jpg?_nc_cat=107&amp;_nc_ohc=OlBZOLQoCGoAX9KKa03&amp;_nc_ht=scontent.xx&amp;oh=ccbfdddbaa0cc7f221f3d7f8ed13607a&amp;oe=5EC5EDB1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12:32:59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8.9994 %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971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21E83-5E04-418F-AC0A-2EE24800B4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355168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BAF69-C28C-4B10-A06A-0F4E6A33C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0C9CBC-ACAF-42A6-83C3-2BA1F7AEA2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4027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85672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5153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9871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18280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8684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49093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8124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8064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79547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5206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2892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02963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4433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5379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8244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1055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9826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0944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6966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6606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2708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3599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877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6195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5474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1325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9391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8059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8450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703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300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24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- 2020-01-26 10:57:12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Nur nicht zaghaft mit Zatar – mit dieser Gewürzmischung könnt ihr so einige Gerichte im Nu aufpeppen. Ein Trend, der sich schmecken lässt. 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https://scontent.xx.fbcdn.net/v/t45.1600-4/spS444/c328.0.720.720a/p720x720/84062459_23844243409630181_7420229132589465600_n.jpg?_nc_cat=107&amp;_nc_ohc=Gls9DjXY6qQAX8U8n2P&amp;_nc_ht=scontent.xx&amp;oh=c4561b308280dc36b53993eb178d5c73&amp;oe=5EC19E8B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12:32:59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3.9460 %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661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5203F4-FA88-4221-A8FE-818AD8AFD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715700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9A755-1FD8-4723-B924-EA93BECC8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AE598F-6D67-4ACD-AD4F-2ADA549940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4809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33950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8593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4278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57617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0466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73150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6098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5449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6015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6780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7717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4325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2187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3378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4701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8845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2000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40641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09781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2979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6274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7025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3292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83806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2558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6337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8166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85955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3113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3496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3471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80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- 2020-01-25 10:02:17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eine ausgewogene Ernährung funktionieren kann? Linst am besten einfach mal in unser Spaghetti-Rezept voller Ballaststoffe! 👏😜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https://scontent.xx.fbcdn.net/v/t45.1600-4/spS444/c328.0.720.720a/p720x720/84068544_23844243381510181_292716469492383744_n.jpg?_nc_cat=105&amp;_nc_ohc=YEMYRFdV59QAX9U_WDj&amp;_nc_ht=scontent.xx&amp;oh=2bf05cf6e173214dba4e84ff11c88bf8&amp;oe=5F0118DF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12:32:59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141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2957E0-16B7-4216-9019-53525E2FD6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9620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17701-B4FF-434D-BC6D-09DAE061C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5FC63B-BB41-4411-B4B1-288739FAEF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390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367820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8851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78039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509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43570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8481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15159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550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4127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122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067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5858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5473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752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6825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3881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9054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4686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0818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8878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8627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08240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9470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2230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48034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1700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195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6181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835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6709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918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258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- 2020-01-24 13:47:41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Ihr legt großen Wert darauf, eure lokale Landwirtschaft zu unterstützen? Sehr gut, wir auch! 🐔🌱 
Deshalb setzen wir uns für den Erhalt dieser Vielseitigkeit ein und sind immer auf der Suche nach neuen, lokalen Partnerschaften. 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https://scontent.xx.fbcdn.net/v/t15.5256-10/s720x720/76891811_876698589436599_3447942068112982016_n.jpg?_nc_cat=106&amp;_nc_ohc=ZUDXq4Fn0CkAX_udMR0&amp;_nc_ht=scontent.xx&amp;_nc_tp=7&amp;oh=98fbf7c1de23ed0fbaa79ed35a90c79d&amp;oe=5ECAEAFC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12:32:59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3.0805 %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57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8ED313-E34D-4E32-86DB-18177967ED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676751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55C07-32E3-47D1-A1F2-63A000AB0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8374A8-71B3-4CD7-9D99-BF9C7D66EF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1213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98627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2693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7574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9522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9544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8219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4994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0263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7529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2380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1020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0328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4687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5785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156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8640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7701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4248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0761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61896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9439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0371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7426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3227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0277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144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5759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56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3937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2037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2309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327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- 2020-01-22 10:56:31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Ballaststoffe sind wichtig für das innere Gleichgewicht und hierzu gehört eine ausgewogene Ernährung – erfahre jetzt mehr!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https://scontent.xx.fbcdn.net/v/t15.13418-10/s720x720/77399135_255196735461235_6797279220482441216_n.jpeg?_nc_cat=100&amp;_nc_ohc=mZ0nsUHheAMAX_-mBZn&amp;_nc_ht=scontent.xx&amp;oh=cd2bb4001bf34958a009f10d981c0496&amp;oe=5EC652F9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12:32:59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4.4917 %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93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02745D-2D7C-49D5-8CA7-A7B65DBF7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985960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4E062-8628-48C3-88D8-3B6E31750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395B7F-2AE4-4104-9902-763FD0A2F1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9107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84994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7606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1152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7141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19358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8096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820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6197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79381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9392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0458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6300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6867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342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1313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26583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86987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62813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3265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9523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0566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0828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0660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231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9435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0754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6745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4143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3173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6776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882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736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- 2020-01-21 12:57:57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Rösten statt frösteln! 🔥 Diesen Wintersalat und viele weitere Rezepte findet ihr in unserem kostenlosen REWE Deine Küche Magazin.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https://scontent.xx.fbcdn.net/v/t45.1600-4/spS444/c328.0.720.720a/p720x720/83490127_23844232042800181_8722982924959350784_n.jpg?_nc_cat=105&amp;_nc_ohc=H2CAOXe0zmkAX-B_xqL&amp;_nc_ht=scontent.xx&amp;oh=bd4bf647cef42edb56db095fe452fc56&amp;oe=5F021F81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12:32:59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3.8298 %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201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FD716D-C4DA-43BC-90A1-5E8274171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775921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23FD1-AA14-479F-9496-A69D15D83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B3F49A-4DE1-42C3-9171-1309ADC451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8476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270353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3105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6081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7706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2488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8556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02046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9958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9617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8391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1785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3316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2554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5853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4798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7878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2813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01876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3158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7893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9138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144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5579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8810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5727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944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30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2009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93019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2403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2315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09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- 2020-01-20 13:07:43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Bewusst kann so einfach sein: Wer genug Ballaststoffe zu sich nimmt, sorgt meist schon von ganz allein für eine bewusste und ausgewogene Ernährung! 💪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https://scontent.xx.fbcdn.net/v/t15.13418-10/s720x720/74459103_483136755952497_6521519475148193792_n.jpeg?_nc_cat=106&amp;_nc_ohc=zdx8tor4wVcAX9mmXxY&amp;_nc_ht=scontent.xx&amp;oh=8aa602edc7412584f058dcda3cef7b6d&amp;oe=5EB61713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12:32:59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3.2731 %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869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6B09CA-25FA-4651-AE17-BD63C5482A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4238915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744A4-A8BC-4B51-AEE0-687C80715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64D7DE-221D-4B3C-B247-09E03AFAC7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9487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18353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7653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0671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6891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2771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2868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64703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3769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62450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06916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0405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2147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68764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6776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12653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6295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6986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8896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9798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538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36061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8372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9123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48810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28311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57983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001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3268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65581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1905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9736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613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- 2020-01-20 08:09:30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Asiatisch zu Hause genießen – Wenn nicht jetzt, Wan Tan?🤷‍♂️ 
Lass dich vom 20. bis zum 25. Januar von unserer Asien Länderwoche inspirieren! 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https://scontent.xx.fbcdn.net/v/t15.13418-10/s720x720/72699885_195738121561228_6419153881745326080_n.jpeg?_nc_cat=108&amp;_nc_ohc=UWv1XLz8JSQAX8AapGw&amp;_nc_ht=scontent.xx&amp;oh=bf6f35d6f846c45d65d5b0c7ab96ae88&amp;oe=5EB6E8F7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12:32:59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562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AF887-0B8E-4E8C-BBC7-EE2FAA0B09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3907588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0EF2B-FB78-466F-ACA2-3930CCB47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8300BF-9932-486C-8C7E-B428F656BA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8978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886228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4108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2902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5067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1698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147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8622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1833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9854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6645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34995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8230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4882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6685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6629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6002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3815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90566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9181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2689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2256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515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7025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47946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9586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1886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7409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3368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6290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554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795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919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- 2020-01-18 11:41:22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können kaum in Torte fassen, wie groß unser Appetit bei dem Anblick dieses Kuchens ist! 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https://scontent.xx.fbcdn.net/v/t45.1600-4/spS444/c328.0.720.720a/p720x720/83258673_23844217892600181_6333392026318405632_n.jpg?_nc_cat=105&amp;_nc_ohc=Mj5uu5-HzPEAX96LrxB&amp;_nc_ht=scontent.xx&amp;oh=a692c879a38ebcc0842b85027b31af15&amp;oe=5EFE1BB9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12:32:59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7.3227 %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511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DC737-DA5B-4389-A7C7-6CD98394C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32136302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05939-D713-4EB2-88F7-7AFD17E2B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C16CBB-336F-4F57-9FC2-B7F75D5AD8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7568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930882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524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338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6252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2619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06114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9382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7136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6022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15196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7045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035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8995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1966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3218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6747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7982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2053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6996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3199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82295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79824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924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97357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1830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3656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5019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0972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800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1515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2752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173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- 2020-01-17 16:18:51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 ersten REWE Fußball-Camp haben die Jung-Kicker vom FSV Bad Orb mit uns eine Menge über gesunde Ernährung gelernt. ⚽
Auch du kannst dein Fußball-Camp anmelden, um von REWE unterstützt zu werden. Einfach unten klicken!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https://scontent.xx.fbcdn.net/v/t15.5256-10/p720x720/73570453_479578509426101_2381379698560073728_n.jpg?_nc_cat=100&amp;_nc_ohc=vA5yDHstqwgAX8iIegl&amp;_nc_ht=scontent.xx&amp;_nc_tp=6&amp;oh=f88b11a33fdfcb6b9f3c5c028fb16b0a&amp;oe=5EC206BD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12:32:59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377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9ABCF6-2AAC-4C62-BC36-626EF5FC56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3035350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75AFB-3C92-4D40-BCD4-483D90738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C8B6BF-4874-4936-8404-2E948CC0AB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9075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55399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4609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6994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9277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7172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9211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6233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179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2071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9339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3708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58711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2872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5071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5828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2956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5254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573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4932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8930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1772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8692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0964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06630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2185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910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3275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4576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7797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1857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4897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312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- 2020-01-17 11:03:29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Bewusste Ernährung? Kann so einfach sein: Probiert doch mal unser Rezept für vegetarische Kohlrouladen.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https://scontent.xx.fbcdn.net/v/t15.13418-10/s720x720/76771987_813865782359381_1353379229017833472_n.jpeg?_nc_cat=106&amp;_nc_ohc=NQUCr82yR58AX-LOGJF&amp;_nc_ht=scontent.xx&amp;oh=cdabe7f56a2737189fd679c88d13e3db&amp;oe=5ED1761B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12:32:59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423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EDA4D-6C55-4DEF-92EF-375B6E9661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3200337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3CBD2-E206-4CD6-8839-797E8FD26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8817E7-42C5-4542-BF6F-16D4CC85D7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7208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884812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6436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4523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6439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1650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71065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3154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2075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7973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0772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7637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8965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0467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6135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7424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1279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8794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80324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7219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0218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2438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50541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98232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4346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2175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6724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3617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9607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81271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7498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4611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771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- 2020-01-16 15:58:40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😊 Mit den Rezepten aus unserem kostenlosen Deine Küche Magazin startest du ausgewogen ins neue Jahr! Einfach in deinem REWE Markt zugreifen oder als PDF herunterladen! 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https://scontent.xx.fbcdn.net/v/t15.13418-10/s720x720/75213810_2424982434420289_6494254202414432256_n.jpeg?_nc_cat=103&amp;_nc_ohc=5CiVpZqgmp0AX8gecyy&amp;_nc_ht=scontent.xx&amp;oh=2427ff9320d8adf847565c570d5cf8b8&amp;oe=5ECF6001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12:32:59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510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28BE1B-BF87-486C-9CEF-77915DCA5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719172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B99C8-1E01-4B28-A6B3-B2373817C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F81BEF-FA6F-4A08-96A5-C2E3E6DAF9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2433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26305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4157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14211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6354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3200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1917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1178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300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1944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7344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5324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2659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7763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9694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4020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361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8478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85318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718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5400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62157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3112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9312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5245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921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78088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0467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0656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08128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9950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7016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6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- 2020-01-16 09:52:40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Tempoh, Tempoh – dieses asiatische Trendrezept solltet ihr schnellstmöglich ausprobieren! ⬇️ 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https://scontent.xx.fbcdn.net/v/t45.1600-4/spS444/c328.0.720.720a/p720x720/83505118_23844213052380181_7776931810109292544_n.jpg?_nc_cat=107&amp;_nc_ohc=M82By-fFabkAX8ZDLmT&amp;_nc_ht=scontent.xx&amp;oh=437d33888ca2fe81ab369941c772b173&amp;oe=5ED20FC7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12:32:59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593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ECFF65-1D5F-4F91-A891-B081F4B8C5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3856849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F8280-EF29-49BB-86D5-1A7DE304F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448875-6CD8-49DF-9F59-CA09371A99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1562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14577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446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0398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6420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3483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133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0218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0603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8452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7321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164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3266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96756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6883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796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315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78089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6754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8260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6091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7711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197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9716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6180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5334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2095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3656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7216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1776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6997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7481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249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- 2020-01-15 09:36:19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landwirtschaftlichen Produkten aus deiner Region sorgst du für kürzere Lieferwege. Erfahre jetzt mehr!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https://scontent.xx.fbcdn.net/v/t15.13418-10/s720x720/71588123_467912837444270_8009492546747105280_n.jpeg?_nc_cat=106&amp;_nc_ohc=qqZVMEusTHEAX8pLbOK&amp;_nc_ht=scontent.xx&amp;oh=ff7ba1cb2e4a365524a57c037e8fdb06&amp;oe=5EFD0691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06:33:29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4.7110 %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348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0024F-5651-4615-859B-07622FDF2B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41442008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5FC3B-7FC4-4354-8A6A-0F88E55E3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57A09F-27FB-4F72-86E4-DEA3B2CB09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167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988624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933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800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4651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76084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8478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0688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4961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46804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0229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3335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6358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8527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77593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9515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85826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477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5444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6393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3159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7809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7612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3354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0834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8654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7681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03356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73414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62436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2215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5567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798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- 2020-01-14 13:46:23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Bewusste Ernährung ist eigentlich nur das: Mal was anderes greifen! 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https://scontent.xx.fbcdn.net/v/t15.13418-10/s720x720/74680920_2226220997681395_4789399631853256704_n.jpeg?_nc_cat=110&amp;_nc_ohc=6iiNtByPRCwAX-WXRCN&amp;_nc_ht=scontent.xx&amp;oh=27d6a46a97307ac3037d58bcbe67f436&amp;oe=5EC81501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02/13/2020 12:31:33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258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D7707-5C45-494D-B5C7-375437FECE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3292558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EE7B4-2481-43CF-98DE-D1B600824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8B97D7-02A2-4E01-BD16-7BE47C2D3A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3480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291710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1650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82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9983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0052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7399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0335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9955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5583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4834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4152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3385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3781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0857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3637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1201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2759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0387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5618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6379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90669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5352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6991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30853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8415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3554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4644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51681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0876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9621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9222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10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- 2020-01-14 06:17:11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 ist reif für ein leckeres Frühstück? Verratet es uns bis zum 17. Januar in den Kommentaren und gewinnt einen Kenwood kMix Blender! 😍  Mit unseren Overnight Oats verschwendet ihr jedenfalls weder Zeit noch Chiquita-Bananen!
Teilnahmebedingungen: bit.ly/TNB_Chiquita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https://scontent.xx.fbcdn.net/v/t1.0-9/s720x720/82024455_2781148421907607_7525062987862769664_o.jpg?_nc_cat=102&amp;_nc_ohc=twZ7EcU8Jo8AX-VZD8U&amp;_nc_ht=scontent.xx&amp;oh=1f3e9710e934aa2ca3a464e6ed7fd611&amp;oe=5F038EE4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02/13/2020 00:30:53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014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AAE62F-5C52-4557-822D-95078071EE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8837992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419C1-083A-459C-B648-B798545C9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ABCD28-3074-4213-ACE7-D665B6CD19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359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818788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9688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3674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4101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093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47773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11209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5810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3649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4553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7197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8393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5061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7069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3003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0503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4419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1269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0264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2379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2090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2124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83958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5931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2091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8713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7959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0331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6174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8077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4118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857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- 2020-01-13 08:07:12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Schon bewusst? Bei uns erhältst du Inspirationen rund um eine bewusste und abwechslungsreiche Ernährung! 💪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https://scontent.xx.fbcdn.net/v/t1.0-9/s720x720/82619877_2779126462109803_354826468301209600_n.jpg?_nc_cat=104&amp;_nc_ohc=wDY0IK2EXuoAQmmliBy3fPzz8SSZj89lvAzIoPNzuucwML99j9qcX4JnQ&amp;_nc_ht=scontent.xx&amp;_nc_tp=1&amp;oh=52ff497c7634881d5e2d0fe8679195ed&amp;oe=5EA68302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12:20:47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5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B09680-5269-4664-AFC9-D21D90A289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7104306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5CF99-A71C-4A3A-9FA4-465BA61B0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B4B993-6011-497A-9391-2890B1B017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5465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82355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8796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6972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3380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1085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5053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0710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09575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3419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3534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0452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2694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18798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7424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85083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8341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2679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96884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1790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6751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8312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4629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6692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2445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4491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3925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1480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69049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0842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0550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8868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296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- 2020-01-11 10:07:02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Cool, cooler, Coolrabi – unser liebstes Obst darf zum "Tag des Apfels" aber trotzdem nicht fehlen. 🍏 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https://scontent.xx.fbcdn.net/v/t45.1600-4/spS444/c328.0.720.720a/p720x720/83108981_23844191645650181_2376040220987490304_n.jpg?_nc_cat=110&amp;_nc_ohc=JgRbY_ns3kIAX84gu-E&amp;_nc_ht=scontent.xx&amp;oh=ad5d89cf61eb1f319b8a45add141389a&amp;oe=5EB7CC58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06:34:35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146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2EE94-A761-4D91-B16E-D0EC60E1E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33924026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629D7-E091-48DC-BF2B-A6D35B473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Nur REWE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E3529F-CD68-4F7D-B4A6-4A0493F631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0147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20610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3457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925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256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9229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7627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6462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3161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3099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0931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8861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155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5932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6984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7564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4388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31998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9709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28815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0111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8701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1001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2041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21579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66266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5897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107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8317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04153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1861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5552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715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REWE - 2020-01-09 10:07:02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Genug der Völlerei! Wir starten locker-leicht ins neue Jahr, seid ihr dabei?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https://scontent.xx.fbcdn.net/v/t45.1600-4/spS444/c328.0.720.720a/p720x720/82838761_23844184845200181_2073268210852954112_n.jpg?_nc_cat=101&amp;_nc_ohc=mGd2afjwXxgAX81bylY&amp;_nc_ht=scontent.xx&amp;oh=413c4bab0eb004e7b24eb085d935bcd2&amp;oe=5ED518D9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02/08/2020 06:30:45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4.3886 %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163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44EFB-F972-4556-940C-8B53DE4A35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16100523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20200214_135644</Template>
  <TotalTime>29</TotalTime>
  <Words>3965</Words>
  <Application>Microsoft Office PowerPoint</Application>
  <PresentationFormat>On-screen Show (4:3)</PresentationFormat>
  <Paragraphs>1631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Own Posts Table | Nur REWE - 1 of 26</vt:lpstr>
      <vt:lpstr>Facebook Own Posts Table | Nur REWE - 2 of 26</vt:lpstr>
      <vt:lpstr>Facebook Own Posts Table | Nur REWE - 3 of 26</vt:lpstr>
      <vt:lpstr>Facebook Own Posts Table | Nur REWE - 4 of 26</vt:lpstr>
      <vt:lpstr>Facebook Own Posts Table | Nur REWE - 5 of 26</vt:lpstr>
      <vt:lpstr>Facebook Own Posts Table | Nur REWE - 6 of 26</vt:lpstr>
      <vt:lpstr>Facebook Own Posts Table | Nur REWE - 7 of 26</vt:lpstr>
      <vt:lpstr>Facebook Own Posts Table | Nur REWE - 8 of 26</vt:lpstr>
      <vt:lpstr>Facebook Own Posts Table | Nur REWE - 9 of 26</vt:lpstr>
      <vt:lpstr>Facebook Own Posts Table | Nur REWE - 10 of 26</vt:lpstr>
      <vt:lpstr>Facebook Own Posts Table | Nur REWE - 11 of 26</vt:lpstr>
      <vt:lpstr>Facebook Own Posts Table | Nur REWE - 12 of 26</vt:lpstr>
      <vt:lpstr>Facebook Own Posts Table | Nur REWE - 13 of 26</vt:lpstr>
      <vt:lpstr>Facebook Own Posts Table | Nur REWE - 14 of 26</vt:lpstr>
      <vt:lpstr>Facebook Own Posts Table | Nur REWE - 15 of 26</vt:lpstr>
      <vt:lpstr>Facebook Own Posts Table | Nur REWE - 16 of 26</vt:lpstr>
      <vt:lpstr>Facebook Own Posts Table | Nur REWE - 17 of 26</vt:lpstr>
      <vt:lpstr>Facebook Own Posts Table | Nur REWE - 18 of 26</vt:lpstr>
      <vt:lpstr>Facebook Own Posts Table | Nur REWE - 19 of 26</vt:lpstr>
      <vt:lpstr>Facebook Own Posts Table | Nur REWE - 20 of 26</vt:lpstr>
      <vt:lpstr>Facebook Own Posts Table | Nur REWE - 21 of 26</vt:lpstr>
      <vt:lpstr>Facebook Own Posts Table | Nur REWE - 22 of 26</vt:lpstr>
      <vt:lpstr>Facebook Own Posts Table | Nur REWE - 23 of 26</vt:lpstr>
      <vt:lpstr>Facebook Own Posts Table | Nur REWE - 24 of 26</vt:lpstr>
      <vt:lpstr>Facebook Own Posts Table | Nur REWE - 25 of 26</vt:lpstr>
      <vt:lpstr>Facebook Own Posts Table | Nur REWE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4</cp:revision>
  <dcterms:created xsi:type="dcterms:W3CDTF">2020-02-14T13:56:46Z</dcterms:created>
  <dcterms:modified xsi:type="dcterms:W3CDTF">2020-02-14T14:26:46Z</dcterms:modified>
</cp:coreProperties>
</file>