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1.46034832712559E-2</c:v>
                </c:pt>
                <c:pt idx="1">
                  <c:v>0.15231514480153599</c:v>
                </c:pt>
                <c:pt idx="2">
                  <c:v>2.7219948533679001E-2</c:v>
                </c:pt>
                <c:pt idx="3">
                  <c:v>4.5510018635274499E-2</c:v>
                </c:pt>
                <c:pt idx="4">
                  <c:v>1.98601016610232E-2</c:v>
                </c:pt>
                <c:pt idx="5">
                  <c:v>6.4784192858683795E-2</c:v>
                </c:pt>
                <c:pt idx="6">
                  <c:v>0</c:v>
                </c:pt>
                <c:pt idx="7">
                  <c:v>2.7488779433891899E-2</c:v>
                </c:pt>
                <c:pt idx="8">
                  <c:v>3.8995290685118103E-2</c:v>
                </c:pt>
                <c:pt idx="9">
                  <c:v>2.5321176143102701E-2</c:v>
                </c:pt>
                <c:pt idx="10">
                  <c:v>2.9032885952066899E-2</c:v>
                </c:pt>
                <c:pt idx="11">
                  <c:v>3.1944274259873597E-2</c:v>
                </c:pt>
                <c:pt idx="12">
                  <c:v>5.2453694581839697E-2</c:v>
                </c:pt>
                <c:pt idx="13">
                  <c:v>2.7077406211390601E-2</c:v>
                </c:pt>
                <c:pt idx="14">
                  <c:v>2.4959355957854998E-3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E1-45E5-BF2B-98334F3E29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2.6752395866185202E-2</c:v>
                </c:pt>
                <c:pt idx="1">
                  <c:v>0</c:v>
                </c:pt>
                <c:pt idx="2">
                  <c:v>1.9415387195688898E-2</c:v>
                </c:pt>
                <c:pt idx="3">
                  <c:v>0</c:v>
                </c:pt>
                <c:pt idx="4">
                  <c:v>0.172362089819699</c:v>
                </c:pt>
                <c:pt idx="5">
                  <c:v>0.245996518315302</c:v>
                </c:pt>
                <c:pt idx="6">
                  <c:v>6.5075150862245704E-2</c:v>
                </c:pt>
                <c:pt idx="7">
                  <c:v>0.120763920662206</c:v>
                </c:pt>
                <c:pt idx="8">
                  <c:v>0.214466117908058</c:v>
                </c:pt>
                <c:pt idx="9">
                  <c:v>2.5202554709596401E-2</c:v>
                </c:pt>
                <c:pt idx="10">
                  <c:v>4.3387269664641903E-2</c:v>
                </c:pt>
                <c:pt idx="11">
                  <c:v>0.14629557722492301</c:v>
                </c:pt>
                <c:pt idx="12">
                  <c:v>1.7865362616728699E-2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E1-45E5-BF2B-98334F3E29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Kaufland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0.137773024650715</c:v>
                </c:pt>
                <c:pt idx="1">
                  <c:v>0.23185855258150101</c:v>
                </c:pt>
                <c:pt idx="2">
                  <c:v>0.70661506795927298</c:v>
                </c:pt>
                <c:pt idx="3">
                  <c:v>1.37017166728578E-2</c:v>
                </c:pt>
                <c:pt idx="4">
                  <c:v>3.5548965083608601E-2</c:v>
                </c:pt>
                <c:pt idx="5">
                  <c:v>2.84319927287177E-2</c:v>
                </c:pt>
                <c:pt idx="6">
                  <c:v>0.16328786394352801</c:v>
                </c:pt>
                <c:pt idx="7">
                  <c:v>0.33716144925373798</c:v>
                </c:pt>
                <c:pt idx="8">
                  <c:v>0.22784887217472699</c:v>
                </c:pt>
                <c:pt idx="9">
                  <c:v>0.155759801029415</c:v>
                </c:pt>
                <c:pt idx="10">
                  <c:v>0.25701539351675601</c:v>
                </c:pt>
                <c:pt idx="11">
                  <c:v>8.8045794471500696E-2</c:v>
                </c:pt>
                <c:pt idx="12">
                  <c:v>0.50581720235276595</c:v>
                </c:pt>
                <c:pt idx="13">
                  <c:v>0.62250487985358904</c:v>
                </c:pt>
                <c:pt idx="14">
                  <c:v>3.1819981121159503E-2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E1-45E5-BF2B-98334F3E29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real,-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1.0748395418112599E-2</c:v>
                </c:pt>
                <c:pt idx="1">
                  <c:v>3.6049074807170799E-3</c:v>
                </c:pt>
                <c:pt idx="2">
                  <c:v>9.2121600512676694E-3</c:v>
                </c:pt>
                <c:pt idx="3">
                  <c:v>0.14512257316874499</c:v>
                </c:pt>
                <c:pt idx="4">
                  <c:v>5.6072745041233496E-3</c:v>
                </c:pt>
                <c:pt idx="5">
                  <c:v>2.99047054520016E-2</c:v>
                </c:pt>
                <c:pt idx="6">
                  <c:v>2.4030053587019498E-3</c:v>
                </c:pt>
                <c:pt idx="7">
                  <c:v>4.1384263567029803E-3</c:v>
                </c:pt>
                <c:pt idx="8">
                  <c:v>4.3519005523976799E-2</c:v>
                </c:pt>
                <c:pt idx="9">
                  <c:v>7.35526742604352E-2</c:v>
                </c:pt>
                <c:pt idx="10">
                  <c:v>1.5884902534776601E-2</c:v>
                </c:pt>
                <c:pt idx="11">
                  <c:v>1.3214818216159699E-2</c:v>
                </c:pt>
                <c:pt idx="12">
                  <c:v>6.5804402087587893E-2</c:v>
                </c:pt>
                <c:pt idx="13">
                  <c:v>4.32442821449164E-2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E1-45E5-BF2B-98334F3E29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4.8334765474532602E-2</c:v>
                </c:pt>
                <c:pt idx="1">
                  <c:v>1.6663611671193599E-2</c:v>
                </c:pt>
                <c:pt idx="2">
                  <c:v>5.5487834789715501E-2</c:v>
                </c:pt>
                <c:pt idx="3">
                  <c:v>5.5649384201312602E-2</c:v>
                </c:pt>
                <c:pt idx="4">
                  <c:v>9.3039653120784105E-2</c:v>
                </c:pt>
                <c:pt idx="5">
                  <c:v>7.4058928888625697E-2</c:v>
                </c:pt>
                <c:pt idx="6">
                  <c:v>9.9069340212994406E-2</c:v>
                </c:pt>
                <c:pt idx="7">
                  <c:v>1.6000503137208501E-2</c:v>
                </c:pt>
                <c:pt idx="8">
                  <c:v>0.11084653026625101</c:v>
                </c:pt>
                <c:pt idx="9">
                  <c:v>8.8298873657718394E-2</c:v>
                </c:pt>
                <c:pt idx="10">
                  <c:v>1.2064030883919099E-2</c:v>
                </c:pt>
                <c:pt idx="11">
                  <c:v>6.7689683623902902E-2</c:v>
                </c:pt>
                <c:pt idx="12">
                  <c:v>5.4525324702929402E-2</c:v>
                </c:pt>
                <c:pt idx="13">
                  <c:v>1.5338854705008899E-2</c:v>
                </c:pt>
                <c:pt idx="14">
                  <c:v>1.7091790304982198E-2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E1-45E5-BF2B-98334F3E29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1.42321560761277</c:v>
                </c:pt>
                <c:pt idx="3">
                  <c:v>0.67983026928155799</c:v>
                </c:pt>
                <c:pt idx="4">
                  <c:v>0</c:v>
                </c:pt>
                <c:pt idx="5">
                  <c:v>0.25377378084736102</c:v>
                </c:pt>
                <c:pt idx="6">
                  <c:v>0.39890759953592098</c:v>
                </c:pt>
                <c:pt idx="7">
                  <c:v>0</c:v>
                </c:pt>
                <c:pt idx="8">
                  <c:v>0.27358017617990399</c:v>
                </c:pt>
                <c:pt idx="9">
                  <c:v>0</c:v>
                </c:pt>
                <c:pt idx="10">
                  <c:v>0</c:v>
                </c:pt>
                <c:pt idx="11">
                  <c:v>0.52612481857764903</c:v>
                </c:pt>
                <c:pt idx="12">
                  <c:v>0</c:v>
                </c:pt>
                <c:pt idx="13">
                  <c:v>0.59098156404846203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E1-45E5-BF2B-98334F3E29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43660</c:v>
                </c:pt>
                <c:pt idx="1">
                  <c:v>43661</c:v>
                </c:pt>
                <c:pt idx="2">
                  <c:v>43662</c:v>
                </c:pt>
                <c:pt idx="3">
                  <c:v>43663</c:v>
                </c:pt>
                <c:pt idx="4">
                  <c:v>43664</c:v>
                </c:pt>
                <c:pt idx="5">
                  <c:v>43665</c:v>
                </c:pt>
                <c:pt idx="6">
                  <c:v>43666</c:v>
                </c:pt>
                <c:pt idx="7">
                  <c:v>43667</c:v>
                </c:pt>
                <c:pt idx="8">
                  <c:v>43668</c:v>
                </c:pt>
                <c:pt idx="9">
                  <c:v>43669</c:v>
                </c:pt>
                <c:pt idx="10">
                  <c:v>43670</c:v>
                </c:pt>
                <c:pt idx="11">
                  <c:v>43671</c:v>
                </c:pt>
                <c:pt idx="12">
                  <c:v>43672</c:v>
                </c:pt>
                <c:pt idx="13">
                  <c:v>43673</c:v>
                </c:pt>
                <c:pt idx="14">
                  <c:v>43674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0.36412421761028002</c:v>
                </c:pt>
                <c:pt idx="2">
                  <c:v>1.35668279332613E-2</c:v>
                </c:pt>
                <c:pt idx="3">
                  <c:v>4.2752937432478801E-2</c:v>
                </c:pt>
                <c:pt idx="4">
                  <c:v>0.174445530367173</c:v>
                </c:pt>
                <c:pt idx="5">
                  <c:v>1.07011524382431</c:v>
                </c:pt>
                <c:pt idx="6">
                  <c:v>1.2924349113615401</c:v>
                </c:pt>
                <c:pt idx="7">
                  <c:v>0</c:v>
                </c:pt>
                <c:pt idx="8">
                  <c:v>0.17508926119198001</c:v>
                </c:pt>
                <c:pt idx="9">
                  <c:v>3.30703057956757E-2</c:v>
                </c:pt>
                <c:pt idx="10">
                  <c:v>3.3065184453503697E-2</c:v>
                </c:pt>
                <c:pt idx="11">
                  <c:v>0</c:v>
                </c:pt>
                <c:pt idx="12">
                  <c:v>9.1229192002296594E-2</c:v>
                </c:pt>
                <c:pt idx="13">
                  <c:v>0.119434614779427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9E1-45E5-BF2B-98334F3E2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841768"/>
        <c:axId val="261307200"/>
      </c:lineChart>
      <c:dateAx>
        <c:axId val="26484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07200"/>
        <c:crosses val="autoZero"/>
        <c:auto val="1"/>
        <c:lblOffset val="100"/>
        <c:baseTimeUnit val="days"/>
      </c:dateAx>
      <c:valAx>
        <c:axId val="2613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4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08EF5-8C22-47EB-9488-F3F8064F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Social Media LEH 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BAF48A-1151-44FD-9E97-898BD06ACB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257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F2ACC-1A8E-40FC-84AC-445470B9E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07/14/2019 - 07/28/2019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C56E2-1A99-4D2F-87B7-4F8633B35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62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20190729_075644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Social Media LEH 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Social Media LEH Deutschland</dc:title>
  <dc:creator>Frederik Peiniger</dc:creator>
  <cp:lastModifiedBy>Frederik Peiniger</cp:lastModifiedBy>
  <cp:revision>1</cp:revision>
  <dcterms:created xsi:type="dcterms:W3CDTF">2019-07-29T07:56:45Z</dcterms:created>
  <dcterms:modified xsi:type="dcterms:W3CDTF">2019-07-29T07:56:49Z</dcterms:modified>
</cp:coreProperties>
</file>