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1212</c:v>
                </c:pt>
                <c:pt idx="1">
                  <c:v>1194</c:v>
                </c:pt>
                <c:pt idx="2">
                  <c:v>1110</c:v>
                </c:pt>
                <c:pt idx="3">
                  <c:v>1270</c:v>
                </c:pt>
                <c:pt idx="4">
                  <c:v>1175</c:v>
                </c:pt>
                <c:pt idx="5">
                  <c:v>1036</c:v>
                </c:pt>
                <c:pt idx="6">
                  <c:v>1124</c:v>
                </c:pt>
                <c:pt idx="7">
                  <c:v>1176</c:v>
                </c:pt>
                <c:pt idx="8">
                  <c:v>1039</c:v>
                </c:pt>
                <c:pt idx="9">
                  <c:v>1411</c:v>
                </c:pt>
                <c:pt idx="10">
                  <c:v>1022</c:v>
                </c:pt>
                <c:pt idx="11">
                  <c:v>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76-4880-BA16-B59056C65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227224"/>
        <c:axId val="351227880"/>
      </c:lineChart>
      <c:dateAx>
        <c:axId val="35122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27880"/>
        <c:crosses val="autoZero"/>
        <c:auto val="1"/>
        <c:lblOffset val="100"/>
        <c:baseTimeUnit val="months"/>
      </c:dateAx>
      <c:valAx>
        <c:axId val="35122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2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447" y="614003"/>
            <a:ext cx="2224873" cy="1328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sp>
        <p:nvSpPr>
          <p:cNvPr id="10" name="Source: quintly"/>
          <p:cNvSpPr>
            <a:spLocks noGrp="1"/>
          </p:cNvSpPr>
          <p:nvPr>
            <p:ph type="ftr" sz="quarter" idx="11"/>
          </p:nvPr>
        </p:nvSpPr>
        <p:spPr>
          <a:xfrm>
            <a:off x="7323542" y="6356352"/>
            <a:ext cx="1363257" cy="365125"/>
          </a:xfrm>
        </p:spPr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pic>
        <p:nvPicPr>
          <p:cNvPr id="11" name="Picture 10" descr="C:\Users\Sina Youn\Downloads\REWE_digital_RGB_White_64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3475"/>
            <a:ext cx="10795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 userDrawn="1"/>
        </p:nvGrpSpPr>
        <p:grpSpPr bwMode="auto">
          <a:xfrm>
            <a:off x="1105084" y="6804025"/>
            <a:ext cx="6804025" cy="53975"/>
            <a:chOff x="-1" y="-1"/>
            <a:chExt cx="6858001" cy="91441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-1" y="-1"/>
              <a:ext cx="1371280" cy="91441"/>
            </a:xfrm>
            <a:custGeom>
              <a:avLst/>
              <a:gdLst>
                <a:gd name="T0" fmla="*/ 43538203 w 21600"/>
                <a:gd name="T1" fmla="*/ 193554 h 21600"/>
                <a:gd name="T2" fmla="*/ 43538203 w 21600"/>
                <a:gd name="T3" fmla="*/ 193554 h 21600"/>
                <a:gd name="T4" fmla="*/ 43538203 w 21600"/>
                <a:gd name="T5" fmla="*/ 193554 h 21600"/>
                <a:gd name="T6" fmla="*/ 43538203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C7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37127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4D5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742559" y="-1"/>
              <a:ext cx="1372880" cy="91441"/>
            </a:xfrm>
            <a:custGeom>
              <a:avLst/>
              <a:gdLst>
                <a:gd name="T0" fmla="*/ 43588940 w 21600"/>
                <a:gd name="T1" fmla="*/ 193554 h 21600"/>
                <a:gd name="T2" fmla="*/ 43588940 w 21600"/>
                <a:gd name="T3" fmla="*/ 193554 h 21600"/>
                <a:gd name="T4" fmla="*/ 43588940 w 21600"/>
                <a:gd name="T5" fmla="*/ 193554 h 21600"/>
                <a:gd name="T6" fmla="*/ 435889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B7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115440" y="-1"/>
              <a:ext cx="1371280" cy="91441"/>
            </a:xfrm>
            <a:custGeom>
              <a:avLst/>
              <a:gdLst>
                <a:gd name="T0" fmla="*/ 43538140 w 21600"/>
                <a:gd name="T1" fmla="*/ 193554 h 21600"/>
                <a:gd name="T2" fmla="*/ 43538140 w 21600"/>
                <a:gd name="T3" fmla="*/ 193554 h 21600"/>
                <a:gd name="T4" fmla="*/ 43538140 w 21600"/>
                <a:gd name="T5" fmla="*/ 193554 h 21600"/>
                <a:gd name="T6" fmla="*/ 43538140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94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5486719" y="-1"/>
              <a:ext cx="1371281" cy="91441"/>
            </a:xfrm>
            <a:custGeom>
              <a:avLst/>
              <a:gdLst>
                <a:gd name="T0" fmla="*/ 43538172 w 21600"/>
                <a:gd name="T1" fmla="*/ 193554 h 21600"/>
                <a:gd name="T2" fmla="*/ 43538172 w 21600"/>
                <a:gd name="T3" fmla="*/ 193554 h 21600"/>
                <a:gd name="T4" fmla="*/ 43538172 w 21600"/>
                <a:gd name="T5" fmla="*/ 193554 h 21600"/>
                <a:gd name="T6" fmla="*/ 43538172 w 21600"/>
                <a:gd name="T7" fmla="*/ 19355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5D32B-EB0E-4F04-BF30-F1047CCC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rewe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EB5E08-34B0-4A76-81A9-3545B786B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9485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07BAF-2378-49CC-8C6A-82BC0A470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69DA4-972F-409C-B2F1-CE5F32796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4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20190207_104955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rewe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rewe</dc:title>
  <dc:creator>Frederik Peiniger</dc:creator>
  <cp:lastModifiedBy>Frederik Peiniger</cp:lastModifiedBy>
  <cp:revision>1</cp:revision>
  <dcterms:created xsi:type="dcterms:W3CDTF">2019-02-07T10:49:55Z</dcterms:created>
  <dcterms:modified xsi:type="dcterms:W3CDTF">2019-02-07T10:50:00Z</dcterms:modified>
</cp:coreProperties>
</file>