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Lidl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22.11.2018</c:v>
                </c:pt>
                <c:pt idx="1">
                  <c:v>23.11.2018</c:v>
                </c:pt>
                <c:pt idx="2">
                  <c:v>24.11.2018</c:v>
                </c:pt>
                <c:pt idx="3">
                  <c:v>25.11.2018</c:v>
                </c:pt>
                <c:pt idx="4">
                  <c:v>26.11.2018</c:v>
                </c:pt>
                <c:pt idx="5">
                  <c:v>27.11.2018</c:v>
                </c:pt>
                <c:pt idx="6">
                  <c:v>28.11.2018</c:v>
                </c:pt>
                <c:pt idx="7">
                  <c:v>29.11.2018</c:v>
                </c:pt>
                <c:pt idx="8">
                  <c:v>30.11.2018</c:v>
                </c:pt>
                <c:pt idx="9">
                  <c:v>01.12.2018</c:v>
                </c:pt>
                <c:pt idx="10">
                  <c:v>02.12.2018</c:v>
                </c:pt>
                <c:pt idx="11">
                  <c:v>03.12.2018</c:v>
                </c:pt>
                <c:pt idx="12">
                  <c:v>04.12.2018</c:v>
                </c:pt>
                <c:pt idx="13">
                  <c:v>05.12.2018</c:v>
                </c:pt>
                <c:pt idx="14">
                  <c:v>06.12.2018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2623841</c:v>
                </c:pt>
                <c:pt idx="1">
                  <c:v>2624096</c:v>
                </c:pt>
                <c:pt idx="2">
                  <c:v>2624251</c:v>
                </c:pt>
                <c:pt idx="3">
                  <c:v>2624387</c:v>
                </c:pt>
                <c:pt idx="4">
                  <c:v>2624649</c:v>
                </c:pt>
                <c:pt idx="5">
                  <c:v>2624746</c:v>
                </c:pt>
                <c:pt idx="6">
                  <c:v>2624845</c:v>
                </c:pt>
                <c:pt idx="7">
                  <c:v>2624987</c:v>
                </c:pt>
                <c:pt idx="8">
                  <c:v>2625053</c:v>
                </c:pt>
                <c:pt idx="9">
                  <c:v>2625278</c:v>
                </c:pt>
                <c:pt idx="10">
                  <c:v>2625486</c:v>
                </c:pt>
                <c:pt idx="11">
                  <c:v>2625664</c:v>
                </c:pt>
                <c:pt idx="12">
                  <c:v>2625846</c:v>
                </c:pt>
                <c:pt idx="13">
                  <c:v>2625934</c:v>
                </c:pt>
                <c:pt idx="14">
                  <c:v>2626034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41-4352-BE34-794F752FC3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REWE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22.11.2018</c:v>
                </c:pt>
                <c:pt idx="1">
                  <c:v>23.11.2018</c:v>
                </c:pt>
                <c:pt idx="2">
                  <c:v>24.11.2018</c:v>
                </c:pt>
                <c:pt idx="3">
                  <c:v>25.11.2018</c:v>
                </c:pt>
                <c:pt idx="4">
                  <c:v>26.11.2018</c:v>
                </c:pt>
                <c:pt idx="5">
                  <c:v>27.11.2018</c:v>
                </c:pt>
                <c:pt idx="6">
                  <c:v>28.11.2018</c:v>
                </c:pt>
                <c:pt idx="7">
                  <c:v>29.11.2018</c:v>
                </c:pt>
                <c:pt idx="8">
                  <c:v>30.11.2018</c:v>
                </c:pt>
                <c:pt idx="9">
                  <c:v>01.12.2018</c:v>
                </c:pt>
                <c:pt idx="10">
                  <c:v>02.12.2018</c:v>
                </c:pt>
                <c:pt idx="11">
                  <c:v>03.12.2018</c:v>
                </c:pt>
                <c:pt idx="12">
                  <c:v>04.12.2018</c:v>
                </c:pt>
                <c:pt idx="13">
                  <c:v>05.12.2018</c:v>
                </c:pt>
                <c:pt idx="14">
                  <c:v>06.12.2018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1097134</c:v>
                </c:pt>
                <c:pt idx="1">
                  <c:v>1097206</c:v>
                </c:pt>
                <c:pt idx="2">
                  <c:v>1097264</c:v>
                </c:pt>
                <c:pt idx="3">
                  <c:v>1097229</c:v>
                </c:pt>
                <c:pt idx="4">
                  <c:v>1097217</c:v>
                </c:pt>
                <c:pt idx="5">
                  <c:v>1097215</c:v>
                </c:pt>
                <c:pt idx="6">
                  <c:v>1097216</c:v>
                </c:pt>
                <c:pt idx="7">
                  <c:v>1097302</c:v>
                </c:pt>
                <c:pt idx="8">
                  <c:v>1097399</c:v>
                </c:pt>
                <c:pt idx="9">
                  <c:v>1097531</c:v>
                </c:pt>
                <c:pt idx="10">
                  <c:v>1097548</c:v>
                </c:pt>
                <c:pt idx="11">
                  <c:v>1097606</c:v>
                </c:pt>
                <c:pt idx="12">
                  <c:v>1097647</c:v>
                </c:pt>
                <c:pt idx="13">
                  <c:v>1097706</c:v>
                </c:pt>
                <c:pt idx="14">
                  <c:v>1097795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41-4352-BE34-794F752FC3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Kaufland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22.11.2018</c:v>
                </c:pt>
                <c:pt idx="1">
                  <c:v>23.11.2018</c:v>
                </c:pt>
                <c:pt idx="2">
                  <c:v>24.11.2018</c:v>
                </c:pt>
                <c:pt idx="3">
                  <c:v>25.11.2018</c:v>
                </c:pt>
                <c:pt idx="4">
                  <c:v>26.11.2018</c:v>
                </c:pt>
                <c:pt idx="5">
                  <c:v>27.11.2018</c:v>
                </c:pt>
                <c:pt idx="6">
                  <c:v>28.11.2018</c:v>
                </c:pt>
                <c:pt idx="7">
                  <c:v>29.11.2018</c:v>
                </c:pt>
                <c:pt idx="8">
                  <c:v>30.11.2018</c:v>
                </c:pt>
                <c:pt idx="9">
                  <c:v>01.12.2018</c:v>
                </c:pt>
                <c:pt idx="10">
                  <c:v>02.12.2018</c:v>
                </c:pt>
                <c:pt idx="11">
                  <c:v>03.12.2018</c:v>
                </c:pt>
                <c:pt idx="12">
                  <c:v>04.12.2018</c:v>
                </c:pt>
                <c:pt idx="13">
                  <c:v>05.12.2018</c:v>
                </c:pt>
                <c:pt idx="14">
                  <c:v>06.12.2018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1294733</c:v>
                </c:pt>
                <c:pt idx="1">
                  <c:v>1294873</c:v>
                </c:pt>
                <c:pt idx="2">
                  <c:v>1295022</c:v>
                </c:pt>
                <c:pt idx="3">
                  <c:v>1295113</c:v>
                </c:pt>
                <c:pt idx="4">
                  <c:v>1295217</c:v>
                </c:pt>
                <c:pt idx="5">
                  <c:v>1295306</c:v>
                </c:pt>
                <c:pt idx="6">
                  <c:v>1295424</c:v>
                </c:pt>
                <c:pt idx="7">
                  <c:v>1295522</c:v>
                </c:pt>
                <c:pt idx="8">
                  <c:v>1295653</c:v>
                </c:pt>
                <c:pt idx="9">
                  <c:v>1295967</c:v>
                </c:pt>
                <c:pt idx="10">
                  <c:v>1296104</c:v>
                </c:pt>
                <c:pt idx="11">
                  <c:v>1296652</c:v>
                </c:pt>
                <c:pt idx="12">
                  <c:v>1296908</c:v>
                </c:pt>
                <c:pt idx="13">
                  <c:v>1296970</c:v>
                </c:pt>
                <c:pt idx="14">
                  <c:v>1297240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41-4352-BE34-794F752FC38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real,-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22.11.2018</c:v>
                </c:pt>
                <c:pt idx="1">
                  <c:v>23.11.2018</c:v>
                </c:pt>
                <c:pt idx="2">
                  <c:v>24.11.2018</c:v>
                </c:pt>
                <c:pt idx="3">
                  <c:v>25.11.2018</c:v>
                </c:pt>
                <c:pt idx="4">
                  <c:v>26.11.2018</c:v>
                </c:pt>
                <c:pt idx="5">
                  <c:v>27.11.2018</c:v>
                </c:pt>
                <c:pt idx="6">
                  <c:v>28.11.2018</c:v>
                </c:pt>
                <c:pt idx="7">
                  <c:v>29.11.2018</c:v>
                </c:pt>
                <c:pt idx="8">
                  <c:v>30.11.2018</c:v>
                </c:pt>
                <c:pt idx="9">
                  <c:v>01.12.2018</c:v>
                </c:pt>
                <c:pt idx="10">
                  <c:v>02.12.2018</c:v>
                </c:pt>
                <c:pt idx="11">
                  <c:v>03.12.2018</c:v>
                </c:pt>
                <c:pt idx="12">
                  <c:v>04.12.2018</c:v>
                </c:pt>
                <c:pt idx="13">
                  <c:v>05.12.2018</c:v>
                </c:pt>
                <c:pt idx="14">
                  <c:v>06.12.2018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728048</c:v>
                </c:pt>
                <c:pt idx="1">
                  <c:v>728214</c:v>
                </c:pt>
                <c:pt idx="2">
                  <c:v>728354</c:v>
                </c:pt>
                <c:pt idx="3">
                  <c:v>728493</c:v>
                </c:pt>
                <c:pt idx="4">
                  <c:v>728701</c:v>
                </c:pt>
                <c:pt idx="5">
                  <c:v>728872</c:v>
                </c:pt>
                <c:pt idx="6">
                  <c:v>729058</c:v>
                </c:pt>
                <c:pt idx="7">
                  <c:v>729264</c:v>
                </c:pt>
                <c:pt idx="8">
                  <c:v>729431</c:v>
                </c:pt>
                <c:pt idx="9">
                  <c:v>729660</c:v>
                </c:pt>
                <c:pt idx="10">
                  <c:v>729964</c:v>
                </c:pt>
                <c:pt idx="11">
                  <c:v>730220</c:v>
                </c:pt>
                <c:pt idx="12">
                  <c:v>730382</c:v>
                </c:pt>
                <c:pt idx="13">
                  <c:v>730515</c:v>
                </c:pt>
                <c:pt idx="14">
                  <c:v>730639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041-4352-BE34-794F752FC38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EDEKA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22.11.2018</c:v>
                </c:pt>
                <c:pt idx="1">
                  <c:v>23.11.2018</c:v>
                </c:pt>
                <c:pt idx="2">
                  <c:v>24.11.2018</c:v>
                </c:pt>
                <c:pt idx="3">
                  <c:v>25.11.2018</c:v>
                </c:pt>
                <c:pt idx="4">
                  <c:v>26.11.2018</c:v>
                </c:pt>
                <c:pt idx="5">
                  <c:v>27.11.2018</c:v>
                </c:pt>
                <c:pt idx="6">
                  <c:v>28.11.2018</c:v>
                </c:pt>
                <c:pt idx="7">
                  <c:v>29.11.2018</c:v>
                </c:pt>
                <c:pt idx="8">
                  <c:v>30.11.2018</c:v>
                </c:pt>
                <c:pt idx="9">
                  <c:v>01.12.2018</c:v>
                </c:pt>
                <c:pt idx="10">
                  <c:v>02.12.2018</c:v>
                </c:pt>
                <c:pt idx="11">
                  <c:v>03.12.2018</c:v>
                </c:pt>
                <c:pt idx="12">
                  <c:v>04.12.2018</c:v>
                </c:pt>
                <c:pt idx="13">
                  <c:v>05.12.2018</c:v>
                </c:pt>
                <c:pt idx="14">
                  <c:v>06.12.2018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1188504</c:v>
                </c:pt>
                <c:pt idx="1">
                  <c:v>1188524</c:v>
                </c:pt>
                <c:pt idx="2">
                  <c:v>1188503</c:v>
                </c:pt>
                <c:pt idx="3">
                  <c:v>1188459</c:v>
                </c:pt>
                <c:pt idx="4">
                  <c:v>1188465</c:v>
                </c:pt>
                <c:pt idx="5">
                  <c:v>1188533</c:v>
                </c:pt>
                <c:pt idx="6">
                  <c:v>1188977</c:v>
                </c:pt>
                <c:pt idx="7">
                  <c:v>1189678</c:v>
                </c:pt>
                <c:pt idx="8">
                  <c:v>1190186</c:v>
                </c:pt>
                <c:pt idx="9">
                  <c:v>1190609</c:v>
                </c:pt>
                <c:pt idx="10">
                  <c:v>1190962</c:v>
                </c:pt>
                <c:pt idx="11">
                  <c:v>1191173</c:v>
                </c:pt>
                <c:pt idx="12">
                  <c:v>1191320</c:v>
                </c:pt>
                <c:pt idx="13">
                  <c:v>1191537</c:v>
                </c:pt>
                <c:pt idx="14">
                  <c:v>1191779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041-4352-BE34-794F752FC38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ALDI SÜD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22.11.2018</c:v>
                </c:pt>
                <c:pt idx="1">
                  <c:v>23.11.2018</c:v>
                </c:pt>
                <c:pt idx="2">
                  <c:v>24.11.2018</c:v>
                </c:pt>
                <c:pt idx="3">
                  <c:v>25.11.2018</c:v>
                </c:pt>
                <c:pt idx="4">
                  <c:v>26.11.2018</c:v>
                </c:pt>
                <c:pt idx="5">
                  <c:v>27.11.2018</c:v>
                </c:pt>
                <c:pt idx="6">
                  <c:v>28.11.2018</c:v>
                </c:pt>
                <c:pt idx="7">
                  <c:v>29.11.2018</c:v>
                </c:pt>
                <c:pt idx="8">
                  <c:v>30.11.2018</c:v>
                </c:pt>
                <c:pt idx="9">
                  <c:v>01.12.2018</c:v>
                </c:pt>
                <c:pt idx="10">
                  <c:v>02.12.2018</c:v>
                </c:pt>
                <c:pt idx="11">
                  <c:v>03.12.2018</c:v>
                </c:pt>
                <c:pt idx="12">
                  <c:v>04.12.2018</c:v>
                </c:pt>
                <c:pt idx="13">
                  <c:v>05.12.2018</c:v>
                </c:pt>
                <c:pt idx="14">
                  <c:v>06.12.2018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1031546</c:v>
                </c:pt>
                <c:pt idx="1">
                  <c:v>1031824</c:v>
                </c:pt>
                <c:pt idx="2">
                  <c:v>1032082</c:v>
                </c:pt>
                <c:pt idx="3">
                  <c:v>1032341</c:v>
                </c:pt>
                <c:pt idx="4">
                  <c:v>1032632</c:v>
                </c:pt>
                <c:pt idx="5">
                  <c:v>1032936</c:v>
                </c:pt>
                <c:pt idx="6">
                  <c:v>1033248</c:v>
                </c:pt>
                <c:pt idx="7">
                  <c:v>1033684</c:v>
                </c:pt>
                <c:pt idx="8">
                  <c:v>1034035</c:v>
                </c:pt>
                <c:pt idx="9">
                  <c:v>1034197</c:v>
                </c:pt>
                <c:pt idx="10">
                  <c:v>1034363</c:v>
                </c:pt>
                <c:pt idx="11">
                  <c:v>1034709</c:v>
                </c:pt>
                <c:pt idx="12">
                  <c:v>1034912</c:v>
                </c:pt>
                <c:pt idx="13">
                  <c:v>1035019</c:v>
                </c:pt>
                <c:pt idx="14">
                  <c:v>1035149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041-4352-BE34-794F752FC3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941504"/>
        <c:axId val="309943800"/>
      </c:lineChart>
      <c:catAx>
        <c:axId val="30994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43800"/>
        <c:crosses val="autoZero"/>
        <c:auto val="1"/>
        <c:lblAlgn val="ctr"/>
        <c:lblOffset val="100"/>
        <c:noMultiLvlLbl val="0"/>
      </c:catAx>
      <c:valAx>
        <c:axId val="30994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4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447" y="614003"/>
            <a:ext cx="2224873" cy="132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>
          <a:xfrm>
            <a:off x="7323542" y="6356352"/>
            <a:ext cx="1363257" cy="365125"/>
          </a:xfrm>
        </p:spPr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3475"/>
            <a:ext cx="10795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sp>
        <p:nvSpPr>
          <p:cNvPr id="10" name="Source: quintly"/>
          <p:cNvSpPr>
            <a:spLocks noGrp="1"/>
          </p:cNvSpPr>
          <p:nvPr>
            <p:ph type="ftr" sz="quarter" idx="11"/>
          </p:nvPr>
        </p:nvSpPr>
        <p:spPr>
          <a:xfrm>
            <a:off x="7323542" y="6356352"/>
            <a:ext cx="1363257" cy="365125"/>
          </a:xfrm>
        </p:spPr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pic>
        <p:nvPicPr>
          <p:cNvPr id="11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3475"/>
            <a:ext cx="10795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6" name="Group 4"/>
          <p:cNvGrpSpPr>
            <a:grpSpLocks/>
          </p:cNvGrpSpPr>
          <p:nvPr userDrawn="1"/>
        </p:nvGrpSpPr>
        <p:grpSpPr bwMode="auto">
          <a:xfrm>
            <a:off x="1105084" y="6804025"/>
            <a:ext cx="6804025" cy="53975"/>
            <a:chOff x="-1" y="-1"/>
            <a:chExt cx="6858001" cy="91441"/>
          </a:xfrm>
        </p:grpSpPr>
        <p:sp>
          <p:nvSpPr>
            <p:cNvPr id="8" name="AutoShape 5"/>
            <p:cNvSpPr>
              <a:spLocks/>
            </p:cNvSpPr>
            <p:nvPr/>
          </p:nvSpPr>
          <p:spPr bwMode="auto">
            <a:xfrm>
              <a:off x="-1" y="-1"/>
              <a:ext cx="1371280" cy="91441"/>
            </a:xfrm>
            <a:custGeom>
              <a:avLst/>
              <a:gdLst>
                <a:gd name="T0" fmla="*/ 43538203 w 21600"/>
                <a:gd name="T1" fmla="*/ 193554 h 21600"/>
                <a:gd name="T2" fmla="*/ 43538203 w 21600"/>
                <a:gd name="T3" fmla="*/ 193554 h 21600"/>
                <a:gd name="T4" fmla="*/ 43538203 w 21600"/>
                <a:gd name="T5" fmla="*/ 193554 h 21600"/>
                <a:gd name="T6" fmla="*/ 43538203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C7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9" name="AutoShape 6"/>
            <p:cNvSpPr>
              <a:spLocks/>
            </p:cNvSpPr>
            <p:nvPr/>
          </p:nvSpPr>
          <p:spPr bwMode="auto">
            <a:xfrm>
              <a:off x="1371279" y="-1"/>
              <a:ext cx="1371281" cy="91441"/>
            </a:xfrm>
            <a:custGeom>
              <a:avLst/>
              <a:gdLst>
                <a:gd name="T0" fmla="*/ 43538172 w 21600"/>
                <a:gd name="T1" fmla="*/ 193554 h 21600"/>
                <a:gd name="T2" fmla="*/ 43538172 w 21600"/>
                <a:gd name="T3" fmla="*/ 193554 h 21600"/>
                <a:gd name="T4" fmla="*/ 43538172 w 21600"/>
                <a:gd name="T5" fmla="*/ 193554 h 21600"/>
                <a:gd name="T6" fmla="*/ 43538172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4D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0" name="AutoShape 7"/>
            <p:cNvSpPr>
              <a:spLocks/>
            </p:cNvSpPr>
            <p:nvPr/>
          </p:nvSpPr>
          <p:spPr bwMode="auto">
            <a:xfrm>
              <a:off x="2742559" y="-1"/>
              <a:ext cx="1372880" cy="91441"/>
            </a:xfrm>
            <a:custGeom>
              <a:avLst/>
              <a:gdLst>
                <a:gd name="T0" fmla="*/ 43588940 w 21600"/>
                <a:gd name="T1" fmla="*/ 193554 h 21600"/>
                <a:gd name="T2" fmla="*/ 43588940 w 21600"/>
                <a:gd name="T3" fmla="*/ 193554 h 21600"/>
                <a:gd name="T4" fmla="*/ 43588940 w 21600"/>
                <a:gd name="T5" fmla="*/ 193554 h 21600"/>
                <a:gd name="T6" fmla="*/ 43588940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B74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1" name="AutoShape 8"/>
            <p:cNvSpPr>
              <a:spLocks/>
            </p:cNvSpPr>
            <p:nvPr/>
          </p:nvSpPr>
          <p:spPr bwMode="auto">
            <a:xfrm>
              <a:off x="4115440" y="-1"/>
              <a:ext cx="1371280" cy="91441"/>
            </a:xfrm>
            <a:custGeom>
              <a:avLst/>
              <a:gdLst>
                <a:gd name="T0" fmla="*/ 43538140 w 21600"/>
                <a:gd name="T1" fmla="*/ 193554 h 21600"/>
                <a:gd name="T2" fmla="*/ 43538140 w 21600"/>
                <a:gd name="T3" fmla="*/ 193554 h 21600"/>
                <a:gd name="T4" fmla="*/ 43538140 w 21600"/>
                <a:gd name="T5" fmla="*/ 193554 h 21600"/>
                <a:gd name="T6" fmla="*/ 43538140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94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2" name="AutoShape 9"/>
            <p:cNvSpPr>
              <a:spLocks/>
            </p:cNvSpPr>
            <p:nvPr/>
          </p:nvSpPr>
          <p:spPr bwMode="auto">
            <a:xfrm>
              <a:off x="5486719" y="-1"/>
              <a:ext cx="1371281" cy="91441"/>
            </a:xfrm>
            <a:custGeom>
              <a:avLst/>
              <a:gdLst>
                <a:gd name="T0" fmla="*/ 43538172 w 21600"/>
                <a:gd name="T1" fmla="*/ 193554 h 21600"/>
                <a:gd name="T2" fmla="*/ 43538172 w 21600"/>
                <a:gd name="T3" fmla="*/ 193554 h 21600"/>
                <a:gd name="T4" fmla="*/ 43538172 w 21600"/>
                <a:gd name="T5" fmla="*/ 193554 h 21600"/>
                <a:gd name="T6" fmla="*/ 43538172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2698F-FFD7-424D-9DE1-337852DAF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*Facebook LEH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0781E3-DDB3-4036-8B85-01DC2387B8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6904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AAFEFD-41A4-408A-A86F-15F9F16C51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98CCD-4E2A-4FBE-9DC7-1F30B7D2F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0578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20181207_162905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*Facebook LEH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*Facebook LEH</dc:title>
  <dc:creator>Administrator</dc:creator>
  <cp:lastModifiedBy>Administrator</cp:lastModifiedBy>
  <cp:revision>1</cp:revision>
  <dcterms:created xsi:type="dcterms:W3CDTF">2018-12-07T16:29:06Z</dcterms:created>
  <dcterms:modified xsi:type="dcterms:W3CDTF">2018-12-07T16:29:10Z</dcterms:modified>
</cp:coreProperties>
</file>