
<file path=[Content_Types].xml><?xml version="1.0" encoding="utf-8"?>
<Types xmlns="http://schemas.openxmlformats.org/package/2006/content-types">
  <Default Extension="xml" ContentType="application/xml"/>
  <Default Extension="jpeg" ContentType="image/jpeg"/>
  <Default Extension="bin" ContentType="application/vnd.openxmlformats-officedocument.presentationml.printerSettings"/>
  <Default Extension="png" ContentType="image/png"/>
  <Default Extension="rels" ContentType="application/vnd.openxmlformats-package.relationships+xml"/>
  <Override PartName="/ppt/presentation.xml" ContentType="application/vnd.openxmlformats-officedocument.presentationml.template.main+xml"/>
  <Override PartName="/ppt/slideMasters/slideMaster1.xml" ContentType="application/vnd.openxmlformats-officedocument.presentationml.slideMaster+xml"/>
  <Override PartName="/ppt/slides/slide1.xml" ContentType="application/vnd.openxmlformats-officedocument.presentationml.slide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slideLayouts/slideLayout9.xml" ContentType="application/vnd.openxmlformats-officedocument.presentationml.slideLayout+xml"/>
  <Override PartName="/ppt/slideLayouts/slideLayout10.xml" ContentType="application/vnd.openxmlformats-officedocument.presentationml.slideLayout+xml"/>
  <Override PartName="/ppt/slideLayouts/slideLayout11.xml" ContentType="application/vnd.openxmlformats-officedocument.presentationml.slideLayout+xml"/>
  <Override PartName="/ppt/slideLayouts/slideLayout12.xml" ContentType="application/vnd.openxmlformats-officedocument.presentationml.slideLayout+xml"/>
  <Override PartName="/ppt/slideLayouts/slideLayout13.xml" ContentType="application/vnd.openxmlformats-officedocument.presentationml.slideLayout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4" Type="http://schemas.openxmlformats.org/officeDocument/2006/relationships/extended-properties" Target="docProps/app.xml"/><Relationship Id="rId1" Type="http://schemas.openxmlformats.org/officeDocument/2006/relationships/officeDocument" Target="ppt/presentation.xml"/><Relationship Id="rId2" Type="http://schemas.openxmlformats.org/package/2006/relationships/metadata/thumbnail" Target="docProps/thumbnail.jpeg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saveSubsetFonts="1">
  <p:sldMasterIdLst>
    <p:sldMasterId id="2147483660" r:id="rId1"/>
  </p:sldMasterIdLst>
  <p:sldIdLst>
    <p:sldId id="256" r:id="rId2"/>
  </p:sldIdLst>
  <p:sldSz cx="9144000" cy="6858000" type="screen4x3"/>
  <p:notesSz cx="6858000" cy="9144000"/>
  <p:defaultTextStyle>
    <a:defPPr>
      <a:defRPr lang="en-US"/>
    </a:defPPr>
    <a:lvl1pPr marL="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 xmlns=""/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220"/>
    </p:ext>
    <p:ext uri="{FD5EFAAD-0ECE-453E-9831-46B23BE46B34}">
      <p15:chartTrackingRefBased xmlns:p15="http://schemas.microsoft.com/office/powerpoint/2012/main" xmlns="" val="1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 horzBarState="maximized">
    <p:restoredLeft sz="19027" autoAdjust="0"/>
    <p:restoredTop sz="94692" autoAdjust="0"/>
  </p:normalViewPr>
  <p:slideViewPr>
    <p:cSldViewPr snapToGrid="0">
      <p:cViewPr varScale="1">
        <p:scale>
          <a:sx n="137" d="100"/>
          <a:sy n="137" d="100"/>
        </p:scale>
        <p:origin x="-104" y="-1952"/>
      </p:cViewPr>
      <p:guideLst>
        <p:guide orient="horz" pos="2160"/>
        <p:guide pos="2880"/>
      </p:guideLst>
    </p:cSldViewPr>
  </p:slideViewPr>
  <p:outlineViewPr>
    <p:cViewPr>
      <p:scale>
        <a:sx n="33" d="100"/>
        <a:sy n="33" d="100"/>
      </p:scale>
      <p:origin x="0" y="0"/>
    </p:cViewPr>
  </p:outlineViewPr>
  <p:notesTextViewPr>
    <p:cViewPr>
      <p:scale>
        <a:sx n="1" d="1"/>
        <a:sy n="1" d="1"/>
      </p:scale>
      <p:origin x="0" y="0"/>
    </p:cViewPr>
  </p:notesTextViewPr>
  <p:gridSpacing cx="76200" cy="76200"/>
</p:viewPr>
</file>

<file path=ppt/_rels/presentation.xml.rels><?xml version="1.0" encoding="UTF-8" standalone="yes"?>
<Relationships xmlns="http://schemas.openxmlformats.org/package/2006/relationships"><Relationship Id="rId3" Type="http://schemas.openxmlformats.org/officeDocument/2006/relationships/printerSettings" Target="printerSettings/printerSettings1.bin"/><Relationship Id="rId4" Type="http://schemas.openxmlformats.org/officeDocument/2006/relationships/presProps" Target="presProps.xml"/><Relationship Id="rId5" Type="http://schemas.openxmlformats.org/officeDocument/2006/relationships/viewProps" Target="viewProps.xml"/><Relationship Id="rId6" Type="http://schemas.openxmlformats.org/officeDocument/2006/relationships/theme" Target="theme/theme1.xml"/><Relationship Id="rId7" Type="http://schemas.openxmlformats.org/officeDocument/2006/relationships/tableStyles" Target="tableStyles.xml"/><Relationship Id="rId1" Type="http://schemas.openxmlformats.org/officeDocument/2006/relationships/slideMaster" Target="slideMasters/slideMaster1.xml"/><Relationship Id="rId2" Type="http://schemas.openxmlformats.org/officeDocument/2006/relationships/slide" Target="slides/slide1.xml"/></Relationships>
</file>

<file path=ppt/slideLayouts/_rels/slideLayout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/Relationships>
</file>

<file path=ppt/slideLayouts/_rels/slideLayout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/Relationships>
</file>

<file path=ppt/slideLayouts/_rels/slideLayout3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/Relationships>
</file>

<file path=ppt/slideLayouts/_rels/slideLayout4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3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>
  <p:cSld name="quintlyDec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el 1"/>
          <p:cNvSpPr>
            <a:spLocks noGrp="1"/>
          </p:cNvSpPr>
          <p:nvPr>
            <p:ph type="ctrTitle" hasCustomPrompt="1"/>
          </p:nvPr>
        </p:nvSpPr>
        <p:spPr>
          <a:xfrm>
            <a:off x="685800" y="2130427"/>
            <a:ext cx="7772400" cy="1470025"/>
          </a:xfrm>
        </p:spPr>
        <p:txBody>
          <a:bodyPr/>
          <a:lstStyle>
            <a:lvl1pPr algn="ctr">
              <a:defRPr b="1"/>
            </a:lvl1pPr>
          </a:lstStyle>
          <a:p>
            <a:r>
              <a:rPr lang="de-DE" dirty="0" err="1" smtClean="0"/>
              <a:t>dashboardName</a:t>
            </a:r>
            <a:endParaRPr lang="de-DE" dirty="0"/>
          </a:p>
        </p:txBody>
      </p:sp>
      <p:sp>
        <p:nvSpPr>
          <p:cNvPr id="3" name="Untertitel 2"/>
          <p:cNvSpPr>
            <a:spLocks noGrp="1"/>
          </p:cNvSpPr>
          <p:nvPr>
            <p:ph type="subTitle" idx="1" hasCustomPrompt="1"/>
          </p:nvPr>
        </p:nvSpPr>
        <p:spPr>
          <a:xfrm>
            <a:off x="1371600" y="3886200"/>
            <a:ext cx="6400800" cy="1752600"/>
          </a:xfrm>
        </p:spPr>
        <p:txBody>
          <a:bodyPr>
            <a:normAutofit/>
          </a:bodyPr>
          <a:lstStyle>
            <a:lvl1pPr marL="0" indent="0" algn="ctr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1pPr>
            <a:lvl2pPr marL="3429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2pPr>
            <a:lvl3pPr marL="6858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3pPr>
            <a:lvl4pPr marL="10287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4pPr>
            <a:lvl5pPr marL="13716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5pPr>
            <a:lvl6pPr marL="17145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6pPr>
            <a:lvl7pPr marL="20574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7pPr>
            <a:lvl8pPr marL="24003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8pPr>
            <a:lvl9pPr marL="27432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r>
              <a:rPr lang="de-DE" dirty="0" err="1" smtClean="0"/>
              <a:t>clientName</a:t>
            </a:r>
            <a:endParaRPr lang="de-DE" dirty="0"/>
          </a:p>
        </p:txBody>
      </p:sp>
      <p:pic>
        <p:nvPicPr>
          <p:cNvPr id="5" name="Picture 10" descr="C:\Users\Sina Youn\Downloads\REWE_digital_RGB_White_640.jpg"/>
          <p:cNvPicPr>
            <a:picLocks noChangeAspect="1" noChangeArrowheads="1"/>
          </p:cNvPicPr>
          <p:nvPr userDrawn="1"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/>
          <a:stretch>
            <a:fillRect/>
          </a:stretch>
        </p:blipFill>
        <p:spPr bwMode="auto">
          <a:xfrm>
            <a:off x="3513447" y="614003"/>
            <a:ext cx="2224873" cy="132838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</p:pic>
    </p:spTree>
    <p:extLst>
      <p:ext uri="{BB962C8B-B14F-4D97-AF65-F5344CB8AC3E}">
        <p14:creationId xmlns:p14="http://schemas.microsoft.com/office/powerpoint/2010/main" val="1831818127"/>
      </p:ext>
    </p:extLst>
  </p:cSld>
  <p:clrMapOvr>
    <a:masterClrMapping/>
  </p:clrMapOvr>
  <p:timing>
    <p:tnLst>
      <p:par>
        <p:cTn xmlns:p14="http://schemas.microsoft.com/office/powerpoint/2010/main" id="1" dur="indefinite" restart="never" nodeType="tmRoot"/>
      </p:par>
    </p:tnLst>
  </p:timing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>
  <p:cSld name="quintlyChar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el 1"/>
          <p:cNvSpPr>
            <a:spLocks noGrp="1"/>
          </p:cNvSpPr>
          <p:nvPr>
            <p:ph type="title" hasCustomPrompt="1"/>
          </p:nvPr>
        </p:nvSpPr>
        <p:spPr>
          <a:xfrm>
            <a:off x="457200" y="274638"/>
            <a:ext cx="7313590" cy="817200"/>
          </a:xfrm>
        </p:spPr>
        <p:txBody>
          <a:bodyPr vert="horz" lIns="91440" tIns="45720" rIns="91440" bIns="45720" rtlCol="0" anchor="ctr">
            <a:normAutofit/>
          </a:bodyPr>
          <a:lstStyle>
            <a:lvl1pPr>
              <a:defRPr lang="de-DE" sz="1800" b="1" dirty="0"/>
            </a:lvl1pPr>
          </a:lstStyle>
          <a:p>
            <a:pPr lvl="0"/>
            <a:r>
              <a:rPr lang="de-DE" dirty="0" err="1" smtClean="0"/>
              <a:t>metricName</a:t>
            </a:r>
            <a:endParaRPr lang="de-DE" dirty="0"/>
          </a:p>
        </p:txBody>
      </p:sp>
      <p:sp>
        <p:nvSpPr>
          <p:cNvPr id="4" name="Fußzeilenplatzhalter 3"/>
          <p:cNvSpPr>
            <a:spLocks noGrp="1"/>
          </p:cNvSpPr>
          <p:nvPr>
            <p:ph type="ftr" sz="quarter" idx="11"/>
          </p:nvPr>
        </p:nvSpPr>
        <p:spPr>
          <a:xfrm>
            <a:off x="7323542" y="6356352"/>
            <a:ext cx="1363257" cy="365125"/>
          </a:xfrm>
        </p:spPr>
        <p:txBody>
          <a:bodyPr/>
          <a:lstStyle/>
          <a:p>
            <a:r>
              <a:rPr lang="de-DE" dirty="0" smtClean="0"/>
              <a:t>Source: </a:t>
            </a:r>
            <a:r>
              <a:rPr lang="de-DE" dirty="0" err="1" smtClean="0"/>
              <a:t>quintly</a:t>
            </a:r>
            <a:endParaRPr lang="en-US" dirty="0"/>
          </a:p>
        </p:txBody>
      </p:sp>
      <p:sp>
        <p:nvSpPr>
          <p:cNvPr id="7" name="Diagrammplatzhalter 6"/>
          <p:cNvSpPr>
            <a:spLocks noGrp="1"/>
          </p:cNvSpPr>
          <p:nvPr>
            <p:ph type="chart" sz="quarter" idx="13"/>
          </p:nvPr>
        </p:nvSpPr>
        <p:spPr>
          <a:xfrm>
            <a:off x="457200" y="1731700"/>
            <a:ext cx="8229600" cy="4438800"/>
          </a:xfrm>
        </p:spPr>
        <p:txBody>
          <a:bodyPr/>
          <a:lstStyle/>
          <a:p>
            <a:r>
              <a:rPr lang="en-US" smtClean="0"/>
              <a:t>Click icon to add chart</a:t>
            </a:r>
            <a:endParaRPr lang="de-DE" dirty="0"/>
          </a:p>
        </p:txBody>
      </p:sp>
      <p:sp>
        <p:nvSpPr>
          <p:cNvPr id="9" name="Textplatzhalter 8"/>
          <p:cNvSpPr>
            <a:spLocks noGrp="1"/>
          </p:cNvSpPr>
          <p:nvPr>
            <p:ph type="body" sz="quarter" idx="14" hasCustomPrompt="1"/>
          </p:nvPr>
        </p:nvSpPr>
        <p:spPr>
          <a:xfrm>
            <a:off x="457200" y="1208089"/>
            <a:ext cx="7313590" cy="408171"/>
          </a:xfrm>
        </p:spPr>
        <p:txBody>
          <a:bodyPr>
            <a:noAutofit/>
          </a:bodyPr>
          <a:lstStyle>
            <a:lvl1pPr marL="0" indent="0">
              <a:buNone/>
              <a:defRPr sz="1350">
                <a:solidFill>
                  <a:schemeClr val="tx1">
                    <a:lumMod val="65000"/>
                    <a:lumOff val="35000"/>
                  </a:schemeClr>
                </a:solidFill>
              </a:defRPr>
            </a:lvl1pPr>
          </a:lstStyle>
          <a:p>
            <a:pPr lvl="0"/>
            <a:r>
              <a:rPr lang="de-DE" dirty="0" err="1" smtClean="0"/>
              <a:t>timePeriod</a:t>
            </a:r>
            <a:endParaRPr lang="de-DE" dirty="0"/>
          </a:p>
        </p:txBody>
      </p:sp>
      <p:pic>
        <p:nvPicPr>
          <p:cNvPr id="8" name="Picture 10" descr="C:\Users\Sina Youn\Downloads\REWE_digital_RGB_White_640.jpg"/>
          <p:cNvPicPr>
            <a:picLocks noChangeAspect="1" noChangeArrowheads="1"/>
          </p:cNvPicPr>
          <p:nvPr userDrawn="1"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/>
          <a:stretch>
            <a:fillRect/>
          </a:stretch>
        </p:blipFill>
        <p:spPr bwMode="auto">
          <a:xfrm>
            <a:off x="0" y="6213475"/>
            <a:ext cx="1079500" cy="64452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</p:pic>
    </p:spTree>
    <p:extLst>
      <p:ext uri="{BB962C8B-B14F-4D97-AF65-F5344CB8AC3E}">
        <p14:creationId xmlns:p14="http://schemas.microsoft.com/office/powerpoint/2010/main" val="28198607"/>
      </p:ext>
    </p:extLst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>
  <p:cSld name="quintlyTabl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el 1"/>
          <p:cNvSpPr>
            <a:spLocks noGrp="1"/>
          </p:cNvSpPr>
          <p:nvPr>
            <p:ph type="title" hasCustomPrompt="1"/>
          </p:nvPr>
        </p:nvSpPr>
        <p:spPr>
          <a:xfrm>
            <a:off x="457200" y="274640"/>
            <a:ext cx="7315200" cy="817669"/>
          </a:xfrm>
        </p:spPr>
        <p:txBody>
          <a:bodyPr vert="horz" lIns="91440" tIns="45720" rIns="91440" bIns="45720" rtlCol="0" anchor="ctr">
            <a:normAutofit/>
          </a:bodyPr>
          <a:lstStyle>
            <a:lvl1pPr>
              <a:defRPr lang="de-DE" sz="1800" b="1" dirty="0"/>
            </a:lvl1pPr>
          </a:lstStyle>
          <a:p>
            <a:pPr lvl="0"/>
            <a:r>
              <a:rPr lang="de-DE" dirty="0" err="1" smtClean="0"/>
              <a:t>metricName</a:t>
            </a:r>
            <a:endParaRPr lang="de-DE" dirty="0"/>
          </a:p>
        </p:txBody>
      </p:sp>
      <p:sp>
        <p:nvSpPr>
          <p:cNvPr id="7" name="Tabellenplatzhalter 6"/>
          <p:cNvSpPr>
            <a:spLocks noGrp="1"/>
          </p:cNvSpPr>
          <p:nvPr>
            <p:ph type="tbl" sz="quarter" idx="13" hasCustomPrompt="1"/>
          </p:nvPr>
        </p:nvSpPr>
        <p:spPr>
          <a:xfrm>
            <a:off x="457200" y="1731706"/>
            <a:ext cx="8229600" cy="4440494"/>
          </a:xfrm>
        </p:spPr>
        <p:txBody>
          <a:bodyPr/>
          <a:lstStyle>
            <a:lvl1pPr>
              <a:defRPr sz="1000"/>
            </a:lvl1pPr>
          </a:lstStyle>
          <a:p>
            <a:r>
              <a:rPr lang="en-US" dirty="0" err="1" smtClean="0"/>
              <a:t>tablePlaceholder</a:t>
            </a:r>
            <a:endParaRPr lang="de-DE" dirty="0"/>
          </a:p>
        </p:txBody>
      </p:sp>
      <p:sp>
        <p:nvSpPr>
          <p:cNvPr id="8" name="Textplatzhalter 8"/>
          <p:cNvSpPr>
            <a:spLocks noGrp="1"/>
          </p:cNvSpPr>
          <p:nvPr>
            <p:ph type="body" sz="quarter" idx="14" hasCustomPrompt="1"/>
          </p:nvPr>
        </p:nvSpPr>
        <p:spPr>
          <a:xfrm>
            <a:off x="457200" y="1208089"/>
            <a:ext cx="7315200" cy="408171"/>
          </a:xfrm>
        </p:spPr>
        <p:txBody>
          <a:bodyPr>
            <a:noAutofit/>
          </a:bodyPr>
          <a:lstStyle>
            <a:lvl1pPr marL="0" indent="0">
              <a:buNone/>
              <a:defRPr sz="1350">
                <a:solidFill>
                  <a:schemeClr val="tx1">
                    <a:lumMod val="65000"/>
                    <a:lumOff val="35000"/>
                  </a:schemeClr>
                </a:solidFill>
              </a:defRPr>
            </a:lvl1pPr>
          </a:lstStyle>
          <a:p>
            <a:pPr lvl="0"/>
            <a:r>
              <a:rPr lang="de-DE" dirty="0" err="1" smtClean="0"/>
              <a:t>timePeriod</a:t>
            </a:r>
            <a:endParaRPr lang="de-DE" dirty="0"/>
          </a:p>
        </p:txBody>
      </p:sp>
      <p:sp>
        <p:nvSpPr>
          <p:cNvPr id="10" name="Fußzeilenplatzhalter 3"/>
          <p:cNvSpPr>
            <a:spLocks noGrp="1"/>
          </p:cNvSpPr>
          <p:nvPr>
            <p:ph type="ftr" sz="quarter" idx="11"/>
          </p:nvPr>
        </p:nvSpPr>
        <p:spPr>
          <a:xfrm>
            <a:off x="7323542" y="6356352"/>
            <a:ext cx="1363257" cy="365125"/>
          </a:xfrm>
        </p:spPr>
        <p:txBody>
          <a:bodyPr/>
          <a:lstStyle/>
          <a:p>
            <a:r>
              <a:rPr lang="de-DE" dirty="0" smtClean="0"/>
              <a:t>Source: </a:t>
            </a:r>
            <a:r>
              <a:rPr lang="de-DE" dirty="0" err="1" smtClean="0"/>
              <a:t>quintly</a:t>
            </a:r>
            <a:endParaRPr lang="en-US" dirty="0"/>
          </a:p>
        </p:txBody>
      </p:sp>
      <p:pic>
        <p:nvPicPr>
          <p:cNvPr id="11" name="Picture 10" descr="C:\Users\Sina Youn\Downloads\REWE_digital_RGB_White_640.jpg"/>
          <p:cNvPicPr>
            <a:picLocks noChangeAspect="1" noChangeArrowheads="1"/>
          </p:cNvPicPr>
          <p:nvPr userDrawn="1"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/>
          <a:stretch>
            <a:fillRect/>
          </a:stretch>
        </p:blipFill>
        <p:spPr bwMode="auto">
          <a:xfrm>
            <a:off x="0" y="6213475"/>
            <a:ext cx="1079500" cy="64452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</p:pic>
    </p:spTree>
    <p:extLst>
      <p:ext uri="{BB962C8B-B14F-4D97-AF65-F5344CB8AC3E}">
        <p14:creationId xmlns:p14="http://schemas.microsoft.com/office/powerpoint/2010/main" val="2247528812"/>
      </p:ext>
    </p:extLst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type="obj" preserve="1">
  <p:cSld name="Titel und Inhal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el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mtClean="0"/>
              <a:t>Click to edit Master title style</a:t>
            </a:r>
            <a:endParaRPr lang="de-DE"/>
          </a:p>
        </p:txBody>
      </p:sp>
      <p:sp>
        <p:nvSpPr>
          <p:cNvPr id="3" name="Inhaltsplatzhalter 2"/>
          <p:cNvSpPr>
            <a:spLocks noGrp="1"/>
          </p:cNvSpPr>
          <p:nvPr>
            <p:ph idx="1"/>
          </p:nvPr>
        </p:nvSpPr>
        <p:spPr/>
        <p:txBody>
          <a:bodyPr/>
          <a:lstStyle/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de-DE"/>
          </a:p>
        </p:txBody>
      </p:sp>
      <p:sp>
        <p:nvSpPr>
          <p:cNvPr id="4" name="Datumsplatzhalter 3"/>
          <p:cNvSpPr>
            <a:spLocks noGrp="1"/>
          </p:cNvSpPr>
          <p:nvPr>
            <p:ph type="dt" sz="half" idx="10"/>
          </p:nvPr>
        </p:nvSpPr>
        <p:spPr>
          <a:xfrm>
            <a:off x="457200" y="6356352"/>
            <a:ext cx="2133600" cy="365125"/>
          </a:xfrm>
          <a:prstGeom prst="rect">
            <a:avLst/>
          </a:prstGeom>
        </p:spPr>
        <p:txBody>
          <a:bodyPr/>
          <a:lstStyle/>
          <a:p>
            <a:fld id="{45F6C407-A0E7-45C3-BD21-F98192467435}" type="datetimeFigureOut">
              <a:rPr lang="en-US" smtClean="0"/>
              <a:t>07/09/15</a:t>
            </a:fld>
            <a:endParaRPr lang="en-US" dirty="0"/>
          </a:p>
        </p:txBody>
      </p:sp>
      <p:sp>
        <p:nvSpPr>
          <p:cNvPr id="5" name="Fußzeilenplatzhalt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6" name="Foliennummernplatzhalter 5"/>
          <p:cNvSpPr>
            <a:spLocks noGrp="1"/>
          </p:cNvSpPr>
          <p:nvPr>
            <p:ph type="sldNum" sz="quarter" idx="12"/>
          </p:nvPr>
        </p:nvSpPr>
        <p:spPr>
          <a:xfrm>
            <a:off x="6553200" y="6356352"/>
            <a:ext cx="2133600" cy="365125"/>
          </a:xfrm>
          <a:prstGeom prst="rect">
            <a:avLst/>
          </a:prstGeom>
        </p:spPr>
        <p:txBody>
          <a:bodyPr/>
          <a:lstStyle/>
          <a:p>
            <a:fld id="{C5F0B1D3-11B3-40F2-B52F-0B95A3E092DF}" type="slidenum">
              <a:rPr lang="en-US" smtClean="0"/>
              <a:t>‹#›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130956976"/>
      </p:ext>
    </p:extLst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type="secHead" preserve="1">
  <p:cSld name="Abschnittsüberschrif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el 1"/>
          <p:cNvSpPr>
            <a:spLocks noGrp="1"/>
          </p:cNvSpPr>
          <p:nvPr>
            <p:ph type="title"/>
          </p:nvPr>
        </p:nvSpPr>
        <p:spPr>
          <a:xfrm>
            <a:off x="722313" y="4406902"/>
            <a:ext cx="7772400" cy="1362075"/>
          </a:xfrm>
        </p:spPr>
        <p:txBody>
          <a:bodyPr anchor="t"/>
          <a:lstStyle>
            <a:lvl1pPr algn="l">
              <a:defRPr sz="3000" b="1" cap="all"/>
            </a:lvl1pPr>
          </a:lstStyle>
          <a:p>
            <a:r>
              <a:rPr lang="en-US" smtClean="0"/>
              <a:t>Click to edit Master title style</a:t>
            </a:r>
            <a:endParaRPr lang="de-DE"/>
          </a:p>
        </p:txBody>
      </p:sp>
      <p:sp>
        <p:nvSpPr>
          <p:cNvPr id="3" name="Textplatzhalter 2"/>
          <p:cNvSpPr>
            <a:spLocks noGrp="1"/>
          </p:cNvSpPr>
          <p:nvPr>
            <p:ph type="body" idx="1"/>
          </p:nvPr>
        </p:nvSpPr>
        <p:spPr>
          <a:xfrm>
            <a:off x="722313" y="2906713"/>
            <a:ext cx="7772400" cy="1500187"/>
          </a:xfrm>
        </p:spPr>
        <p:txBody>
          <a:bodyPr anchor="b"/>
          <a:lstStyle>
            <a:lvl1pPr marL="0" indent="0">
              <a:buNone/>
              <a:defRPr sz="1500">
                <a:solidFill>
                  <a:schemeClr val="tx1">
                    <a:tint val="75000"/>
                  </a:schemeClr>
                </a:solidFill>
              </a:defRPr>
            </a:lvl1pPr>
            <a:lvl2pPr marL="342900" indent="0">
              <a:buNone/>
              <a:defRPr sz="1350">
                <a:solidFill>
                  <a:schemeClr val="tx1">
                    <a:tint val="75000"/>
                  </a:schemeClr>
                </a:solidFill>
              </a:defRPr>
            </a:lvl2pPr>
            <a:lvl3pPr marL="685800" indent="0">
              <a:buNone/>
              <a:defRPr sz="1200">
                <a:solidFill>
                  <a:schemeClr val="tx1">
                    <a:tint val="75000"/>
                  </a:schemeClr>
                </a:solidFill>
              </a:defRPr>
            </a:lvl3pPr>
            <a:lvl4pPr marL="1028700" indent="0">
              <a:buNone/>
              <a:defRPr sz="1050">
                <a:solidFill>
                  <a:schemeClr val="tx1">
                    <a:tint val="75000"/>
                  </a:schemeClr>
                </a:solidFill>
              </a:defRPr>
            </a:lvl4pPr>
            <a:lvl5pPr marL="1371600" indent="0">
              <a:buNone/>
              <a:defRPr sz="1050">
                <a:solidFill>
                  <a:schemeClr val="tx1">
                    <a:tint val="75000"/>
                  </a:schemeClr>
                </a:solidFill>
              </a:defRPr>
            </a:lvl5pPr>
            <a:lvl6pPr marL="1714500" indent="0">
              <a:buNone/>
              <a:defRPr sz="1050">
                <a:solidFill>
                  <a:schemeClr val="tx1">
                    <a:tint val="75000"/>
                  </a:schemeClr>
                </a:solidFill>
              </a:defRPr>
            </a:lvl6pPr>
            <a:lvl7pPr marL="2057400" indent="0">
              <a:buNone/>
              <a:defRPr sz="1050">
                <a:solidFill>
                  <a:schemeClr val="tx1">
                    <a:tint val="75000"/>
                  </a:schemeClr>
                </a:solidFill>
              </a:defRPr>
            </a:lvl7pPr>
            <a:lvl8pPr marL="2400300" indent="0">
              <a:buNone/>
              <a:defRPr sz="1050">
                <a:solidFill>
                  <a:schemeClr val="tx1">
                    <a:tint val="75000"/>
                  </a:schemeClr>
                </a:solidFill>
              </a:defRPr>
            </a:lvl8pPr>
            <a:lvl9pPr marL="2743200" indent="0">
              <a:buNone/>
              <a:defRPr sz="105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4" name="Datumsplatzhalter 3"/>
          <p:cNvSpPr>
            <a:spLocks noGrp="1"/>
          </p:cNvSpPr>
          <p:nvPr>
            <p:ph type="dt" sz="half" idx="10"/>
          </p:nvPr>
        </p:nvSpPr>
        <p:spPr>
          <a:xfrm>
            <a:off x="457200" y="6356352"/>
            <a:ext cx="2133600" cy="365125"/>
          </a:xfrm>
          <a:prstGeom prst="rect">
            <a:avLst/>
          </a:prstGeom>
        </p:spPr>
        <p:txBody>
          <a:bodyPr/>
          <a:lstStyle/>
          <a:p>
            <a:fld id="{45F6C407-A0E7-45C3-BD21-F98192467435}" type="datetimeFigureOut">
              <a:rPr lang="en-US" smtClean="0"/>
              <a:t>07/09/15</a:t>
            </a:fld>
            <a:endParaRPr lang="en-US" dirty="0"/>
          </a:p>
        </p:txBody>
      </p:sp>
      <p:sp>
        <p:nvSpPr>
          <p:cNvPr id="5" name="Fußzeilenplatzhalt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6" name="Foliennummernplatzhalter 5"/>
          <p:cNvSpPr>
            <a:spLocks noGrp="1"/>
          </p:cNvSpPr>
          <p:nvPr>
            <p:ph type="sldNum" sz="quarter" idx="12"/>
          </p:nvPr>
        </p:nvSpPr>
        <p:spPr>
          <a:xfrm>
            <a:off x="6553200" y="6356352"/>
            <a:ext cx="2133600" cy="365125"/>
          </a:xfrm>
          <a:prstGeom prst="rect">
            <a:avLst/>
          </a:prstGeom>
        </p:spPr>
        <p:txBody>
          <a:bodyPr/>
          <a:lstStyle/>
          <a:p>
            <a:fld id="{C5F0B1D3-11B3-40F2-B52F-0B95A3E092DF}" type="slidenum">
              <a:rPr lang="en-US" smtClean="0"/>
              <a:t>‹#›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1336919452"/>
      </p:ext>
    </p:extLst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type="twoObj" preserve="1">
  <p:cSld name="Zwei Inhalt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el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mtClean="0"/>
              <a:t>Click to edit Master title style</a:t>
            </a:r>
            <a:endParaRPr lang="de-DE"/>
          </a:p>
        </p:txBody>
      </p:sp>
      <p:sp>
        <p:nvSpPr>
          <p:cNvPr id="3" name="Inhaltsplatzhalter 2"/>
          <p:cNvSpPr>
            <a:spLocks noGrp="1"/>
          </p:cNvSpPr>
          <p:nvPr>
            <p:ph sz="half" idx="1"/>
          </p:nvPr>
        </p:nvSpPr>
        <p:spPr>
          <a:xfrm>
            <a:off x="457200" y="1600202"/>
            <a:ext cx="4038600" cy="4525963"/>
          </a:xfrm>
        </p:spPr>
        <p:txBody>
          <a:bodyPr/>
          <a:lstStyle>
            <a:lvl1pPr>
              <a:defRPr sz="2100"/>
            </a:lvl1pPr>
            <a:lvl2pPr>
              <a:defRPr sz="1800"/>
            </a:lvl2pPr>
            <a:lvl3pPr>
              <a:defRPr sz="1500"/>
            </a:lvl3pPr>
            <a:lvl4pPr>
              <a:defRPr sz="1350"/>
            </a:lvl4pPr>
            <a:lvl5pPr>
              <a:defRPr sz="1350"/>
            </a:lvl5pPr>
            <a:lvl6pPr>
              <a:defRPr sz="1350"/>
            </a:lvl6pPr>
            <a:lvl7pPr>
              <a:defRPr sz="1350"/>
            </a:lvl7pPr>
            <a:lvl8pPr>
              <a:defRPr sz="1350"/>
            </a:lvl8pPr>
            <a:lvl9pPr>
              <a:defRPr sz="135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de-DE"/>
          </a:p>
        </p:txBody>
      </p:sp>
      <p:sp>
        <p:nvSpPr>
          <p:cNvPr id="4" name="Inhaltsplatzhalter 3"/>
          <p:cNvSpPr>
            <a:spLocks noGrp="1"/>
          </p:cNvSpPr>
          <p:nvPr>
            <p:ph sz="half" idx="2"/>
          </p:nvPr>
        </p:nvSpPr>
        <p:spPr>
          <a:xfrm>
            <a:off x="4648200" y="1600202"/>
            <a:ext cx="4038600" cy="4525963"/>
          </a:xfrm>
        </p:spPr>
        <p:txBody>
          <a:bodyPr/>
          <a:lstStyle>
            <a:lvl1pPr>
              <a:defRPr sz="2100"/>
            </a:lvl1pPr>
            <a:lvl2pPr>
              <a:defRPr sz="1800"/>
            </a:lvl2pPr>
            <a:lvl3pPr>
              <a:defRPr sz="1500"/>
            </a:lvl3pPr>
            <a:lvl4pPr>
              <a:defRPr sz="1350"/>
            </a:lvl4pPr>
            <a:lvl5pPr>
              <a:defRPr sz="1350"/>
            </a:lvl5pPr>
            <a:lvl6pPr>
              <a:defRPr sz="1350"/>
            </a:lvl6pPr>
            <a:lvl7pPr>
              <a:defRPr sz="1350"/>
            </a:lvl7pPr>
            <a:lvl8pPr>
              <a:defRPr sz="1350"/>
            </a:lvl8pPr>
            <a:lvl9pPr>
              <a:defRPr sz="135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de-DE"/>
          </a:p>
        </p:txBody>
      </p:sp>
      <p:sp>
        <p:nvSpPr>
          <p:cNvPr id="5" name="Datumsplatzhalter 4"/>
          <p:cNvSpPr>
            <a:spLocks noGrp="1"/>
          </p:cNvSpPr>
          <p:nvPr>
            <p:ph type="dt" sz="half" idx="10"/>
          </p:nvPr>
        </p:nvSpPr>
        <p:spPr>
          <a:xfrm>
            <a:off x="457200" y="6356352"/>
            <a:ext cx="2133600" cy="365125"/>
          </a:xfrm>
          <a:prstGeom prst="rect">
            <a:avLst/>
          </a:prstGeom>
        </p:spPr>
        <p:txBody>
          <a:bodyPr/>
          <a:lstStyle/>
          <a:p>
            <a:fld id="{45F6C407-A0E7-45C3-BD21-F98192467435}" type="datetimeFigureOut">
              <a:rPr lang="en-US" smtClean="0"/>
              <a:t>07/09/15</a:t>
            </a:fld>
            <a:endParaRPr lang="en-US" dirty="0"/>
          </a:p>
        </p:txBody>
      </p:sp>
      <p:sp>
        <p:nvSpPr>
          <p:cNvPr id="6" name="Fußzeilenplatzhalter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7" name="Foliennummernplatzhalter 6"/>
          <p:cNvSpPr>
            <a:spLocks noGrp="1"/>
          </p:cNvSpPr>
          <p:nvPr>
            <p:ph type="sldNum" sz="quarter" idx="12"/>
          </p:nvPr>
        </p:nvSpPr>
        <p:spPr>
          <a:xfrm>
            <a:off x="6553200" y="6356352"/>
            <a:ext cx="2133600" cy="365125"/>
          </a:xfrm>
          <a:prstGeom prst="rect">
            <a:avLst/>
          </a:prstGeom>
        </p:spPr>
        <p:txBody>
          <a:bodyPr/>
          <a:lstStyle/>
          <a:p>
            <a:fld id="{C5F0B1D3-11B3-40F2-B52F-0B95A3E092DF}" type="slidenum">
              <a:rPr lang="en-US" smtClean="0"/>
              <a:t>‹#›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494413595"/>
      </p:ext>
    </p:extLst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type="twoTxTwoObj" preserve="1">
  <p:cSld name="Vergleich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el 1"/>
          <p:cNvSpPr>
            <a:spLocks noGrp="1"/>
          </p:cNvSpPr>
          <p:nvPr>
            <p:ph type="title"/>
          </p:nvPr>
        </p:nvSpPr>
        <p:spPr/>
        <p:txBody>
          <a:bodyPr/>
          <a:lstStyle>
            <a:lvl1pPr>
              <a:defRPr/>
            </a:lvl1pPr>
          </a:lstStyle>
          <a:p>
            <a:r>
              <a:rPr lang="en-US" smtClean="0"/>
              <a:t>Click to edit Master title style</a:t>
            </a:r>
            <a:endParaRPr lang="de-DE"/>
          </a:p>
        </p:txBody>
      </p:sp>
      <p:sp>
        <p:nvSpPr>
          <p:cNvPr id="3" name="Textplatzhalter 2"/>
          <p:cNvSpPr>
            <a:spLocks noGrp="1"/>
          </p:cNvSpPr>
          <p:nvPr>
            <p:ph type="body" idx="1"/>
          </p:nvPr>
        </p:nvSpPr>
        <p:spPr>
          <a:xfrm>
            <a:off x="457200" y="1535113"/>
            <a:ext cx="4040188" cy="639762"/>
          </a:xfrm>
        </p:spPr>
        <p:txBody>
          <a:bodyPr anchor="b"/>
          <a:lstStyle>
            <a:lvl1pPr marL="0" indent="0">
              <a:buNone/>
              <a:defRPr sz="1800" b="1"/>
            </a:lvl1pPr>
            <a:lvl2pPr marL="342900" indent="0">
              <a:buNone/>
              <a:defRPr sz="1500" b="1"/>
            </a:lvl2pPr>
            <a:lvl3pPr marL="685800" indent="0">
              <a:buNone/>
              <a:defRPr sz="1350" b="1"/>
            </a:lvl3pPr>
            <a:lvl4pPr marL="1028700" indent="0">
              <a:buNone/>
              <a:defRPr sz="1200" b="1"/>
            </a:lvl4pPr>
            <a:lvl5pPr marL="1371600" indent="0">
              <a:buNone/>
              <a:defRPr sz="1200" b="1"/>
            </a:lvl5pPr>
            <a:lvl6pPr marL="1714500" indent="0">
              <a:buNone/>
              <a:defRPr sz="1200" b="1"/>
            </a:lvl6pPr>
            <a:lvl7pPr marL="2057400" indent="0">
              <a:buNone/>
              <a:defRPr sz="1200" b="1"/>
            </a:lvl7pPr>
            <a:lvl8pPr marL="2400300" indent="0">
              <a:buNone/>
              <a:defRPr sz="1200" b="1"/>
            </a:lvl8pPr>
            <a:lvl9pPr marL="2743200" indent="0">
              <a:buNone/>
              <a:defRPr sz="1200" b="1"/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4" name="Inhaltsplatzhalter 3"/>
          <p:cNvSpPr>
            <a:spLocks noGrp="1"/>
          </p:cNvSpPr>
          <p:nvPr>
            <p:ph sz="half" idx="2"/>
          </p:nvPr>
        </p:nvSpPr>
        <p:spPr>
          <a:xfrm>
            <a:off x="457200" y="2174875"/>
            <a:ext cx="4040188" cy="3951288"/>
          </a:xfrm>
        </p:spPr>
        <p:txBody>
          <a:bodyPr/>
          <a:lstStyle>
            <a:lvl1pPr>
              <a:defRPr sz="1800"/>
            </a:lvl1pPr>
            <a:lvl2pPr>
              <a:defRPr sz="1500"/>
            </a:lvl2pPr>
            <a:lvl3pPr>
              <a:defRPr sz="1350"/>
            </a:lvl3pPr>
            <a:lvl4pPr>
              <a:defRPr sz="1200"/>
            </a:lvl4pPr>
            <a:lvl5pPr>
              <a:defRPr sz="1200"/>
            </a:lvl5pPr>
            <a:lvl6pPr>
              <a:defRPr sz="1200"/>
            </a:lvl6pPr>
            <a:lvl7pPr>
              <a:defRPr sz="1200"/>
            </a:lvl7pPr>
            <a:lvl8pPr>
              <a:defRPr sz="1200"/>
            </a:lvl8pPr>
            <a:lvl9pPr>
              <a:defRPr sz="12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de-DE"/>
          </a:p>
        </p:txBody>
      </p:sp>
      <p:sp>
        <p:nvSpPr>
          <p:cNvPr id="5" name="Textplatzhalter 4"/>
          <p:cNvSpPr>
            <a:spLocks noGrp="1"/>
          </p:cNvSpPr>
          <p:nvPr>
            <p:ph type="body" sz="quarter" idx="3"/>
          </p:nvPr>
        </p:nvSpPr>
        <p:spPr>
          <a:xfrm>
            <a:off x="4645026" y="1535113"/>
            <a:ext cx="4041775" cy="639762"/>
          </a:xfrm>
        </p:spPr>
        <p:txBody>
          <a:bodyPr anchor="b"/>
          <a:lstStyle>
            <a:lvl1pPr marL="0" indent="0">
              <a:buNone/>
              <a:defRPr sz="1800" b="1"/>
            </a:lvl1pPr>
            <a:lvl2pPr marL="342900" indent="0">
              <a:buNone/>
              <a:defRPr sz="1500" b="1"/>
            </a:lvl2pPr>
            <a:lvl3pPr marL="685800" indent="0">
              <a:buNone/>
              <a:defRPr sz="1350" b="1"/>
            </a:lvl3pPr>
            <a:lvl4pPr marL="1028700" indent="0">
              <a:buNone/>
              <a:defRPr sz="1200" b="1"/>
            </a:lvl4pPr>
            <a:lvl5pPr marL="1371600" indent="0">
              <a:buNone/>
              <a:defRPr sz="1200" b="1"/>
            </a:lvl5pPr>
            <a:lvl6pPr marL="1714500" indent="0">
              <a:buNone/>
              <a:defRPr sz="1200" b="1"/>
            </a:lvl6pPr>
            <a:lvl7pPr marL="2057400" indent="0">
              <a:buNone/>
              <a:defRPr sz="1200" b="1"/>
            </a:lvl7pPr>
            <a:lvl8pPr marL="2400300" indent="0">
              <a:buNone/>
              <a:defRPr sz="1200" b="1"/>
            </a:lvl8pPr>
            <a:lvl9pPr marL="2743200" indent="0">
              <a:buNone/>
              <a:defRPr sz="1200" b="1"/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6" name="Inhaltsplatzhalter 5"/>
          <p:cNvSpPr>
            <a:spLocks noGrp="1"/>
          </p:cNvSpPr>
          <p:nvPr>
            <p:ph sz="quarter" idx="4"/>
          </p:nvPr>
        </p:nvSpPr>
        <p:spPr>
          <a:xfrm>
            <a:off x="4645026" y="2174875"/>
            <a:ext cx="4041775" cy="3951288"/>
          </a:xfrm>
        </p:spPr>
        <p:txBody>
          <a:bodyPr/>
          <a:lstStyle>
            <a:lvl1pPr>
              <a:defRPr sz="1800"/>
            </a:lvl1pPr>
            <a:lvl2pPr>
              <a:defRPr sz="1500"/>
            </a:lvl2pPr>
            <a:lvl3pPr>
              <a:defRPr sz="1350"/>
            </a:lvl3pPr>
            <a:lvl4pPr>
              <a:defRPr sz="1200"/>
            </a:lvl4pPr>
            <a:lvl5pPr>
              <a:defRPr sz="1200"/>
            </a:lvl5pPr>
            <a:lvl6pPr>
              <a:defRPr sz="1200"/>
            </a:lvl6pPr>
            <a:lvl7pPr>
              <a:defRPr sz="1200"/>
            </a:lvl7pPr>
            <a:lvl8pPr>
              <a:defRPr sz="1200"/>
            </a:lvl8pPr>
            <a:lvl9pPr>
              <a:defRPr sz="12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de-DE"/>
          </a:p>
        </p:txBody>
      </p:sp>
      <p:sp>
        <p:nvSpPr>
          <p:cNvPr id="7" name="Datumsplatzhalter 6"/>
          <p:cNvSpPr>
            <a:spLocks noGrp="1"/>
          </p:cNvSpPr>
          <p:nvPr>
            <p:ph type="dt" sz="half" idx="10"/>
          </p:nvPr>
        </p:nvSpPr>
        <p:spPr>
          <a:xfrm>
            <a:off x="457200" y="6356352"/>
            <a:ext cx="2133600" cy="365125"/>
          </a:xfrm>
          <a:prstGeom prst="rect">
            <a:avLst/>
          </a:prstGeom>
        </p:spPr>
        <p:txBody>
          <a:bodyPr/>
          <a:lstStyle/>
          <a:p>
            <a:fld id="{45F6C407-A0E7-45C3-BD21-F98192467435}" type="datetimeFigureOut">
              <a:rPr lang="en-US" smtClean="0"/>
              <a:t>07/09/15</a:t>
            </a:fld>
            <a:endParaRPr lang="en-US" dirty="0"/>
          </a:p>
        </p:txBody>
      </p:sp>
      <p:sp>
        <p:nvSpPr>
          <p:cNvPr id="8" name="Fußzeilenplatzhalter 7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9" name="Foliennummernplatzhalter 8"/>
          <p:cNvSpPr>
            <a:spLocks noGrp="1"/>
          </p:cNvSpPr>
          <p:nvPr>
            <p:ph type="sldNum" sz="quarter" idx="12"/>
          </p:nvPr>
        </p:nvSpPr>
        <p:spPr>
          <a:xfrm>
            <a:off x="6553200" y="6356352"/>
            <a:ext cx="2133600" cy="365125"/>
          </a:xfrm>
          <a:prstGeom prst="rect">
            <a:avLst/>
          </a:prstGeom>
        </p:spPr>
        <p:txBody>
          <a:bodyPr/>
          <a:lstStyle/>
          <a:p>
            <a:fld id="{C5F0B1D3-11B3-40F2-B52F-0B95A3E092DF}" type="slidenum">
              <a:rPr lang="en-US" smtClean="0"/>
              <a:t>‹#›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98095665"/>
      </p:ext>
    </p:extLst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type="titleOnly" preserve="1">
  <p:cSld name="Nur Titel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el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mtClean="0"/>
              <a:t>Click to edit Master title style</a:t>
            </a:r>
            <a:endParaRPr lang="de-DE"/>
          </a:p>
        </p:txBody>
      </p:sp>
      <p:sp>
        <p:nvSpPr>
          <p:cNvPr id="3" name="Datumsplatzhalter 2"/>
          <p:cNvSpPr>
            <a:spLocks noGrp="1"/>
          </p:cNvSpPr>
          <p:nvPr>
            <p:ph type="dt" sz="half" idx="10"/>
          </p:nvPr>
        </p:nvSpPr>
        <p:spPr>
          <a:xfrm>
            <a:off x="457200" y="6356352"/>
            <a:ext cx="2133600" cy="365125"/>
          </a:xfrm>
          <a:prstGeom prst="rect">
            <a:avLst/>
          </a:prstGeom>
        </p:spPr>
        <p:txBody>
          <a:bodyPr/>
          <a:lstStyle/>
          <a:p>
            <a:fld id="{45F6C407-A0E7-45C3-BD21-F98192467435}" type="datetimeFigureOut">
              <a:rPr lang="en-US" smtClean="0"/>
              <a:t>07/09/15</a:t>
            </a:fld>
            <a:endParaRPr lang="en-US" dirty="0"/>
          </a:p>
        </p:txBody>
      </p:sp>
      <p:sp>
        <p:nvSpPr>
          <p:cNvPr id="4" name="Fußzeilenplatzhalter 3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5" name="Foliennummernplatzhalter 4"/>
          <p:cNvSpPr>
            <a:spLocks noGrp="1"/>
          </p:cNvSpPr>
          <p:nvPr>
            <p:ph type="sldNum" sz="quarter" idx="12"/>
          </p:nvPr>
        </p:nvSpPr>
        <p:spPr>
          <a:xfrm>
            <a:off x="6553200" y="6356352"/>
            <a:ext cx="2133600" cy="365125"/>
          </a:xfrm>
          <a:prstGeom prst="rect">
            <a:avLst/>
          </a:prstGeom>
        </p:spPr>
        <p:txBody>
          <a:bodyPr/>
          <a:lstStyle/>
          <a:p>
            <a:fld id="{C5F0B1D3-11B3-40F2-B52F-0B95A3E092DF}" type="slidenum">
              <a:rPr lang="en-US" smtClean="0"/>
              <a:t>‹#›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1009976049"/>
      </p:ext>
    </p:extLst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type="blank" preserve="1">
  <p:cSld name="Leer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Datumsplatzhalter 1"/>
          <p:cNvSpPr>
            <a:spLocks noGrp="1"/>
          </p:cNvSpPr>
          <p:nvPr>
            <p:ph type="dt" sz="half" idx="10"/>
          </p:nvPr>
        </p:nvSpPr>
        <p:spPr>
          <a:xfrm>
            <a:off x="457200" y="6356352"/>
            <a:ext cx="2133600" cy="365125"/>
          </a:xfrm>
          <a:prstGeom prst="rect">
            <a:avLst/>
          </a:prstGeom>
        </p:spPr>
        <p:txBody>
          <a:bodyPr/>
          <a:lstStyle/>
          <a:p>
            <a:fld id="{45F6C407-A0E7-45C3-BD21-F98192467435}" type="datetimeFigureOut">
              <a:rPr lang="en-US" smtClean="0"/>
              <a:t>07/09/15</a:t>
            </a:fld>
            <a:endParaRPr lang="en-US" dirty="0"/>
          </a:p>
        </p:txBody>
      </p:sp>
      <p:sp>
        <p:nvSpPr>
          <p:cNvPr id="3" name="Fußzeilenplatzhalter 2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4" name="Foliennummernplatzhalter 3"/>
          <p:cNvSpPr>
            <a:spLocks noGrp="1"/>
          </p:cNvSpPr>
          <p:nvPr>
            <p:ph type="sldNum" sz="quarter" idx="12"/>
          </p:nvPr>
        </p:nvSpPr>
        <p:spPr>
          <a:xfrm>
            <a:off x="6553200" y="6356352"/>
            <a:ext cx="2133600" cy="365125"/>
          </a:xfrm>
          <a:prstGeom prst="rect">
            <a:avLst/>
          </a:prstGeom>
        </p:spPr>
        <p:txBody>
          <a:bodyPr/>
          <a:lstStyle/>
          <a:p>
            <a:fld id="{C5F0B1D3-11B3-40F2-B52F-0B95A3E092DF}" type="slidenum">
              <a:rPr lang="en-US" smtClean="0"/>
              <a:t>‹#›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3717384828"/>
      </p:ext>
    </p:extLst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p="http://schemas.openxmlformats.org/presentationml/2006/main" type="objTx" preserve="1">
  <p:cSld name="Inhalt mit Beschriftung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el 1"/>
          <p:cNvSpPr>
            <a:spLocks noGrp="1"/>
          </p:cNvSpPr>
          <p:nvPr>
            <p:ph type="title"/>
          </p:nvPr>
        </p:nvSpPr>
        <p:spPr>
          <a:xfrm>
            <a:off x="457201" y="273050"/>
            <a:ext cx="3008313" cy="1162050"/>
          </a:xfrm>
        </p:spPr>
        <p:txBody>
          <a:bodyPr anchor="b"/>
          <a:lstStyle>
            <a:lvl1pPr algn="l">
              <a:defRPr sz="1500" b="1"/>
            </a:lvl1pPr>
          </a:lstStyle>
          <a:p>
            <a:r>
              <a:rPr lang="en-US" smtClean="0"/>
              <a:t>Click to edit Master title style</a:t>
            </a:r>
            <a:endParaRPr lang="de-DE"/>
          </a:p>
        </p:txBody>
      </p:sp>
      <p:sp>
        <p:nvSpPr>
          <p:cNvPr id="3" name="Inhaltsplatzhalter 2"/>
          <p:cNvSpPr>
            <a:spLocks noGrp="1"/>
          </p:cNvSpPr>
          <p:nvPr>
            <p:ph idx="1"/>
          </p:nvPr>
        </p:nvSpPr>
        <p:spPr>
          <a:xfrm>
            <a:off x="3575050" y="273052"/>
            <a:ext cx="5111750" cy="5853113"/>
          </a:xfrm>
        </p:spPr>
        <p:txBody>
          <a:bodyPr/>
          <a:lstStyle>
            <a:lvl1pPr>
              <a:defRPr sz="2400"/>
            </a:lvl1pPr>
            <a:lvl2pPr>
              <a:defRPr sz="2100"/>
            </a:lvl2pPr>
            <a:lvl3pPr>
              <a:defRPr sz="1800"/>
            </a:lvl3pPr>
            <a:lvl4pPr>
              <a:defRPr sz="1500"/>
            </a:lvl4pPr>
            <a:lvl5pPr>
              <a:defRPr sz="1500"/>
            </a:lvl5pPr>
            <a:lvl6pPr>
              <a:defRPr sz="1500"/>
            </a:lvl6pPr>
            <a:lvl7pPr>
              <a:defRPr sz="1500"/>
            </a:lvl7pPr>
            <a:lvl8pPr>
              <a:defRPr sz="1500"/>
            </a:lvl8pPr>
            <a:lvl9pPr>
              <a:defRPr sz="15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de-DE"/>
          </a:p>
        </p:txBody>
      </p:sp>
      <p:sp>
        <p:nvSpPr>
          <p:cNvPr id="4" name="Textplatzhalter 3"/>
          <p:cNvSpPr>
            <a:spLocks noGrp="1"/>
          </p:cNvSpPr>
          <p:nvPr>
            <p:ph type="body" sz="half" idx="2"/>
          </p:nvPr>
        </p:nvSpPr>
        <p:spPr>
          <a:xfrm>
            <a:off x="457201" y="1435102"/>
            <a:ext cx="3008313" cy="4691063"/>
          </a:xfrm>
        </p:spPr>
        <p:txBody>
          <a:bodyPr/>
          <a:lstStyle>
            <a:lvl1pPr marL="0" indent="0">
              <a:buNone/>
              <a:defRPr sz="1050"/>
            </a:lvl1pPr>
            <a:lvl2pPr marL="342900" indent="0">
              <a:buNone/>
              <a:defRPr sz="900"/>
            </a:lvl2pPr>
            <a:lvl3pPr marL="685800" indent="0">
              <a:buNone/>
              <a:defRPr sz="750"/>
            </a:lvl3pPr>
            <a:lvl4pPr marL="1028700" indent="0">
              <a:buNone/>
              <a:defRPr sz="675"/>
            </a:lvl4pPr>
            <a:lvl5pPr marL="1371600" indent="0">
              <a:buNone/>
              <a:defRPr sz="675"/>
            </a:lvl5pPr>
            <a:lvl6pPr marL="1714500" indent="0">
              <a:buNone/>
              <a:defRPr sz="675"/>
            </a:lvl6pPr>
            <a:lvl7pPr marL="2057400" indent="0">
              <a:buNone/>
              <a:defRPr sz="675"/>
            </a:lvl7pPr>
            <a:lvl8pPr marL="2400300" indent="0">
              <a:buNone/>
              <a:defRPr sz="675"/>
            </a:lvl8pPr>
            <a:lvl9pPr marL="2743200" indent="0">
              <a:buNone/>
              <a:defRPr sz="675"/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5" name="Datumsplatzhalter 4"/>
          <p:cNvSpPr>
            <a:spLocks noGrp="1"/>
          </p:cNvSpPr>
          <p:nvPr>
            <p:ph type="dt" sz="half" idx="10"/>
          </p:nvPr>
        </p:nvSpPr>
        <p:spPr>
          <a:xfrm>
            <a:off x="457200" y="6356352"/>
            <a:ext cx="2133600" cy="365125"/>
          </a:xfrm>
          <a:prstGeom prst="rect">
            <a:avLst/>
          </a:prstGeom>
        </p:spPr>
        <p:txBody>
          <a:bodyPr/>
          <a:lstStyle/>
          <a:p>
            <a:fld id="{45F6C407-A0E7-45C3-BD21-F98192467435}" type="datetimeFigureOut">
              <a:rPr lang="en-US" smtClean="0"/>
              <a:t>07/09/15</a:t>
            </a:fld>
            <a:endParaRPr lang="en-US" dirty="0"/>
          </a:p>
        </p:txBody>
      </p:sp>
      <p:sp>
        <p:nvSpPr>
          <p:cNvPr id="6" name="Fußzeilenplatzhalter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7" name="Foliennummernplatzhalter 6"/>
          <p:cNvSpPr>
            <a:spLocks noGrp="1"/>
          </p:cNvSpPr>
          <p:nvPr>
            <p:ph type="sldNum" sz="quarter" idx="12"/>
          </p:nvPr>
        </p:nvSpPr>
        <p:spPr>
          <a:xfrm>
            <a:off x="6553200" y="6356352"/>
            <a:ext cx="2133600" cy="365125"/>
          </a:xfrm>
          <a:prstGeom prst="rect">
            <a:avLst/>
          </a:prstGeom>
        </p:spPr>
        <p:txBody>
          <a:bodyPr/>
          <a:lstStyle/>
          <a:p>
            <a:fld id="{C5F0B1D3-11B3-40F2-B52F-0B95A3E092DF}" type="slidenum">
              <a:rPr lang="en-US" smtClean="0"/>
              <a:t>‹#›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1061606295"/>
      </p:ext>
    </p:extLst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p="http://schemas.openxmlformats.org/presentationml/2006/main" type="picTx" preserve="1">
  <p:cSld name="Bild mit Beschriftung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el 1"/>
          <p:cNvSpPr>
            <a:spLocks noGrp="1"/>
          </p:cNvSpPr>
          <p:nvPr>
            <p:ph type="title"/>
          </p:nvPr>
        </p:nvSpPr>
        <p:spPr>
          <a:xfrm>
            <a:off x="1792288" y="4800600"/>
            <a:ext cx="5486400" cy="566738"/>
          </a:xfrm>
        </p:spPr>
        <p:txBody>
          <a:bodyPr anchor="b"/>
          <a:lstStyle>
            <a:lvl1pPr algn="l">
              <a:defRPr sz="1500" b="1"/>
            </a:lvl1pPr>
          </a:lstStyle>
          <a:p>
            <a:r>
              <a:rPr lang="en-US" smtClean="0"/>
              <a:t>Click to edit Master title style</a:t>
            </a:r>
            <a:endParaRPr lang="de-DE"/>
          </a:p>
        </p:txBody>
      </p:sp>
      <p:sp>
        <p:nvSpPr>
          <p:cNvPr id="3" name="Bildplatzhalter 2"/>
          <p:cNvSpPr>
            <a:spLocks noGrp="1"/>
          </p:cNvSpPr>
          <p:nvPr>
            <p:ph type="pic" idx="1"/>
          </p:nvPr>
        </p:nvSpPr>
        <p:spPr>
          <a:xfrm>
            <a:off x="1792288" y="612775"/>
            <a:ext cx="5486400" cy="4114800"/>
          </a:xfrm>
        </p:spPr>
        <p:txBody>
          <a:bodyPr/>
          <a:lstStyle>
            <a:lvl1pPr marL="0" indent="0">
              <a:buNone/>
              <a:defRPr sz="2400"/>
            </a:lvl1pPr>
            <a:lvl2pPr marL="342900" indent="0">
              <a:buNone/>
              <a:defRPr sz="2100"/>
            </a:lvl2pPr>
            <a:lvl3pPr marL="685800" indent="0">
              <a:buNone/>
              <a:defRPr sz="1800"/>
            </a:lvl3pPr>
            <a:lvl4pPr marL="1028700" indent="0">
              <a:buNone/>
              <a:defRPr sz="1500"/>
            </a:lvl4pPr>
            <a:lvl5pPr marL="1371600" indent="0">
              <a:buNone/>
              <a:defRPr sz="1500"/>
            </a:lvl5pPr>
            <a:lvl6pPr marL="1714500" indent="0">
              <a:buNone/>
              <a:defRPr sz="1500"/>
            </a:lvl6pPr>
            <a:lvl7pPr marL="2057400" indent="0">
              <a:buNone/>
              <a:defRPr sz="1500"/>
            </a:lvl7pPr>
            <a:lvl8pPr marL="2400300" indent="0">
              <a:buNone/>
              <a:defRPr sz="1500"/>
            </a:lvl8pPr>
            <a:lvl9pPr marL="2743200" indent="0">
              <a:buNone/>
              <a:defRPr sz="1500"/>
            </a:lvl9pPr>
          </a:lstStyle>
          <a:p>
            <a:r>
              <a:rPr lang="en-US" smtClean="0"/>
              <a:t>Click icon to add picture</a:t>
            </a:r>
            <a:endParaRPr lang="de-DE" dirty="0"/>
          </a:p>
        </p:txBody>
      </p:sp>
      <p:sp>
        <p:nvSpPr>
          <p:cNvPr id="4" name="Textplatzhalter 3"/>
          <p:cNvSpPr>
            <a:spLocks noGrp="1"/>
          </p:cNvSpPr>
          <p:nvPr>
            <p:ph type="body" sz="half" idx="2"/>
          </p:nvPr>
        </p:nvSpPr>
        <p:spPr>
          <a:xfrm>
            <a:off x="1792288" y="5367338"/>
            <a:ext cx="5486400" cy="804862"/>
          </a:xfrm>
        </p:spPr>
        <p:txBody>
          <a:bodyPr/>
          <a:lstStyle>
            <a:lvl1pPr marL="0" indent="0">
              <a:buNone/>
              <a:defRPr sz="1050"/>
            </a:lvl1pPr>
            <a:lvl2pPr marL="342900" indent="0">
              <a:buNone/>
              <a:defRPr sz="900"/>
            </a:lvl2pPr>
            <a:lvl3pPr marL="685800" indent="0">
              <a:buNone/>
              <a:defRPr sz="750"/>
            </a:lvl3pPr>
            <a:lvl4pPr marL="1028700" indent="0">
              <a:buNone/>
              <a:defRPr sz="675"/>
            </a:lvl4pPr>
            <a:lvl5pPr marL="1371600" indent="0">
              <a:buNone/>
              <a:defRPr sz="675"/>
            </a:lvl5pPr>
            <a:lvl6pPr marL="1714500" indent="0">
              <a:buNone/>
              <a:defRPr sz="675"/>
            </a:lvl6pPr>
            <a:lvl7pPr marL="2057400" indent="0">
              <a:buNone/>
              <a:defRPr sz="675"/>
            </a:lvl7pPr>
            <a:lvl8pPr marL="2400300" indent="0">
              <a:buNone/>
              <a:defRPr sz="675"/>
            </a:lvl8pPr>
            <a:lvl9pPr marL="2743200" indent="0">
              <a:buNone/>
              <a:defRPr sz="675"/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5" name="Datumsplatzhalter 4"/>
          <p:cNvSpPr>
            <a:spLocks noGrp="1"/>
          </p:cNvSpPr>
          <p:nvPr>
            <p:ph type="dt" sz="half" idx="10"/>
          </p:nvPr>
        </p:nvSpPr>
        <p:spPr>
          <a:xfrm>
            <a:off x="457200" y="6356352"/>
            <a:ext cx="2133600" cy="365125"/>
          </a:xfrm>
          <a:prstGeom prst="rect">
            <a:avLst/>
          </a:prstGeom>
        </p:spPr>
        <p:txBody>
          <a:bodyPr/>
          <a:lstStyle/>
          <a:p>
            <a:fld id="{45F6C407-A0E7-45C3-BD21-F98192467435}" type="datetimeFigureOut">
              <a:rPr lang="en-US" smtClean="0"/>
              <a:t>07/09/15</a:t>
            </a:fld>
            <a:endParaRPr lang="en-US" dirty="0"/>
          </a:p>
        </p:txBody>
      </p:sp>
      <p:sp>
        <p:nvSpPr>
          <p:cNvPr id="6" name="Fußzeilenplatzhalter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7" name="Foliennummernplatzhalter 6"/>
          <p:cNvSpPr>
            <a:spLocks noGrp="1"/>
          </p:cNvSpPr>
          <p:nvPr>
            <p:ph type="sldNum" sz="quarter" idx="12"/>
          </p:nvPr>
        </p:nvSpPr>
        <p:spPr>
          <a:xfrm>
            <a:off x="6553200" y="6356352"/>
            <a:ext cx="2133600" cy="365125"/>
          </a:xfrm>
          <a:prstGeom prst="rect">
            <a:avLst/>
          </a:prstGeom>
        </p:spPr>
        <p:txBody>
          <a:bodyPr/>
          <a:lstStyle/>
          <a:p>
            <a:fld id="{C5F0B1D3-11B3-40F2-B52F-0B95A3E092DF}" type="slidenum">
              <a:rPr lang="en-US" smtClean="0"/>
              <a:t>‹#›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402874096"/>
      </p:ext>
    </p:extLst>
  </p:cSld>
  <p:clrMapOvr>
    <a:masterClrMapping/>
  </p:clrMapOvr>
</p:sldLayout>
</file>

<file path=ppt/slideLayouts/slideLayout12.xml><?xml version="1.0" encoding="utf-8"?>
<p:sldLayout xmlns:a="http://schemas.openxmlformats.org/drawingml/2006/main" xmlns:r="http://schemas.openxmlformats.org/officeDocument/2006/relationships" xmlns:p="http://schemas.openxmlformats.org/presentationml/2006/main" type="vertTx" preserve="1">
  <p:cSld name="Titel und vertikaler Tex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el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mtClean="0"/>
              <a:t>Click to edit Master title style</a:t>
            </a:r>
            <a:endParaRPr lang="de-DE"/>
          </a:p>
        </p:txBody>
      </p:sp>
      <p:sp>
        <p:nvSpPr>
          <p:cNvPr id="3" name="Vertikaler Textplatzhalter 2"/>
          <p:cNvSpPr>
            <a:spLocks noGrp="1"/>
          </p:cNvSpPr>
          <p:nvPr>
            <p:ph type="body" orient="vert" idx="1"/>
          </p:nvPr>
        </p:nvSpPr>
        <p:spPr/>
        <p:txBody>
          <a:bodyPr vert="eaVert"/>
          <a:lstStyle/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de-DE"/>
          </a:p>
        </p:txBody>
      </p:sp>
      <p:sp>
        <p:nvSpPr>
          <p:cNvPr id="4" name="Datumsplatzhalter 3"/>
          <p:cNvSpPr>
            <a:spLocks noGrp="1"/>
          </p:cNvSpPr>
          <p:nvPr>
            <p:ph type="dt" sz="half" idx="10"/>
          </p:nvPr>
        </p:nvSpPr>
        <p:spPr>
          <a:xfrm>
            <a:off x="457200" y="6356352"/>
            <a:ext cx="2133600" cy="365125"/>
          </a:xfrm>
          <a:prstGeom prst="rect">
            <a:avLst/>
          </a:prstGeom>
        </p:spPr>
        <p:txBody>
          <a:bodyPr/>
          <a:lstStyle/>
          <a:p>
            <a:fld id="{45F6C407-A0E7-45C3-BD21-F98192467435}" type="datetimeFigureOut">
              <a:rPr lang="en-US" smtClean="0"/>
              <a:t>07/09/15</a:t>
            </a:fld>
            <a:endParaRPr lang="en-US" dirty="0"/>
          </a:p>
        </p:txBody>
      </p:sp>
      <p:sp>
        <p:nvSpPr>
          <p:cNvPr id="5" name="Fußzeilenplatzhalt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6" name="Foliennummernplatzhalter 5"/>
          <p:cNvSpPr>
            <a:spLocks noGrp="1"/>
          </p:cNvSpPr>
          <p:nvPr>
            <p:ph type="sldNum" sz="quarter" idx="12"/>
          </p:nvPr>
        </p:nvSpPr>
        <p:spPr>
          <a:xfrm>
            <a:off x="6553200" y="6356352"/>
            <a:ext cx="2133600" cy="365125"/>
          </a:xfrm>
          <a:prstGeom prst="rect">
            <a:avLst/>
          </a:prstGeom>
        </p:spPr>
        <p:txBody>
          <a:bodyPr/>
          <a:lstStyle/>
          <a:p>
            <a:fld id="{C5F0B1D3-11B3-40F2-B52F-0B95A3E092DF}" type="slidenum">
              <a:rPr lang="en-US" smtClean="0"/>
              <a:t>‹#›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1734489553"/>
      </p:ext>
    </p:extLst>
  </p:cSld>
  <p:clrMapOvr>
    <a:masterClrMapping/>
  </p:clrMapOvr>
</p:sldLayout>
</file>

<file path=ppt/slideLayouts/slideLayout13.xml><?xml version="1.0" encoding="utf-8"?>
<p:sldLayout xmlns:a="http://schemas.openxmlformats.org/drawingml/2006/main" xmlns:r="http://schemas.openxmlformats.org/officeDocument/2006/relationships" xmlns:p="http://schemas.openxmlformats.org/presentationml/2006/main" type="vertTitleAndTx" preserve="1">
  <p:cSld name="Vertikaler Titel und Tex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Vertikaler Titel 1"/>
          <p:cNvSpPr>
            <a:spLocks noGrp="1"/>
          </p:cNvSpPr>
          <p:nvPr>
            <p:ph type="title" orient="vert"/>
          </p:nvPr>
        </p:nvSpPr>
        <p:spPr>
          <a:xfrm>
            <a:off x="6629400" y="274640"/>
            <a:ext cx="2057400" cy="5851525"/>
          </a:xfrm>
        </p:spPr>
        <p:txBody>
          <a:bodyPr vert="eaVert"/>
          <a:lstStyle/>
          <a:p>
            <a:r>
              <a:rPr lang="en-US" smtClean="0"/>
              <a:t>Click to edit Master title style</a:t>
            </a:r>
            <a:endParaRPr lang="de-DE"/>
          </a:p>
        </p:txBody>
      </p:sp>
      <p:sp>
        <p:nvSpPr>
          <p:cNvPr id="3" name="Vertikaler Textplatzhalter 2"/>
          <p:cNvSpPr>
            <a:spLocks noGrp="1"/>
          </p:cNvSpPr>
          <p:nvPr>
            <p:ph type="body" orient="vert" idx="1"/>
          </p:nvPr>
        </p:nvSpPr>
        <p:spPr>
          <a:xfrm>
            <a:off x="457200" y="274640"/>
            <a:ext cx="6019800" cy="5851525"/>
          </a:xfrm>
        </p:spPr>
        <p:txBody>
          <a:bodyPr vert="eaVert"/>
          <a:lstStyle/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de-DE"/>
          </a:p>
        </p:txBody>
      </p:sp>
      <p:sp>
        <p:nvSpPr>
          <p:cNvPr id="4" name="Datumsplatzhalter 3"/>
          <p:cNvSpPr>
            <a:spLocks noGrp="1"/>
          </p:cNvSpPr>
          <p:nvPr>
            <p:ph type="dt" sz="half" idx="10"/>
          </p:nvPr>
        </p:nvSpPr>
        <p:spPr>
          <a:xfrm>
            <a:off x="457200" y="6356352"/>
            <a:ext cx="2133600" cy="365125"/>
          </a:xfrm>
          <a:prstGeom prst="rect">
            <a:avLst/>
          </a:prstGeom>
        </p:spPr>
        <p:txBody>
          <a:bodyPr/>
          <a:lstStyle/>
          <a:p>
            <a:fld id="{45F6C407-A0E7-45C3-BD21-F98192467435}" type="datetimeFigureOut">
              <a:rPr lang="en-US" smtClean="0"/>
              <a:t>07/09/15</a:t>
            </a:fld>
            <a:endParaRPr lang="en-US" dirty="0"/>
          </a:p>
        </p:txBody>
      </p:sp>
      <p:sp>
        <p:nvSpPr>
          <p:cNvPr id="5" name="Fußzeilenplatzhalt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6" name="Foliennummernplatzhalter 5"/>
          <p:cNvSpPr>
            <a:spLocks noGrp="1"/>
          </p:cNvSpPr>
          <p:nvPr>
            <p:ph type="sldNum" sz="quarter" idx="12"/>
          </p:nvPr>
        </p:nvSpPr>
        <p:spPr>
          <a:xfrm>
            <a:off x="6553200" y="6356352"/>
            <a:ext cx="2133600" cy="365125"/>
          </a:xfrm>
          <a:prstGeom prst="rect">
            <a:avLst/>
          </a:prstGeom>
        </p:spPr>
        <p:txBody>
          <a:bodyPr/>
          <a:lstStyle/>
          <a:p>
            <a:fld id="{C5F0B1D3-11B3-40F2-B52F-0B95A3E092DF}" type="slidenum">
              <a:rPr lang="en-US" smtClean="0"/>
              <a:t>‹#›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719758448"/>
      </p:ext>
    </p:extLst>
  </p:cSld>
  <p:clrMapOvr>
    <a:masterClrMapping/>
  </p:clrMapOvr>
</p:sldLayout>
</file>

<file path=ppt/slideMasters/_rels/slideMaster1.xml.rels><?xml version="1.0" encoding="UTF-8" standalone="yes"?>
<Relationships xmlns="http://schemas.openxmlformats.org/package/2006/relationships"><Relationship Id="rId11" Type="http://schemas.openxmlformats.org/officeDocument/2006/relationships/slideLayout" Target="../slideLayouts/slideLayout11.xml"/><Relationship Id="rId12" Type="http://schemas.openxmlformats.org/officeDocument/2006/relationships/slideLayout" Target="../slideLayouts/slideLayout12.xml"/><Relationship Id="rId13" Type="http://schemas.openxmlformats.org/officeDocument/2006/relationships/slideLayout" Target="../slideLayouts/slideLayout13.xml"/><Relationship Id="rId14" Type="http://schemas.openxmlformats.org/officeDocument/2006/relationships/theme" Target="../theme/theme1.xml"/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5" Type="http://schemas.openxmlformats.org/officeDocument/2006/relationships/slideLayout" Target="../slideLayouts/slideLayout5.xml"/><Relationship Id="rId6" Type="http://schemas.openxmlformats.org/officeDocument/2006/relationships/slideLayout" Target="../slideLayouts/slideLayout6.xml"/><Relationship Id="rId7" Type="http://schemas.openxmlformats.org/officeDocument/2006/relationships/slideLayout" Target="../slideLayouts/slideLayout7.xml"/><Relationship Id="rId8" Type="http://schemas.openxmlformats.org/officeDocument/2006/relationships/slideLayout" Target="../slideLayouts/slideLayout8.xml"/><Relationship Id="rId9" Type="http://schemas.openxmlformats.org/officeDocument/2006/relationships/slideLayout" Target="../slideLayouts/slideLayout9.xml"/><Relationship Id="rId10" Type="http://schemas.openxmlformats.org/officeDocument/2006/relationships/slideLayout" Target="../slideLayouts/slideLayout10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elplatzhalter 1"/>
          <p:cNvSpPr>
            <a:spLocks noGrp="1"/>
          </p:cNvSpPr>
          <p:nvPr>
            <p:ph type="title"/>
          </p:nvPr>
        </p:nvSpPr>
        <p:spPr>
          <a:xfrm>
            <a:off x="457200" y="274640"/>
            <a:ext cx="8229600" cy="817669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de-DE" dirty="0" err="1" smtClean="0"/>
              <a:t>metricName</a:t>
            </a:r>
            <a:endParaRPr lang="de-DE" dirty="0"/>
          </a:p>
        </p:txBody>
      </p:sp>
      <p:sp>
        <p:nvSpPr>
          <p:cNvPr id="3" name="Textplatzhalter 2"/>
          <p:cNvSpPr>
            <a:spLocks noGrp="1"/>
          </p:cNvSpPr>
          <p:nvPr>
            <p:ph type="body" idx="1"/>
          </p:nvPr>
        </p:nvSpPr>
        <p:spPr>
          <a:xfrm>
            <a:off x="457200" y="1705066"/>
            <a:ext cx="8229600" cy="4421099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de-DE" dirty="0" smtClean="0"/>
              <a:t>Mastertextformat bearbeiten</a:t>
            </a:r>
          </a:p>
          <a:p>
            <a:pPr lvl="1"/>
            <a:r>
              <a:rPr lang="de-DE" dirty="0" smtClean="0"/>
              <a:t>Zweite Ebene</a:t>
            </a:r>
          </a:p>
          <a:p>
            <a:pPr lvl="2"/>
            <a:r>
              <a:rPr lang="de-DE" dirty="0" smtClean="0"/>
              <a:t>Dritte Ebene</a:t>
            </a:r>
          </a:p>
          <a:p>
            <a:pPr lvl="3"/>
            <a:r>
              <a:rPr lang="de-DE" dirty="0" smtClean="0"/>
              <a:t>Vierte Ebene</a:t>
            </a:r>
          </a:p>
          <a:p>
            <a:pPr lvl="4"/>
            <a:r>
              <a:rPr lang="de-DE" dirty="0" smtClean="0"/>
              <a:t>Fünfte Ebene</a:t>
            </a:r>
            <a:endParaRPr lang="de-DE" dirty="0"/>
          </a:p>
        </p:txBody>
      </p:sp>
      <p:sp>
        <p:nvSpPr>
          <p:cNvPr id="5" name="Fußzeilenplatzhalter 4"/>
          <p:cNvSpPr>
            <a:spLocks noGrp="1"/>
          </p:cNvSpPr>
          <p:nvPr>
            <p:ph type="ftr" sz="quarter" idx="3"/>
          </p:nvPr>
        </p:nvSpPr>
        <p:spPr>
          <a:xfrm>
            <a:off x="457200" y="6356352"/>
            <a:ext cx="82296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9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endParaRPr lang="en-US" dirty="0"/>
          </a:p>
        </p:txBody>
      </p:sp>
      <p:grpSp>
        <p:nvGrpSpPr>
          <p:cNvPr id="6" name="Group 4"/>
          <p:cNvGrpSpPr>
            <a:grpSpLocks/>
          </p:cNvGrpSpPr>
          <p:nvPr userDrawn="1"/>
        </p:nvGrpSpPr>
        <p:grpSpPr bwMode="auto">
          <a:xfrm>
            <a:off x="1105084" y="6804025"/>
            <a:ext cx="6804025" cy="53975"/>
            <a:chOff x="-1" y="-1"/>
            <a:chExt cx="6858001" cy="91441"/>
          </a:xfrm>
        </p:grpSpPr>
        <p:sp>
          <p:nvSpPr>
            <p:cNvPr id="8" name="AutoShape 5"/>
            <p:cNvSpPr>
              <a:spLocks/>
            </p:cNvSpPr>
            <p:nvPr/>
          </p:nvSpPr>
          <p:spPr bwMode="auto">
            <a:xfrm>
              <a:off x="-1" y="-1"/>
              <a:ext cx="1371280" cy="91441"/>
            </a:xfrm>
            <a:custGeom>
              <a:avLst/>
              <a:gdLst>
                <a:gd name="T0" fmla="*/ 43538203 w 21600"/>
                <a:gd name="T1" fmla="*/ 193554 h 21600"/>
                <a:gd name="T2" fmla="*/ 43538203 w 21600"/>
                <a:gd name="T3" fmla="*/ 193554 h 21600"/>
                <a:gd name="T4" fmla="*/ 43538203 w 21600"/>
                <a:gd name="T5" fmla="*/ 193554 h 21600"/>
                <a:gd name="T6" fmla="*/ 43538203 w 21600"/>
                <a:gd name="T7" fmla="*/ 193554 h 21600"/>
                <a:gd name="T8" fmla="*/ 0 60000 65536"/>
                <a:gd name="T9" fmla="*/ 0 60000 65536"/>
                <a:gd name="T10" fmla="*/ 0 60000 65536"/>
                <a:gd name="T11" fmla="*/ 0 60000 65536"/>
              </a:gdLst>
              <a:ahLst/>
              <a:cxnLst>
                <a:cxn ang="T8">
                  <a:pos x="T0" y="T1"/>
                </a:cxn>
                <a:cxn ang="T9">
                  <a:pos x="T2" y="T3"/>
                </a:cxn>
                <a:cxn ang="T10">
                  <a:pos x="T4" y="T5"/>
                </a:cxn>
                <a:cxn ang="T11">
                  <a:pos x="T6" y="T7"/>
                </a:cxn>
              </a:cxnLst>
              <a:rect l="0" t="0" r="r" b="b"/>
              <a:pathLst>
                <a:path w="21600" h="21600">
                  <a:moveTo>
                    <a:pt x="0" y="0"/>
                  </a:moveTo>
                  <a:lnTo>
                    <a:pt x="21600" y="0"/>
                  </a:lnTo>
                  <a:lnTo>
                    <a:pt x="21600" y="21600"/>
                  </a:lnTo>
                  <a:lnTo>
                    <a:pt x="0" y="2160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23C7E3"/>
            </a:solidFill>
            <a:ln>
              <a:noFill/>
            </a:ln>
            <a:effectLst/>
            <a:extLst>
              <a:ext uri="{91240B29-F687-4f45-9708-019B960494DF}">
                <a14:hiddenLine xmlns:a14="http://schemas.microsoft.com/office/drawing/2010/main" w="12700" cap="flat" cmpd="sng">
                  <a:solidFill>
                    <a:srgbClr val="000000"/>
                  </a:solidFill>
                  <a:prstDash val="solid"/>
                  <a:miter lim="0"/>
                  <a:headEnd/>
                  <a:tailEnd/>
                </a14:hiddenLine>
              </a:ext>
              <a:ext uri="{AF507438-7753-43e0-B8FC-AC1667EBCBE1}">
                <a14:hiddenEffects xmlns:a14="http://schemas.microsoft.com/office/drawing/2010/main">
                  <a:effectLst>
                    <a:outerShdw blurRad="63500" dist="38099" dir="2700000" algn="ctr" rotWithShape="0">
                      <a:srgbClr val="000000">
                        <a:alpha val="74997"/>
                      </a:srgbClr>
                    </a:outerShdw>
                  </a:effectLst>
                </a14:hiddenEffects>
              </a:ext>
            </a:extLst>
          </p:spPr>
          <p:txBody>
            <a:bodyPr lIns="0" tIns="0" rIns="0" bIns="0" anchor="ctr"/>
            <a:lstStyle/>
            <a:p>
              <a:endParaRPr lang="en-US"/>
            </a:p>
          </p:txBody>
        </p:sp>
        <p:sp>
          <p:nvSpPr>
            <p:cNvPr id="9" name="AutoShape 6"/>
            <p:cNvSpPr>
              <a:spLocks/>
            </p:cNvSpPr>
            <p:nvPr/>
          </p:nvSpPr>
          <p:spPr bwMode="auto">
            <a:xfrm>
              <a:off x="1371279" y="-1"/>
              <a:ext cx="1371281" cy="91441"/>
            </a:xfrm>
            <a:custGeom>
              <a:avLst/>
              <a:gdLst>
                <a:gd name="T0" fmla="*/ 43538172 w 21600"/>
                <a:gd name="T1" fmla="*/ 193554 h 21600"/>
                <a:gd name="T2" fmla="*/ 43538172 w 21600"/>
                <a:gd name="T3" fmla="*/ 193554 h 21600"/>
                <a:gd name="T4" fmla="*/ 43538172 w 21600"/>
                <a:gd name="T5" fmla="*/ 193554 h 21600"/>
                <a:gd name="T6" fmla="*/ 43538172 w 21600"/>
                <a:gd name="T7" fmla="*/ 193554 h 21600"/>
                <a:gd name="T8" fmla="*/ 0 60000 65536"/>
                <a:gd name="T9" fmla="*/ 0 60000 65536"/>
                <a:gd name="T10" fmla="*/ 0 60000 65536"/>
                <a:gd name="T11" fmla="*/ 0 60000 65536"/>
              </a:gdLst>
              <a:ahLst/>
              <a:cxnLst>
                <a:cxn ang="T8">
                  <a:pos x="T0" y="T1"/>
                </a:cxn>
                <a:cxn ang="T9">
                  <a:pos x="T2" y="T3"/>
                </a:cxn>
                <a:cxn ang="T10">
                  <a:pos x="T4" y="T5"/>
                </a:cxn>
                <a:cxn ang="T11">
                  <a:pos x="T6" y="T7"/>
                </a:cxn>
              </a:cxnLst>
              <a:rect l="0" t="0" r="r" b="b"/>
              <a:pathLst>
                <a:path w="21600" h="21600">
                  <a:moveTo>
                    <a:pt x="0" y="0"/>
                  </a:moveTo>
                  <a:lnTo>
                    <a:pt x="21600" y="0"/>
                  </a:lnTo>
                  <a:lnTo>
                    <a:pt x="21600" y="21600"/>
                  </a:lnTo>
                  <a:lnTo>
                    <a:pt x="0" y="2160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D84D5A"/>
            </a:solidFill>
            <a:ln>
              <a:noFill/>
            </a:ln>
            <a:effectLst/>
            <a:extLst>
              <a:ext uri="{91240B29-F687-4f45-9708-019B960494DF}">
                <a14:hiddenLine xmlns:a14="http://schemas.microsoft.com/office/drawing/2010/main" w="12700" cap="flat" cmpd="sng">
                  <a:solidFill>
                    <a:srgbClr val="000000"/>
                  </a:solidFill>
                  <a:prstDash val="solid"/>
                  <a:miter lim="0"/>
                  <a:headEnd/>
                  <a:tailEnd/>
                </a14:hiddenLine>
              </a:ext>
              <a:ext uri="{AF507438-7753-43e0-B8FC-AC1667EBCBE1}">
                <a14:hiddenEffects xmlns:a14="http://schemas.microsoft.com/office/drawing/2010/main">
                  <a:effectLst>
                    <a:outerShdw blurRad="63500" dist="38099" dir="2700000" algn="ctr" rotWithShape="0">
                      <a:srgbClr val="000000">
                        <a:alpha val="74997"/>
                      </a:srgbClr>
                    </a:outerShdw>
                  </a:effectLst>
                </a14:hiddenEffects>
              </a:ext>
            </a:extLst>
          </p:spPr>
          <p:txBody>
            <a:bodyPr lIns="0" tIns="0" rIns="0" bIns="0" anchor="ctr"/>
            <a:lstStyle/>
            <a:p>
              <a:endParaRPr lang="en-US"/>
            </a:p>
          </p:txBody>
        </p:sp>
        <p:sp>
          <p:nvSpPr>
            <p:cNvPr id="10" name="AutoShape 7"/>
            <p:cNvSpPr>
              <a:spLocks/>
            </p:cNvSpPr>
            <p:nvPr/>
          </p:nvSpPr>
          <p:spPr bwMode="auto">
            <a:xfrm>
              <a:off x="2742559" y="-1"/>
              <a:ext cx="1372880" cy="91441"/>
            </a:xfrm>
            <a:custGeom>
              <a:avLst/>
              <a:gdLst>
                <a:gd name="T0" fmla="*/ 43588940 w 21600"/>
                <a:gd name="T1" fmla="*/ 193554 h 21600"/>
                <a:gd name="T2" fmla="*/ 43588940 w 21600"/>
                <a:gd name="T3" fmla="*/ 193554 h 21600"/>
                <a:gd name="T4" fmla="*/ 43588940 w 21600"/>
                <a:gd name="T5" fmla="*/ 193554 h 21600"/>
                <a:gd name="T6" fmla="*/ 43588940 w 21600"/>
                <a:gd name="T7" fmla="*/ 193554 h 21600"/>
                <a:gd name="T8" fmla="*/ 0 60000 65536"/>
                <a:gd name="T9" fmla="*/ 0 60000 65536"/>
                <a:gd name="T10" fmla="*/ 0 60000 65536"/>
                <a:gd name="T11" fmla="*/ 0 60000 65536"/>
              </a:gdLst>
              <a:ahLst/>
              <a:cxnLst>
                <a:cxn ang="T8">
                  <a:pos x="T0" y="T1"/>
                </a:cxn>
                <a:cxn ang="T9">
                  <a:pos x="T2" y="T3"/>
                </a:cxn>
                <a:cxn ang="T10">
                  <a:pos x="T4" y="T5"/>
                </a:cxn>
                <a:cxn ang="T11">
                  <a:pos x="T6" y="T7"/>
                </a:cxn>
              </a:cxnLst>
              <a:rect l="0" t="0" r="r" b="b"/>
              <a:pathLst>
                <a:path w="21600" h="21600">
                  <a:moveTo>
                    <a:pt x="0" y="0"/>
                  </a:moveTo>
                  <a:lnTo>
                    <a:pt x="21600" y="0"/>
                  </a:lnTo>
                  <a:lnTo>
                    <a:pt x="21600" y="21600"/>
                  </a:lnTo>
                  <a:lnTo>
                    <a:pt x="0" y="2160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A1B742"/>
            </a:solidFill>
            <a:ln>
              <a:noFill/>
            </a:ln>
            <a:effectLst/>
            <a:extLst>
              <a:ext uri="{91240B29-F687-4f45-9708-019B960494DF}">
                <a14:hiddenLine xmlns:a14="http://schemas.microsoft.com/office/drawing/2010/main" w="12700" cap="flat" cmpd="sng">
                  <a:solidFill>
                    <a:srgbClr val="000000"/>
                  </a:solidFill>
                  <a:prstDash val="solid"/>
                  <a:miter lim="0"/>
                  <a:headEnd/>
                  <a:tailEnd/>
                </a14:hiddenLine>
              </a:ext>
              <a:ext uri="{AF507438-7753-43e0-B8FC-AC1667EBCBE1}">
                <a14:hiddenEffects xmlns:a14="http://schemas.microsoft.com/office/drawing/2010/main">
                  <a:effectLst>
                    <a:outerShdw blurRad="63500" dist="38099" dir="2700000" algn="ctr" rotWithShape="0">
                      <a:srgbClr val="000000">
                        <a:alpha val="74997"/>
                      </a:srgbClr>
                    </a:outerShdw>
                  </a:effectLst>
                </a14:hiddenEffects>
              </a:ext>
            </a:extLst>
          </p:spPr>
          <p:txBody>
            <a:bodyPr lIns="0" tIns="0" rIns="0" bIns="0" anchor="ctr"/>
            <a:lstStyle/>
            <a:p>
              <a:endParaRPr lang="en-US"/>
            </a:p>
          </p:txBody>
        </p:sp>
        <p:sp>
          <p:nvSpPr>
            <p:cNvPr id="11" name="AutoShape 8"/>
            <p:cNvSpPr>
              <a:spLocks/>
            </p:cNvSpPr>
            <p:nvPr/>
          </p:nvSpPr>
          <p:spPr bwMode="auto">
            <a:xfrm>
              <a:off x="4115440" y="-1"/>
              <a:ext cx="1371280" cy="91441"/>
            </a:xfrm>
            <a:custGeom>
              <a:avLst/>
              <a:gdLst>
                <a:gd name="T0" fmla="*/ 43538140 w 21600"/>
                <a:gd name="T1" fmla="*/ 193554 h 21600"/>
                <a:gd name="T2" fmla="*/ 43538140 w 21600"/>
                <a:gd name="T3" fmla="*/ 193554 h 21600"/>
                <a:gd name="T4" fmla="*/ 43538140 w 21600"/>
                <a:gd name="T5" fmla="*/ 193554 h 21600"/>
                <a:gd name="T6" fmla="*/ 43538140 w 21600"/>
                <a:gd name="T7" fmla="*/ 193554 h 21600"/>
                <a:gd name="T8" fmla="*/ 0 60000 65536"/>
                <a:gd name="T9" fmla="*/ 0 60000 65536"/>
                <a:gd name="T10" fmla="*/ 0 60000 65536"/>
                <a:gd name="T11" fmla="*/ 0 60000 65536"/>
              </a:gdLst>
              <a:ahLst/>
              <a:cxnLst>
                <a:cxn ang="T8">
                  <a:pos x="T0" y="T1"/>
                </a:cxn>
                <a:cxn ang="T9">
                  <a:pos x="T2" y="T3"/>
                </a:cxn>
                <a:cxn ang="T10">
                  <a:pos x="T4" y="T5"/>
                </a:cxn>
                <a:cxn ang="T11">
                  <a:pos x="T6" y="T7"/>
                </a:cxn>
              </a:cxnLst>
              <a:rect l="0" t="0" r="r" b="b"/>
              <a:pathLst>
                <a:path w="21600" h="21600">
                  <a:moveTo>
                    <a:pt x="0" y="0"/>
                  </a:moveTo>
                  <a:lnTo>
                    <a:pt x="21600" y="0"/>
                  </a:lnTo>
                  <a:lnTo>
                    <a:pt x="21600" y="21600"/>
                  </a:lnTo>
                  <a:lnTo>
                    <a:pt x="0" y="2160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FCC945"/>
            </a:solidFill>
            <a:ln>
              <a:noFill/>
            </a:ln>
            <a:effectLst/>
            <a:extLst>
              <a:ext uri="{91240B29-F687-4f45-9708-019B960494DF}">
                <a14:hiddenLine xmlns:a14="http://schemas.microsoft.com/office/drawing/2010/main" w="12700" cap="flat" cmpd="sng">
                  <a:solidFill>
                    <a:srgbClr val="000000"/>
                  </a:solidFill>
                  <a:prstDash val="solid"/>
                  <a:miter lim="0"/>
                  <a:headEnd/>
                  <a:tailEnd/>
                </a14:hiddenLine>
              </a:ext>
              <a:ext uri="{AF507438-7753-43e0-B8FC-AC1667EBCBE1}">
                <a14:hiddenEffects xmlns:a14="http://schemas.microsoft.com/office/drawing/2010/main">
                  <a:effectLst>
                    <a:outerShdw blurRad="63500" dist="38099" dir="2700000" algn="ctr" rotWithShape="0">
                      <a:srgbClr val="000000">
                        <a:alpha val="74997"/>
                      </a:srgbClr>
                    </a:outerShdw>
                  </a:effectLst>
                </a14:hiddenEffects>
              </a:ext>
            </a:extLst>
          </p:spPr>
          <p:txBody>
            <a:bodyPr lIns="0" tIns="0" rIns="0" bIns="0" anchor="ctr"/>
            <a:lstStyle/>
            <a:p>
              <a:endParaRPr lang="en-US"/>
            </a:p>
          </p:txBody>
        </p:sp>
        <p:sp>
          <p:nvSpPr>
            <p:cNvPr id="12" name="AutoShape 9"/>
            <p:cNvSpPr>
              <a:spLocks/>
            </p:cNvSpPr>
            <p:nvPr/>
          </p:nvSpPr>
          <p:spPr bwMode="auto">
            <a:xfrm>
              <a:off x="5486719" y="-1"/>
              <a:ext cx="1371281" cy="91441"/>
            </a:xfrm>
            <a:custGeom>
              <a:avLst/>
              <a:gdLst>
                <a:gd name="T0" fmla="*/ 43538172 w 21600"/>
                <a:gd name="T1" fmla="*/ 193554 h 21600"/>
                <a:gd name="T2" fmla="*/ 43538172 w 21600"/>
                <a:gd name="T3" fmla="*/ 193554 h 21600"/>
                <a:gd name="T4" fmla="*/ 43538172 w 21600"/>
                <a:gd name="T5" fmla="*/ 193554 h 21600"/>
                <a:gd name="T6" fmla="*/ 43538172 w 21600"/>
                <a:gd name="T7" fmla="*/ 193554 h 21600"/>
                <a:gd name="T8" fmla="*/ 0 60000 65536"/>
                <a:gd name="T9" fmla="*/ 0 60000 65536"/>
                <a:gd name="T10" fmla="*/ 0 60000 65536"/>
                <a:gd name="T11" fmla="*/ 0 60000 65536"/>
              </a:gdLst>
              <a:ahLst/>
              <a:cxnLst>
                <a:cxn ang="T8">
                  <a:pos x="T0" y="T1"/>
                </a:cxn>
                <a:cxn ang="T9">
                  <a:pos x="T2" y="T3"/>
                </a:cxn>
                <a:cxn ang="T10">
                  <a:pos x="T4" y="T5"/>
                </a:cxn>
                <a:cxn ang="T11">
                  <a:pos x="T6" y="T7"/>
                </a:cxn>
              </a:cxnLst>
              <a:rect l="0" t="0" r="r" b="b"/>
              <a:pathLst>
                <a:path w="21600" h="21600">
                  <a:moveTo>
                    <a:pt x="0" y="0"/>
                  </a:moveTo>
                  <a:lnTo>
                    <a:pt x="21600" y="0"/>
                  </a:lnTo>
                  <a:lnTo>
                    <a:pt x="21600" y="21600"/>
                  </a:lnTo>
                  <a:lnTo>
                    <a:pt x="0" y="2160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BFBFBF"/>
            </a:solidFill>
            <a:ln>
              <a:noFill/>
            </a:ln>
            <a:effectLst/>
            <a:extLst>
              <a:ext uri="{91240B29-F687-4f45-9708-019B960494DF}">
                <a14:hiddenLine xmlns:a14="http://schemas.microsoft.com/office/drawing/2010/main" w="12700" cap="flat" cmpd="sng">
                  <a:solidFill>
                    <a:srgbClr val="000000"/>
                  </a:solidFill>
                  <a:prstDash val="solid"/>
                  <a:miter lim="0"/>
                  <a:headEnd/>
                  <a:tailEnd/>
                </a14:hiddenLine>
              </a:ext>
              <a:ext uri="{AF507438-7753-43e0-B8FC-AC1667EBCBE1}">
                <a14:hiddenEffects xmlns:a14="http://schemas.microsoft.com/office/drawing/2010/main">
                  <a:effectLst>
                    <a:outerShdw blurRad="63500" dist="38099" dir="2700000" algn="ctr" rotWithShape="0">
                      <a:srgbClr val="000000">
                        <a:alpha val="74997"/>
                      </a:srgbClr>
                    </a:outerShdw>
                  </a:effectLst>
                </a14:hiddenEffects>
              </a:ext>
            </a:extLst>
          </p:spPr>
          <p:txBody>
            <a:bodyPr lIns="0" tIns="0" rIns="0" bIns="0" anchor="ctr"/>
            <a:lstStyle/>
            <a:p>
              <a:endParaRPr lang="en-US"/>
            </a:p>
          </p:txBody>
        </p:sp>
      </p:grpSp>
    </p:spTree>
    <p:extLst>
      <p:ext uri="{BB962C8B-B14F-4D97-AF65-F5344CB8AC3E}">
        <p14:creationId xmlns:p14="http://schemas.microsoft.com/office/powerpoint/2010/main" val="1965724751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61" r:id="rId1"/>
    <p:sldLayoutId id="2147483662" r:id="rId2"/>
    <p:sldLayoutId id="2147483663" r:id="rId3"/>
    <p:sldLayoutId id="2147483664" r:id="rId4"/>
    <p:sldLayoutId id="2147483665" r:id="rId5"/>
    <p:sldLayoutId id="2147483666" r:id="rId6"/>
    <p:sldLayoutId id="2147483667" r:id="rId7"/>
    <p:sldLayoutId id="2147483668" r:id="rId8"/>
    <p:sldLayoutId id="2147483669" r:id="rId9"/>
    <p:sldLayoutId id="2147483670" r:id="rId10"/>
    <p:sldLayoutId id="2147483671" r:id="rId11"/>
    <p:sldLayoutId id="2147483672" r:id="rId12"/>
    <p:sldLayoutId id="2147483673" r:id="rId13"/>
  </p:sldLayoutIdLst>
  <p:txStyles>
    <p:titleStyle>
      <a:lvl1pPr algn="l" defTabSz="342900" rtl="0" eaLnBrk="1" latinLnBrk="0" hangingPunct="1">
        <a:spcBef>
          <a:spcPct val="0"/>
        </a:spcBef>
        <a:buNone/>
        <a:defRPr sz="24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257175" indent="-257175" algn="l" defTabSz="342900" rtl="0" eaLnBrk="1" latinLnBrk="0" hangingPunct="1">
        <a:spcBef>
          <a:spcPct val="20000"/>
        </a:spcBef>
        <a:buFont typeface="Arial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1pPr>
      <a:lvl2pPr marL="557213" indent="-214313" algn="l" defTabSz="342900" rtl="0" eaLnBrk="1" latinLnBrk="0" hangingPunct="1">
        <a:spcBef>
          <a:spcPct val="20000"/>
        </a:spcBef>
        <a:buFont typeface="Arial"/>
        <a:buChar char="–"/>
        <a:defRPr sz="2100" kern="1200">
          <a:solidFill>
            <a:schemeClr val="tx1"/>
          </a:solidFill>
          <a:latin typeface="+mn-lt"/>
          <a:ea typeface="+mn-ea"/>
          <a:cs typeface="+mn-cs"/>
        </a:defRPr>
      </a:lvl2pPr>
      <a:lvl3pPr marL="857250" indent="-171450" algn="l" defTabSz="342900" rtl="0" eaLnBrk="1" latinLnBrk="0" hangingPunct="1">
        <a:spcBef>
          <a:spcPct val="20000"/>
        </a:spcBef>
        <a:buFont typeface="Arial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200150" indent="-171450" algn="l" defTabSz="342900" rtl="0" eaLnBrk="1" latinLnBrk="0" hangingPunct="1">
        <a:spcBef>
          <a:spcPct val="20000"/>
        </a:spcBef>
        <a:buFont typeface="Arial"/>
        <a:buChar char="–"/>
        <a:defRPr sz="1500" kern="1200">
          <a:solidFill>
            <a:schemeClr val="tx1"/>
          </a:solidFill>
          <a:latin typeface="+mn-lt"/>
          <a:ea typeface="+mn-ea"/>
          <a:cs typeface="+mn-cs"/>
        </a:defRPr>
      </a:lvl4pPr>
      <a:lvl5pPr marL="1543050" indent="-171450" algn="l" defTabSz="342900" rtl="0" eaLnBrk="1" latinLnBrk="0" hangingPunct="1">
        <a:spcBef>
          <a:spcPct val="20000"/>
        </a:spcBef>
        <a:buFont typeface="Arial"/>
        <a:buChar char="»"/>
        <a:defRPr sz="1500" kern="1200">
          <a:solidFill>
            <a:schemeClr val="tx1"/>
          </a:solidFill>
          <a:latin typeface="+mn-lt"/>
          <a:ea typeface="+mn-ea"/>
          <a:cs typeface="+mn-cs"/>
        </a:defRPr>
      </a:lvl5pPr>
      <a:lvl6pPr marL="1885950" indent="-171450" algn="l" defTabSz="342900" rtl="0" eaLnBrk="1" latinLnBrk="0" hangingPunct="1">
        <a:spcBef>
          <a:spcPct val="20000"/>
        </a:spcBef>
        <a:buFont typeface="Arial"/>
        <a:buChar char="•"/>
        <a:defRPr sz="1500" kern="1200">
          <a:solidFill>
            <a:schemeClr val="tx1"/>
          </a:solidFill>
          <a:latin typeface="+mn-lt"/>
          <a:ea typeface="+mn-ea"/>
          <a:cs typeface="+mn-cs"/>
        </a:defRPr>
      </a:lvl6pPr>
      <a:lvl7pPr marL="2228850" indent="-171450" algn="l" defTabSz="342900" rtl="0" eaLnBrk="1" latinLnBrk="0" hangingPunct="1">
        <a:spcBef>
          <a:spcPct val="20000"/>
        </a:spcBef>
        <a:buFont typeface="Arial"/>
        <a:buChar char="•"/>
        <a:defRPr sz="1500" kern="1200">
          <a:solidFill>
            <a:schemeClr val="tx1"/>
          </a:solidFill>
          <a:latin typeface="+mn-lt"/>
          <a:ea typeface="+mn-ea"/>
          <a:cs typeface="+mn-cs"/>
        </a:defRPr>
      </a:lvl7pPr>
      <a:lvl8pPr marL="2571750" indent="-171450" algn="l" defTabSz="342900" rtl="0" eaLnBrk="1" latinLnBrk="0" hangingPunct="1">
        <a:spcBef>
          <a:spcPct val="20000"/>
        </a:spcBef>
        <a:buFont typeface="Arial"/>
        <a:buChar char="•"/>
        <a:defRPr sz="1500" kern="1200">
          <a:solidFill>
            <a:schemeClr val="tx1"/>
          </a:solidFill>
          <a:latin typeface="+mn-lt"/>
          <a:ea typeface="+mn-ea"/>
          <a:cs typeface="+mn-cs"/>
        </a:defRPr>
      </a:lvl8pPr>
      <a:lvl9pPr marL="2914650" indent="-171450" algn="l" defTabSz="342900" rtl="0" eaLnBrk="1" latinLnBrk="0" hangingPunct="1">
        <a:spcBef>
          <a:spcPct val="20000"/>
        </a:spcBef>
        <a:buFont typeface="Arial"/>
        <a:buChar char="•"/>
        <a:defRPr sz="15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de-DE"/>
      </a:defPPr>
      <a:lvl1pPr marL="0" algn="l" defTabSz="342900" rtl="0" eaLnBrk="1" latinLnBrk="0" hangingPunct="1">
        <a:defRPr sz="1350" kern="1200">
          <a:solidFill>
            <a:schemeClr val="tx1"/>
          </a:solidFill>
          <a:latin typeface="+mn-lt"/>
          <a:ea typeface="+mn-ea"/>
          <a:cs typeface="+mn-cs"/>
        </a:defRPr>
      </a:lvl1pPr>
      <a:lvl2pPr marL="342900" algn="l" defTabSz="342900" rtl="0" eaLnBrk="1" latinLnBrk="0" hangingPunct="1">
        <a:defRPr sz="1350" kern="1200">
          <a:solidFill>
            <a:schemeClr val="tx1"/>
          </a:solidFill>
          <a:latin typeface="+mn-lt"/>
          <a:ea typeface="+mn-ea"/>
          <a:cs typeface="+mn-cs"/>
        </a:defRPr>
      </a:lvl2pPr>
      <a:lvl3pPr marL="685800" algn="l" defTabSz="342900" rtl="0" eaLnBrk="1" latinLnBrk="0" hangingPunct="1">
        <a:defRPr sz="1350" kern="1200">
          <a:solidFill>
            <a:schemeClr val="tx1"/>
          </a:solidFill>
          <a:latin typeface="+mn-lt"/>
          <a:ea typeface="+mn-ea"/>
          <a:cs typeface="+mn-cs"/>
        </a:defRPr>
      </a:lvl3pPr>
      <a:lvl4pPr marL="1028700" algn="l" defTabSz="342900" rtl="0" eaLnBrk="1" latinLnBrk="0" hangingPunct="1">
        <a:defRPr sz="1350" kern="1200">
          <a:solidFill>
            <a:schemeClr val="tx1"/>
          </a:solidFill>
          <a:latin typeface="+mn-lt"/>
          <a:ea typeface="+mn-ea"/>
          <a:cs typeface="+mn-cs"/>
        </a:defRPr>
      </a:lvl4pPr>
      <a:lvl5pPr marL="1371600" algn="l" defTabSz="342900" rtl="0" eaLnBrk="1" latinLnBrk="0" hangingPunct="1">
        <a:defRPr sz="1350" kern="1200">
          <a:solidFill>
            <a:schemeClr val="tx1"/>
          </a:solidFill>
          <a:latin typeface="+mn-lt"/>
          <a:ea typeface="+mn-ea"/>
          <a:cs typeface="+mn-cs"/>
        </a:defRPr>
      </a:lvl5pPr>
      <a:lvl6pPr marL="1714500" algn="l" defTabSz="342900" rtl="0" eaLnBrk="1" latinLnBrk="0" hangingPunct="1">
        <a:defRPr sz="1350" kern="1200">
          <a:solidFill>
            <a:schemeClr val="tx1"/>
          </a:solidFill>
          <a:latin typeface="+mn-lt"/>
          <a:ea typeface="+mn-ea"/>
          <a:cs typeface="+mn-cs"/>
        </a:defRPr>
      </a:lvl6pPr>
      <a:lvl7pPr marL="2057400" algn="l" defTabSz="342900" rtl="0" eaLnBrk="1" latinLnBrk="0" hangingPunct="1">
        <a:defRPr sz="1350" kern="1200">
          <a:solidFill>
            <a:schemeClr val="tx1"/>
          </a:solidFill>
          <a:latin typeface="+mn-lt"/>
          <a:ea typeface="+mn-ea"/>
          <a:cs typeface="+mn-cs"/>
        </a:defRPr>
      </a:lvl7pPr>
      <a:lvl8pPr marL="2400300" algn="l" defTabSz="342900" rtl="0" eaLnBrk="1" latinLnBrk="0" hangingPunct="1">
        <a:defRPr sz="1350" kern="1200">
          <a:solidFill>
            <a:schemeClr val="tx1"/>
          </a:solidFill>
          <a:latin typeface="+mn-lt"/>
          <a:ea typeface="+mn-ea"/>
          <a:cs typeface="+mn-cs"/>
        </a:defRPr>
      </a:lvl8pPr>
      <a:lvl9pPr marL="2743200" algn="l" defTabSz="342900" rtl="0" eaLnBrk="1" latinLnBrk="0" hangingPunct="1">
        <a:defRPr sz="135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.xm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el 1"/>
          <p:cNvSpPr>
            <a:spLocks noGrp="1"/>
          </p:cNvSpPr>
          <p:nvPr>
            <p:ph type="ctrTitle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3" name="Untertitel 2"/>
          <p:cNvSpPr>
            <a:spLocks noGrp="1"/>
          </p:cNvSpPr>
          <p:nvPr>
            <p:ph type="subTitle" idx="1"/>
          </p:nvPr>
        </p:nvSpPr>
        <p:spPr/>
        <p:txBody>
          <a:bodyPr/>
          <a:lstStyle/>
          <a:p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3312520092"/>
      </p:ext>
    </p:extLst>
  </p:cSld>
  <p:clrMapOvr>
    <a:masterClrMapping/>
  </p:clrMapOvr>
</p:sld>
</file>

<file path=ppt/theme/theme1.xml><?xml version="1.0" encoding="utf-8"?>
<a:theme xmlns:a="http://schemas.openxmlformats.org/drawingml/2006/main" name="quintly_template">
  <a:themeElements>
    <a:clrScheme name="Office">
      <a:dk1>
        <a:sysClr val="windowText" lastClr="000000"/>
      </a:dk1>
      <a:lt1>
        <a:sysClr val="window" lastClr="FFFFFF"/>
      </a:lt1>
      <a:dk2>
        <a:srgbClr val="1F497D"/>
      </a:dk2>
      <a:lt2>
        <a:srgbClr val="EEECE1"/>
      </a:lt2>
      <a:accent1>
        <a:srgbClr val="4F81BD"/>
      </a:accent1>
      <a:accent2>
        <a:srgbClr val="C0504D"/>
      </a:accent2>
      <a:accent3>
        <a:srgbClr val="9BBB59"/>
      </a:accent3>
      <a:accent4>
        <a:srgbClr val="8064A2"/>
      </a:accent4>
      <a:accent5>
        <a:srgbClr val="4BACC6"/>
      </a:accent5>
      <a:accent6>
        <a:srgbClr val="F79646"/>
      </a:accent6>
      <a:hlink>
        <a:srgbClr val="0000FF"/>
      </a:hlink>
      <a:folHlink>
        <a:srgbClr val="800080"/>
      </a:folHlink>
    </a:clrScheme>
    <a:fontScheme name="Office">
      <a:maj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  <a:objectDefaults>
    <a:spDef>
      <a:spPr/>
      <a:bodyPr/>
      <a:lstStyle/>
      <a:style>
        <a:lnRef idx="1">
          <a:schemeClr val="accent1"/>
        </a:lnRef>
        <a:fillRef idx="3">
          <a:schemeClr val="accent1"/>
        </a:fillRef>
        <a:effectRef idx="2">
          <a:schemeClr val="accent1"/>
        </a:effectRef>
        <a:fontRef idx="minor">
          <a:schemeClr val="lt1"/>
        </a:fontRef>
      </a:style>
    </a:spDef>
    <a:lnDef>
      <a:spPr/>
      <a:bodyPr/>
      <a:lstStyle/>
      <a:style>
        <a:lnRef idx="2">
          <a:schemeClr val="accent1"/>
        </a:lnRef>
        <a:fillRef idx="0">
          <a:schemeClr val="accent1"/>
        </a:fillRef>
        <a:effectRef idx="1">
          <a:schemeClr val="accent1"/>
        </a:effectRef>
        <a:fontRef idx="minor">
          <a:schemeClr val="tx1"/>
        </a:fontRef>
      </a:style>
    </a:lnDef>
  </a:objectDefaults>
  <a:extraClrSchemeLst/>
  <a:extLst>
    <a:ext uri="{05A4C25C-085E-4340-85A3-A5531E510DB2}">
      <thm15:themeFamily xmlns:thm15="http://schemas.microsoft.com/office/thememl/2012/main" xmlns="" name="Presentation7" id="{ACB3D734-6B43-4C14-8CA7-35CA28DAB2B4}" vid="{BB6C8173-4B4F-4C9C-840B-53837BF5562B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emplate/>
  <TotalTime>57</TotalTime>
  <Words>0</Words>
  <Application>Microsoft Macintosh PowerPoint</Application>
  <PresentationFormat>On-screen Show (4:3)</PresentationFormat>
  <Paragraphs>0</Paragraphs>
  <Slides>1</Slides>
  <Notes>0</Notes>
  <HiddenSlides>0</HiddenSlides>
  <MMClips>0</MMClips>
  <ScaleCrop>false</ScaleCrop>
  <HeadingPairs>
    <vt:vector size="4" baseType="variant">
      <vt:variant>
        <vt:lpstr>Theme</vt:lpstr>
      </vt:variant>
      <vt:variant>
        <vt:i4>1</vt:i4>
      </vt:variant>
      <vt:variant>
        <vt:lpstr>Slide Titles</vt:lpstr>
      </vt:variant>
      <vt:variant>
        <vt:i4>1</vt:i4>
      </vt:variant>
    </vt:vector>
  </HeadingPairs>
  <TitlesOfParts>
    <vt:vector size="2" baseType="lpstr">
      <vt:lpstr>quintly_template</vt:lpstr>
      <vt:lpstr>PowerPoint Presentation</vt:lpstr>
    </vt:vector>
  </TitlesOfParts>
  <LinksUpToDate>false</LinksUpToDate>
  <SharedDoc>false</SharedDoc>
  <HyperlinksChanged>false</HyperlinksChanged>
  <AppVersion>14.0000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PowerPoint Presentation</dc:title>
  <dc:creator>Alexander Peiniger</dc:creator>
  <cp:lastModifiedBy>Dennis Giordano</cp:lastModifiedBy>
  <cp:revision>3</cp:revision>
  <dcterms:created xsi:type="dcterms:W3CDTF">2015-07-23T12:21:45Z</dcterms:created>
  <dcterms:modified xsi:type="dcterms:W3CDTF">2015-09-07T10:28:12Z</dcterms:modified>
</cp:coreProperties>
</file>