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4506-43E4-97F0-BC0541C7C9D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4506-43E4-97F0-BC0541C7C9D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smooth val="0"/>
          <c:extLst>
            <c:ext xmlns:c16="http://schemas.microsoft.com/office/drawing/2014/chart" uri="{C3380CC4-5D6E-409C-BE32-E72D297353CC}">
              <c16:uniqueId val="{00000002-4506-43E4-97F0-BC0541C7C9D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Sheet1!$E$2:$E$16</c:f>
            </c:numRef>
          </c:val>
          <c:smooth val="0"/>
          <c:extLst>
            <c:ext xmlns:c16="http://schemas.microsoft.com/office/drawing/2014/chart" uri="{C3380CC4-5D6E-409C-BE32-E72D297353CC}">
              <c16:uniqueId val="{00000003-4506-43E4-97F0-BC0541C7C9D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Sheet1!$F$2:$F$16</c:f>
            </c:numRef>
          </c:val>
          <c:smooth val="0"/>
          <c:extLst>
            <c:ext xmlns:c16="http://schemas.microsoft.com/office/drawing/2014/chart" uri="{C3380CC4-5D6E-409C-BE32-E72D297353CC}">
              <c16:uniqueId val="{00000004-4506-43E4-97F0-BC0541C7C9D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Sheet1!$G$2:$G$16</c:f>
            </c:numRef>
          </c:val>
          <c:smooth val="0"/>
          <c:extLst>
            <c:ext xmlns:c16="http://schemas.microsoft.com/office/drawing/2014/chart" uri="{C3380CC4-5D6E-409C-BE32-E72D297353CC}">
              <c16:uniqueId val="{00000005-4506-43E4-97F0-BC0541C7C9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291728"/>
        <c:axId val="313296976"/>
      </c:lineChart>
      <c:catAx>
        <c:axId val="31329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96976"/>
        <c:crosses val="autoZero"/>
        <c:auto val="1"/>
        <c:lblAlgn val="ctr"/>
        <c:lblOffset val="100"/>
        <c:noMultiLvlLbl val="0"/>
      </c:catAx>
      <c:valAx>
        <c:axId val="31329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9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447" y="614003"/>
            <a:ext cx="2224873" cy="132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>
          <a:xfrm>
            <a:off x="7323542" y="6356352"/>
            <a:ext cx="1363257" cy="365125"/>
          </a:xfrm>
        </p:spPr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3475"/>
            <a:ext cx="10795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sp>
        <p:nvSpPr>
          <p:cNvPr id="10" name="Source: quintly"/>
          <p:cNvSpPr>
            <a:spLocks noGrp="1"/>
          </p:cNvSpPr>
          <p:nvPr>
            <p:ph type="ftr" sz="quarter" idx="11"/>
          </p:nvPr>
        </p:nvSpPr>
        <p:spPr>
          <a:xfrm>
            <a:off x="7323542" y="6356352"/>
            <a:ext cx="1363257" cy="365125"/>
          </a:xfrm>
        </p:spPr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pic>
        <p:nvPicPr>
          <p:cNvPr id="11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3475"/>
            <a:ext cx="10795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6" name="Group 4"/>
          <p:cNvGrpSpPr>
            <a:grpSpLocks/>
          </p:cNvGrpSpPr>
          <p:nvPr userDrawn="1"/>
        </p:nvGrpSpPr>
        <p:grpSpPr bwMode="auto">
          <a:xfrm>
            <a:off x="1105084" y="6804025"/>
            <a:ext cx="6804025" cy="53975"/>
            <a:chOff x="-1" y="-1"/>
            <a:chExt cx="6858001" cy="91441"/>
          </a:xfrm>
        </p:grpSpPr>
        <p:sp>
          <p:nvSpPr>
            <p:cNvPr id="8" name="AutoShape 5"/>
            <p:cNvSpPr>
              <a:spLocks/>
            </p:cNvSpPr>
            <p:nvPr/>
          </p:nvSpPr>
          <p:spPr bwMode="auto">
            <a:xfrm>
              <a:off x="-1" y="-1"/>
              <a:ext cx="1371280" cy="91441"/>
            </a:xfrm>
            <a:custGeom>
              <a:avLst/>
              <a:gdLst>
                <a:gd name="T0" fmla="*/ 43538203 w 21600"/>
                <a:gd name="T1" fmla="*/ 193554 h 21600"/>
                <a:gd name="T2" fmla="*/ 43538203 w 21600"/>
                <a:gd name="T3" fmla="*/ 193554 h 21600"/>
                <a:gd name="T4" fmla="*/ 43538203 w 21600"/>
                <a:gd name="T5" fmla="*/ 193554 h 21600"/>
                <a:gd name="T6" fmla="*/ 43538203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C7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9" name="AutoShape 6"/>
            <p:cNvSpPr>
              <a:spLocks/>
            </p:cNvSpPr>
            <p:nvPr/>
          </p:nvSpPr>
          <p:spPr bwMode="auto">
            <a:xfrm>
              <a:off x="1371279" y="-1"/>
              <a:ext cx="1371281" cy="91441"/>
            </a:xfrm>
            <a:custGeom>
              <a:avLst/>
              <a:gdLst>
                <a:gd name="T0" fmla="*/ 43538172 w 21600"/>
                <a:gd name="T1" fmla="*/ 193554 h 21600"/>
                <a:gd name="T2" fmla="*/ 43538172 w 21600"/>
                <a:gd name="T3" fmla="*/ 193554 h 21600"/>
                <a:gd name="T4" fmla="*/ 43538172 w 21600"/>
                <a:gd name="T5" fmla="*/ 193554 h 21600"/>
                <a:gd name="T6" fmla="*/ 43538172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4D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0" name="AutoShape 7"/>
            <p:cNvSpPr>
              <a:spLocks/>
            </p:cNvSpPr>
            <p:nvPr/>
          </p:nvSpPr>
          <p:spPr bwMode="auto">
            <a:xfrm>
              <a:off x="2742559" y="-1"/>
              <a:ext cx="1372880" cy="91441"/>
            </a:xfrm>
            <a:custGeom>
              <a:avLst/>
              <a:gdLst>
                <a:gd name="T0" fmla="*/ 43588940 w 21600"/>
                <a:gd name="T1" fmla="*/ 193554 h 21600"/>
                <a:gd name="T2" fmla="*/ 43588940 w 21600"/>
                <a:gd name="T3" fmla="*/ 193554 h 21600"/>
                <a:gd name="T4" fmla="*/ 43588940 w 21600"/>
                <a:gd name="T5" fmla="*/ 193554 h 21600"/>
                <a:gd name="T6" fmla="*/ 43588940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B7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1" name="AutoShape 8"/>
            <p:cNvSpPr>
              <a:spLocks/>
            </p:cNvSpPr>
            <p:nvPr/>
          </p:nvSpPr>
          <p:spPr bwMode="auto">
            <a:xfrm>
              <a:off x="4115440" y="-1"/>
              <a:ext cx="1371280" cy="91441"/>
            </a:xfrm>
            <a:custGeom>
              <a:avLst/>
              <a:gdLst>
                <a:gd name="T0" fmla="*/ 43538140 w 21600"/>
                <a:gd name="T1" fmla="*/ 193554 h 21600"/>
                <a:gd name="T2" fmla="*/ 43538140 w 21600"/>
                <a:gd name="T3" fmla="*/ 193554 h 21600"/>
                <a:gd name="T4" fmla="*/ 43538140 w 21600"/>
                <a:gd name="T5" fmla="*/ 193554 h 21600"/>
                <a:gd name="T6" fmla="*/ 43538140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94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2" name="AutoShape 9"/>
            <p:cNvSpPr>
              <a:spLocks/>
            </p:cNvSpPr>
            <p:nvPr/>
          </p:nvSpPr>
          <p:spPr bwMode="auto">
            <a:xfrm>
              <a:off x="5486719" y="-1"/>
              <a:ext cx="1371281" cy="91441"/>
            </a:xfrm>
            <a:custGeom>
              <a:avLst/>
              <a:gdLst>
                <a:gd name="T0" fmla="*/ 43538172 w 21600"/>
                <a:gd name="T1" fmla="*/ 193554 h 21600"/>
                <a:gd name="T2" fmla="*/ 43538172 w 21600"/>
                <a:gd name="T3" fmla="*/ 193554 h 21600"/>
                <a:gd name="T4" fmla="*/ 43538172 w 21600"/>
                <a:gd name="T5" fmla="*/ 193554 h 21600"/>
                <a:gd name="T6" fmla="*/ 43538172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1A86A-D1F9-48A3-A94F-74EF76B36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*Facebook LEH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E953E9-62A5-4E5C-BA57-CBE334CB34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7199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F885F-A0CD-4AB3-BD3C-192B2431FB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8D594-3227-44F0-905D-5442BC5A5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7474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20181207_162841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*Facebook LEH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*Facebook LEH</dc:title>
  <dc:creator>Administrator</dc:creator>
  <cp:lastModifiedBy>Administrator</cp:lastModifiedBy>
  <cp:revision>1</cp:revision>
  <dcterms:created xsi:type="dcterms:W3CDTF">2018-12-07T16:28:42Z</dcterms:created>
  <dcterms:modified xsi:type="dcterms:W3CDTF">2018-12-07T16:28:53Z</dcterms:modified>
</cp:coreProperties>
</file>