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13447" y="614003"/>
            <a:ext cx="2224873" cy="1328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a:xfrm>
            <a:off x="7323542" y="6356352"/>
            <a:ext cx="1363257" cy="365125"/>
          </a:xfrm>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13475"/>
            <a:ext cx="10795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
        <p:nvSpPr>
          <p:cNvPr id="10" name="Source: quintly"/>
          <p:cNvSpPr>
            <a:spLocks noGrp="1"/>
          </p:cNvSpPr>
          <p:nvPr>
            <p:ph type="ftr" sz="quarter" idx="11"/>
          </p:nvPr>
        </p:nvSpPr>
        <p:spPr>
          <a:xfrm>
            <a:off x="7323542" y="6356352"/>
            <a:ext cx="1363257" cy="365125"/>
          </a:xfrm>
        </p:spPr>
        <p:txBody>
          <a:bodyPr/>
          <a:lstStyle/>
          <a:p>
            <a:r>
              <a:rPr lang="de-DE" dirty="0"/>
              <a:t>Source: </a:t>
            </a:r>
            <a:r>
              <a:rPr lang="de-DE" dirty="0" err="1"/>
              <a:t>quintly</a:t>
            </a:r>
            <a:endParaRPr lang="en-US" dirty="0"/>
          </a:p>
        </p:txBody>
      </p:sp>
      <p:pic>
        <p:nvPicPr>
          <p:cNvPr id="11"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13475"/>
            <a:ext cx="10795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grpSp>
        <p:nvGrpSpPr>
          <p:cNvPr id="6" name="Group 4"/>
          <p:cNvGrpSpPr>
            <a:grpSpLocks/>
          </p:cNvGrpSpPr>
          <p:nvPr userDrawn="1"/>
        </p:nvGrpSpPr>
        <p:grpSpPr bwMode="auto">
          <a:xfrm>
            <a:off x="1105084" y="6804025"/>
            <a:ext cx="6804025" cy="53975"/>
            <a:chOff x="-1" y="-1"/>
            <a:chExt cx="6858001" cy="91441"/>
          </a:xfrm>
        </p:grpSpPr>
        <p:sp>
          <p:nvSpPr>
            <p:cNvPr id="8" name="AutoShape 5"/>
            <p:cNvSpPr>
              <a:spLocks/>
            </p:cNvSpPr>
            <p:nvPr/>
          </p:nvSpPr>
          <p:spPr bwMode="auto">
            <a:xfrm>
              <a:off x="-1" y="-1"/>
              <a:ext cx="1371280" cy="91441"/>
            </a:xfrm>
            <a:custGeom>
              <a:avLst/>
              <a:gdLst>
                <a:gd name="T0" fmla="*/ 43538203 w 21600"/>
                <a:gd name="T1" fmla="*/ 193554 h 21600"/>
                <a:gd name="T2" fmla="*/ 43538203 w 21600"/>
                <a:gd name="T3" fmla="*/ 193554 h 21600"/>
                <a:gd name="T4" fmla="*/ 43538203 w 21600"/>
                <a:gd name="T5" fmla="*/ 193554 h 21600"/>
                <a:gd name="T6" fmla="*/ 43538203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23C7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9" name="AutoShape 6"/>
            <p:cNvSpPr>
              <a:spLocks/>
            </p:cNvSpPr>
            <p:nvPr/>
          </p:nvSpPr>
          <p:spPr bwMode="auto">
            <a:xfrm>
              <a:off x="1371279" y="-1"/>
              <a:ext cx="1371281" cy="91441"/>
            </a:xfrm>
            <a:custGeom>
              <a:avLst/>
              <a:gdLst>
                <a:gd name="T0" fmla="*/ 43538172 w 21600"/>
                <a:gd name="T1" fmla="*/ 193554 h 21600"/>
                <a:gd name="T2" fmla="*/ 43538172 w 21600"/>
                <a:gd name="T3" fmla="*/ 193554 h 21600"/>
                <a:gd name="T4" fmla="*/ 43538172 w 21600"/>
                <a:gd name="T5" fmla="*/ 193554 h 21600"/>
                <a:gd name="T6" fmla="*/ 43538172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D84D5A"/>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0" name="AutoShape 7"/>
            <p:cNvSpPr>
              <a:spLocks/>
            </p:cNvSpPr>
            <p:nvPr/>
          </p:nvSpPr>
          <p:spPr bwMode="auto">
            <a:xfrm>
              <a:off x="2742559" y="-1"/>
              <a:ext cx="1372880" cy="91441"/>
            </a:xfrm>
            <a:custGeom>
              <a:avLst/>
              <a:gdLst>
                <a:gd name="T0" fmla="*/ 43588940 w 21600"/>
                <a:gd name="T1" fmla="*/ 193554 h 21600"/>
                <a:gd name="T2" fmla="*/ 43588940 w 21600"/>
                <a:gd name="T3" fmla="*/ 193554 h 21600"/>
                <a:gd name="T4" fmla="*/ 43588940 w 21600"/>
                <a:gd name="T5" fmla="*/ 193554 h 21600"/>
                <a:gd name="T6" fmla="*/ 43588940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A1B7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1" name="AutoShape 8"/>
            <p:cNvSpPr>
              <a:spLocks/>
            </p:cNvSpPr>
            <p:nvPr/>
          </p:nvSpPr>
          <p:spPr bwMode="auto">
            <a:xfrm>
              <a:off x="4115440" y="-1"/>
              <a:ext cx="1371280" cy="91441"/>
            </a:xfrm>
            <a:custGeom>
              <a:avLst/>
              <a:gdLst>
                <a:gd name="T0" fmla="*/ 43538140 w 21600"/>
                <a:gd name="T1" fmla="*/ 193554 h 21600"/>
                <a:gd name="T2" fmla="*/ 43538140 w 21600"/>
                <a:gd name="T3" fmla="*/ 193554 h 21600"/>
                <a:gd name="T4" fmla="*/ 43538140 w 21600"/>
                <a:gd name="T5" fmla="*/ 193554 h 21600"/>
                <a:gd name="T6" fmla="*/ 43538140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CC94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2" name="AutoShape 9"/>
            <p:cNvSpPr>
              <a:spLocks/>
            </p:cNvSpPr>
            <p:nvPr/>
          </p:nvSpPr>
          <p:spPr bwMode="auto">
            <a:xfrm>
              <a:off x="5486719" y="-1"/>
              <a:ext cx="1371281" cy="91441"/>
            </a:xfrm>
            <a:custGeom>
              <a:avLst/>
              <a:gdLst>
                <a:gd name="T0" fmla="*/ 43538172 w 21600"/>
                <a:gd name="T1" fmla="*/ 193554 h 21600"/>
                <a:gd name="T2" fmla="*/ 43538172 w 21600"/>
                <a:gd name="T3" fmla="*/ 193554 h 21600"/>
                <a:gd name="T4" fmla="*/ 43538172 w 21600"/>
                <a:gd name="T5" fmla="*/ 193554 h 21600"/>
                <a:gd name="T6" fmla="*/ 43538172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BFBFB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gr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A9FE-9AC0-468E-966C-761477E86DE5}"/>
              </a:ext>
            </a:extLst>
          </p:cNvPr>
          <p:cNvSpPr>
            <a:spLocks noGrp="1"/>
          </p:cNvSpPr>
          <p:nvPr>
            <p:ph type="title"/>
          </p:nvPr>
        </p:nvSpPr>
        <p:spPr/>
        <p:txBody>
          <a:bodyPr/>
          <a:lstStyle/>
          <a:p>
            <a:r>
              <a:rPr lang="en-US"/>
              <a:t>Facebook Own Posts Table  | Energy Drinks - 1 of 10</a:t>
            </a:r>
          </a:p>
        </p:txBody>
      </p:sp>
      <p:graphicFrame>
        <p:nvGraphicFramePr>
          <p:cNvPr id="5" name="Table Placeholder 4">
            <a:extLst>
              <a:ext uri="{FF2B5EF4-FFF2-40B4-BE49-F238E27FC236}">
                <a16:creationId xmlns:a16="http://schemas.microsoft.com/office/drawing/2014/main" id="{EC48F1ED-1906-4F09-A145-2B84CDA34A6D}"/>
              </a:ext>
            </a:extLst>
          </p:cNvPr>
          <p:cNvGraphicFramePr>
            <a:graphicFrameLocks noGrp="1"/>
          </p:cNvGraphicFramePr>
          <p:nvPr>
            <p:ph type="tbl" sz="quarter" idx="13"/>
            <p:extLst>
              <p:ext uri="{D42A27DB-BD31-4B8C-83A1-F6EECF244321}">
                <p14:modId xmlns:p14="http://schemas.microsoft.com/office/powerpoint/2010/main" val="1441422861"/>
              </p:ext>
            </p:extLst>
          </p:nvPr>
        </p:nvGraphicFramePr>
        <p:xfrm>
          <a:off x="457200" y="1731963"/>
          <a:ext cx="8229600" cy="41757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99051619"/>
                    </a:ext>
                  </a:extLst>
                </a:gridCol>
                <a:gridCol w="370332">
                  <a:extLst>
                    <a:ext uri="{9D8B030D-6E8A-4147-A177-3AD203B41FA5}">
                      <a16:colId xmlns:a16="http://schemas.microsoft.com/office/drawing/2014/main" val="188711432"/>
                    </a:ext>
                  </a:extLst>
                </a:gridCol>
                <a:gridCol w="370332">
                  <a:extLst>
                    <a:ext uri="{9D8B030D-6E8A-4147-A177-3AD203B41FA5}">
                      <a16:colId xmlns:a16="http://schemas.microsoft.com/office/drawing/2014/main" val="528311522"/>
                    </a:ext>
                  </a:extLst>
                </a:gridCol>
                <a:gridCol w="370332">
                  <a:extLst>
                    <a:ext uri="{9D8B030D-6E8A-4147-A177-3AD203B41FA5}">
                      <a16:colId xmlns:a16="http://schemas.microsoft.com/office/drawing/2014/main" val="4129637358"/>
                    </a:ext>
                  </a:extLst>
                </a:gridCol>
                <a:gridCol w="329184">
                  <a:extLst>
                    <a:ext uri="{9D8B030D-6E8A-4147-A177-3AD203B41FA5}">
                      <a16:colId xmlns:a16="http://schemas.microsoft.com/office/drawing/2014/main" val="3962031076"/>
                    </a:ext>
                  </a:extLst>
                </a:gridCol>
                <a:gridCol w="329184">
                  <a:extLst>
                    <a:ext uri="{9D8B030D-6E8A-4147-A177-3AD203B41FA5}">
                      <a16:colId xmlns:a16="http://schemas.microsoft.com/office/drawing/2014/main" val="1046454398"/>
                    </a:ext>
                  </a:extLst>
                </a:gridCol>
                <a:gridCol w="329184">
                  <a:extLst>
                    <a:ext uri="{9D8B030D-6E8A-4147-A177-3AD203B41FA5}">
                      <a16:colId xmlns:a16="http://schemas.microsoft.com/office/drawing/2014/main" val="3732950780"/>
                    </a:ext>
                  </a:extLst>
                </a:gridCol>
                <a:gridCol w="329184">
                  <a:extLst>
                    <a:ext uri="{9D8B030D-6E8A-4147-A177-3AD203B41FA5}">
                      <a16:colId xmlns:a16="http://schemas.microsoft.com/office/drawing/2014/main" val="2759616297"/>
                    </a:ext>
                  </a:extLst>
                </a:gridCol>
                <a:gridCol w="329184">
                  <a:extLst>
                    <a:ext uri="{9D8B030D-6E8A-4147-A177-3AD203B41FA5}">
                      <a16:colId xmlns:a16="http://schemas.microsoft.com/office/drawing/2014/main" val="200842184"/>
                    </a:ext>
                  </a:extLst>
                </a:gridCol>
                <a:gridCol w="329184">
                  <a:extLst>
                    <a:ext uri="{9D8B030D-6E8A-4147-A177-3AD203B41FA5}">
                      <a16:colId xmlns:a16="http://schemas.microsoft.com/office/drawing/2014/main" val="3357025441"/>
                    </a:ext>
                  </a:extLst>
                </a:gridCol>
                <a:gridCol w="329184">
                  <a:extLst>
                    <a:ext uri="{9D8B030D-6E8A-4147-A177-3AD203B41FA5}">
                      <a16:colId xmlns:a16="http://schemas.microsoft.com/office/drawing/2014/main" val="3036030998"/>
                    </a:ext>
                  </a:extLst>
                </a:gridCol>
                <a:gridCol w="329184">
                  <a:extLst>
                    <a:ext uri="{9D8B030D-6E8A-4147-A177-3AD203B41FA5}">
                      <a16:colId xmlns:a16="http://schemas.microsoft.com/office/drawing/2014/main" val="2664295216"/>
                    </a:ext>
                  </a:extLst>
                </a:gridCol>
                <a:gridCol w="329184">
                  <a:extLst>
                    <a:ext uri="{9D8B030D-6E8A-4147-A177-3AD203B41FA5}">
                      <a16:colId xmlns:a16="http://schemas.microsoft.com/office/drawing/2014/main" val="2487351073"/>
                    </a:ext>
                  </a:extLst>
                </a:gridCol>
                <a:gridCol w="370332">
                  <a:extLst>
                    <a:ext uri="{9D8B030D-6E8A-4147-A177-3AD203B41FA5}">
                      <a16:colId xmlns:a16="http://schemas.microsoft.com/office/drawing/2014/main" val="3215179926"/>
                    </a:ext>
                  </a:extLst>
                </a:gridCol>
                <a:gridCol w="370332">
                  <a:extLst>
                    <a:ext uri="{9D8B030D-6E8A-4147-A177-3AD203B41FA5}">
                      <a16:colId xmlns:a16="http://schemas.microsoft.com/office/drawing/2014/main" val="811070528"/>
                    </a:ext>
                  </a:extLst>
                </a:gridCol>
                <a:gridCol w="329184">
                  <a:extLst>
                    <a:ext uri="{9D8B030D-6E8A-4147-A177-3AD203B41FA5}">
                      <a16:colId xmlns:a16="http://schemas.microsoft.com/office/drawing/2014/main" val="2610442876"/>
                    </a:ext>
                  </a:extLst>
                </a:gridCol>
                <a:gridCol w="329184">
                  <a:extLst>
                    <a:ext uri="{9D8B030D-6E8A-4147-A177-3AD203B41FA5}">
                      <a16:colId xmlns:a16="http://schemas.microsoft.com/office/drawing/2014/main" val="2320520174"/>
                    </a:ext>
                  </a:extLst>
                </a:gridCol>
                <a:gridCol w="370332">
                  <a:extLst>
                    <a:ext uri="{9D8B030D-6E8A-4147-A177-3AD203B41FA5}">
                      <a16:colId xmlns:a16="http://schemas.microsoft.com/office/drawing/2014/main" val="210095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608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22:07:00 </a:t>
                      </a:r>
                      <a:r>
                        <a:rPr kumimoji="0" lang="en-US" sz="1000" b="0" i="0" u="none" strike="noStrike" kern="1200" cap="none" spc="0" normalizeH="0" baseline="0" noProof="0">
                          <a:ln>
                            <a:noFill/>
                          </a:ln>
                          <a:solidFill>
                            <a:prstClr val="black"/>
                          </a:solidFill>
                          <a:effectLst/>
                          <a:uLnTx/>
                          <a:uFillTx/>
                          <a:latin typeface="+mn-lt"/>
                          <a:ea typeface="+mn-ea"/>
                          <a:cs typeface="+mn-cs"/>
                        </a:rPr>
                        <a:t> 
 3x champ Carissa Moore and teen rookie Caroline Marks spent the winter together and just faced-off in a final. Let's see if the apprentice can best the master at the US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705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Monster Energy - 2018-07-31 20:55:45 </a:t>
                      </a:r>
                      <a:r>
                        <a:rPr kumimoji="0" lang="en-US" sz="1000" b="0" i="0" u="none" strike="noStrike" kern="1200" cap="none" spc="0" normalizeH="0" baseline="0" noProof="0">
                          <a:ln>
                            <a:noFill/>
                          </a:ln>
                          <a:solidFill>
                            <a:prstClr val="black"/>
                          </a:solidFill>
                          <a:effectLst/>
                          <a:uLnTx/>
                          <a:uFillTx/>
                          <a:latin typeface="+mn-lt"/>
                          <a:ea typeface="+mn-ea"/>
                          <a:cs typeface="+mn-cs"/>
                        </a:rPr>
                        <a:t> 
 Talk about a scary moment for Bubba Wallace as he goes into the wall at Pocono Raceway 😵
But after the restart it was Kyle Busch that walked away with the NASCAR 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271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18:07:00 </a:t>
                      </a:r>
                      <a:r>
                        <a:rPr kumimoji="0" lang="en-US" sz="1000" b="0" i="0" u="none" strike="noStrike" kern="1200" cap="none" spc="0" normalizeH="0" baseline="0" noProof="0">
                          <a:ln>
                            <a:noFill/>
                          </a:ln>
                          <a:solidFill>
                            <a:prstClr val="black"/>
                          </a:solidFill>
                          <a:effectLst/>
                          <a:uLnTx/>
                          <a:uFillTx/>
                          <a:latin typeface="+mn-lt"/>
                          <a:ea typeface="+mn-ea"/>
                          <a:cs typeface="+mn-cs"/>
                        </a:rPr>
                        <a:t> 
 Daniel Sandoval stays sending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6661995"/>
                  </a:ext>
                </a:extLst>
              </a:tr>
            </a:tbl>
          </a:graphicData>
        </a:graphic>
      </p:graphicFrame>
      <p:sp>
        <p:nvSpPr>
          <p:cNvPr id="4" name="Text Placeholder 3">
            <a:extLst>
              <a:ext uri="{FF2B5EF4-FFF2-40B4-BE49-F238E27FC236}">
                <a16:creationId xmlns:a16="http://schemas.microsoft.com/office/drawing/2014/main" id="{5A8DD59B-8C46-4755-99DF-15FB38E2749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22222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B1CD4-62F1-40EC-892D-9D8D945E06B3}"/>
              </a:ext>
            </a:extLst>
          </p:cNvPr>
          <p:cNvSpPr>
            <a:spLocks noGrp="1"/>
          </p:cNvSpPr>
          <p:nvPr>
            <p:ph type="title"/>
          </p:nvPr>
        </p:nvSpPr>
        <p:spPr/>
        <p:txBody>
          <a:bodyPr/>
          <a:lstStyle/>
          <a:p>
            <a:r>
              <a:rPr lang="en-US"/>
              <a:t>Facebook Own Posts Table  | Energy Drinks - 2 of 10</a:t>
            </a:r>
          </a:p>
        </p:txBody>
      </p:sp>
      <p:graphicFrame>
        <p:nvGraphicFramePr>
          <p:cNvPr id="5" name="Table Placeholder 4">
            <a:extLst>
              <a:ext uri="{FF2B5EF4-FFF2-40B4-BE49-F238E27FC236}">
                <a16:creationId xmlns:a16="http://schemas.microsoft.com/office/drawing/2014/main" id="{B56A782D-1727-4B7C-B53A-FE083320CF84}"/>
              </a:ext>
            </a:extLst>
          </p:cNvPr>
          <p:cNvGraphicFramePr>
            <a:graphicFrameLocks noGrp="1"/>
          </p:cNvGraphicFramePr>
          <p:nvPr>
            <p:ph type="tbl" sz="quarter" idx="13"/>
            <p:extLst>
              <p:ext uri="{D42A27DB-BD31-4B8C-83A1-F6EECF244321}">
                <p14:modId xmlns:p14="http://schemas.microsoft.com/office/powerpoint/2010/main" val="318967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2663366"/>
                    </a:ext>
                  </a:extLst>
                </a:gridCol>
                <a:gridCol w="370332">
                  <a:extLst>
                    <a:ext uri="{9D8B030D-6E8A-4147-A177-3AD203B41FA5}">
                      <a16:colId xmlns:a16="http://schemas.microsoft.com/office/drawing/2014/main" val="4215086019"/>
                    </a:ext>
                  </a:extLst>
                </a:gridCol>
                <a:gridCol w="370332">
                  <a:extLst>
                    <a:ext uri="{9D8B030D-6E8A-4147-A177-3AD203B41FA5}">
                      <a16:colId xmlns:a16="http://schemas.microsoft.com/office/drawing/2014/main" val="3936963254"/>
                    </a:ext>
                  </a:extLst>
                </a:gridCol>
                <a:gridCol w="370332">
                  <a:extLst>
                    <a:ext uri="{9D8B030D-6E8A-4147-A177-3AD203B41FA5}">
                      <a16:colId xmlns:a16="http://schemas.microsoft.com/office/drawing/2014/main" val="2034775395"/>
                    </a:ext>
                  </a:extLst>
                </a:gridCol>
                <a:gridCol w="329184">
                  <a:extLst>
                    <a:ext uri="{9D8B030D-6E8A-4147-A177-3AD203B41FA5}">
                      <a16:colId xmlns:a16="http://schemas.microsoft.com/office/drawing/2014/main" val="984045611"/>
                    </a:ext>
                  </a:extLst>
                </a:gridCol>
                <a:gridCol w="329184">
                  <a:extLst>
                    <a:ext uri="{9D8B030D-6E8A-4147-A177-3AD203B41FA5}">
                      <a16:colId xmlns:a16="http://schemas.microsoft.com/office/drawing/2014/main" val="1174247114"/>
                    </a:ext>
                  </a:extLst>
                </a:gridCol>
                <a:gridCol w="329184">
                  <a:extLst>
                    <a:ext uri="{9D8B030D-6E8A-4147-A177-3AD203B41FA5}">
                      <a16:colId xmlns:a16="http://schemas.microsoft.com/office/drawing/2014/main" val="841231338"/>
                    </a:ext>
                  </a:extLst>
                </a:gridCol>
                <a:gridCol w="329184">
                  <a:extLst>
                    <a:ext uri="{9D8B030D-6E8A-4147-A177-3AD203B41FA5}">
                      <a16:colId xmlns:a16="http://schemas.microsoft.com/office/drawing/2014/main" val="806477367"/>
                    </a:ext>
                  </a:extLst>
                </a:gridCol>
                <a:gridCol w="329184">
                  <a:extLst>
                    <a:ext uri="{9D8B030D-6E8A-4147-A177-3AD203B41FA5}">
                      <a16:colId xmlns:a16="http://schemas.microsoft.com/office/drawing/2014/main" val="1506385912"/>
                    </a:ext>
                  </a:extLst>
                </a:gridCol>
                <a:gridCol w="329184">
                  <a:extLst>
                    <a:ext uri="{9D8B030D-6E8A-4147-A177-3AD203B41FA5}">
                      <a16:colId xmlns:a16="http://schemas.microsoft.com/office/drawing/2014/main" val="603022455"/>
                    </a:ext>
                  </a:extLst>
                </a:gridCol>
                <a:gridCol w="329184">
                  <a:extLst>
                    <a:ext uri="{9D8B030D-6E8A-4147-A177-3AD203B41FA5}">
                      <a16:colId xmlns:a16="http://schemas.microsoft.com/office/drawing/2014/main" val="3059208817"/>
                    </a:ext>
                  </a:extLst>
                </a:gridCol>
                <a:gridCol w="329184">
                  <a:extLst>
                    <a:ext uri="{9D8B030D-6E8A-4147-A177-3AD203B41FA5}">
                      <a16:colId xmlns:a16="http://schemas.microsoft.com/office/drawing/2014/main" val="2355118746"/>
                    </a:ext>
                  </a:extLst>
                </a:gridCol>
                <a:gridCol w="329184">
                  <a:extLst>
                    <a:ext uri="{9D8B030D-6E8A-4147-A177-3AD203B41FA5}">
                      <a16:colId xmlns:a16="http://schemas.microsoft.com/office/drawing/2014/main" val="2479378715"/>
                    </a:ext>
                  </a:extLst>
                </a:gridCol>
                <a:gridCol w="370332">
                  <a:extLst>
                    <a:ext uri="{9D8B030D-6E8A-4147-A177-3AD203B41FA5}">
                      <a16:colId xmlns:a16="http://schemas.microsoft.com/office/drawing/2014/main" val="628441051"/>
                    </a:ext>
                  </a:extLst>
                </a:gridCol>
                <a:gridCol w="370332">
                  <a:extLst>
                    <a:ext uri="{9D8B030D-6E8A-4147-A177-3AD203B41FA5}">
                      <a16:colId xmlns:a16="http://schemas.microsoft.com/office/drawing/2014/main" val="508600980"/>
                    </a:ext>
                  </a:extLst>
                </a:gridCol>
                <a:gridCol w="329184">
                  <a:extLst>
                    <a:ext uri="{9D8B030D-6E8A-4147-A177-3AD203B41FA5}">
                      <a16:colId xmlns:a16="http://schemas.microsoft.com/office/drawing/2014/main" val="4175481646"/>
                    </a:ext>
                  </a:extLst>
                </a:gridCol>
                <a:gridCol w="329184">
                  <a:extLst>
                    <a:ext uri="{9D8B030D-6E8A-4147-A177-3AD203B41FA5}">
                      <a16:colId xmlns:a16="http://schemas.microsoft.com/office/drawing/2014/main" val="1405327648"/>
                    </a:ext>
                  </a:extLst>
                </a:gridCol>
                <a:gridCol w="370332">
                  <a:extLst>
                    <a:ext uri="{9D8B030D-6E8A-4147-A177-3AD203B41FA5}">
                      <a16:colId xmlns:a16="http://schemas.microsoft.com/office/drawing/2014/main" val="2626511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217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Monster Energy - 2018-07-31 16:23:28 </a:t>
                      </a:r>
                      <a:r>
                        <a:rPr kumimoji="0" lang="en-US" sz="1000" b="0" i="0" u="none" strike="noStrike" kern="1200" cap="none" spc="0" normalizeH="0" baseline="0" noProof="0">
                          <a:ln>
                            <a:noFill/>
                          </a:ln>
                          <a:solidFill>
                            <a:prstClr val="black"/>
                          </a:solidFill>
                          <a:effectLst/>
                          <a:uLnTx/>
                          <a:uFillTx/>
                          <a:latin typeface="+mn-lt"/>
                          <a:ea typeface="+mn-ea"/>
                          <a:cs typeface="+mn-cs"/>
                        </a:rPr>
                        <a:t> 
 Relive all the 2018 X Games action in the latest video that dropped from DIRT SHARK!
Watch now: https://youtu.be/Q_q-gPK2YVA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072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14:15:00 </a:t>
                      </a:r>
                      <a:r>
                        <a:rPr kumimoji="0" lang="en-US" sz="1000" b="0" i="0" u="none" strike="noStrike" kern="1200" cap="none" spc="0" normalizeH="0" baseline="0" noProof="0">
                          <a:ln>
                            <a:noFill/>
                          </a:ln>
                          <a:solidFill>
                            <a:prstClr val="black"/>
                          </a:solidFill>
                          <a:effectLst/>
                          <a:uLnTx/>
                          <a:uFillTx/>
                          <a:latin typeface="+mn-lt"/>
                          <a:ea typeface="+mn-ea"/>
                          <a:cs typeface="+mn-cs"/>
                        </a:rPr>
                        <a:t> 
 Get some air with style queen Veronique Sandler. You better turn your sound on for this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968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12:07:00 </a:t>
                      </a:r>
                      <a:r>
                        <a:rPr kumimoji="0" lang="en-US" sz="1000" b="0" i="0" u="none" strike="noStrike" kern="1200" cap="none" spc="0" normalizeH="0" baseline="0" noProof="0">
                          <a:ln>
                            <a:noFill/>
                          </a:ln>
                          <a:solidFill>
                            <a:prstClr val="black"/>
                          </a:solidFill>
                          <a:effectLst/>
                          <a:uLnTx/>
                          <a:uFillTx/>
                          <a:latin typeface="+mn-lt"/>
                          <a:ea typeface="+mn-ea"/>
                          <a:cs typeface="+mn-cs"/>
                        </a:rPr>
                        <a:t> 
 How enduro bikers get over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6422755"/>
                  </a:ext>
                </a:extLst>
              </a:tr>
            </a:tbl>
          </a:graphicData>
        </a:graphic>
      </p:graphicFrame>
      <p:sp>
        <p:nvSpPr>
          <p:cNvPr id="4" name="Text Placeholder 3">
            <a:extLst>
              <a:ext uri="{FF2B5EF4-FFF2-40B4-BE49-F238E27FC236}">
                <a16:creationId xmlns:a16="http://schemas.microsoft.com/office/drawing/2014/main" id="{411F02B8-E05E-48C1-937E-2C34171E345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81300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5B71-C2AB-4A2F-8CB8-35A164797541}"/>
              </a:ext>
            </a:extLst>
          </p:cNvPr>
          <p:cNvSpPr>
            <a:spLocks noGrp="1"/>
          </p:cNvSpPr>
          <p:nvPr>
            <p:ph type="title"/>
          </p:nvPr>
        </p:nvSpPr>
        <p:spPr/>
        <p:txBody>
          <a:bodyPr/>
          <a:lstStyle/>
          <a:p>
            <a:r>
              <a:rPr lang="en-US"/>
              <a:t>Facebook Own Posts Table  | Energy Drinks - 3 of 10</a:t>
            </a:r>
          </a:p>
        </p:txBody>
      </p:sp>
      <p:graphicFrame>
        <p:nvGraphicFramePr>
          <p:cNvPr id="5" name="Table Placeholder 4">
            <a:extLst>
              <a:ext uri="{FF2B5EF4-FFF2-40B4-BE49-F238E27FC236}">
                <a16:creationId xmlns:a16="http://schemas.microsoft.com/office/drawing/2014/main" id="{AFC9D8C4-3E7D-497C-B986-177E280ACCE7}"/>
              </a:ext>
            </a:extLst>
          </p:cNvPr>
          <p:cNvGraphicFramePr>
            <a:graphicFrameLocks noGrp="1"/>
          </p:cNvGraphicFramePr>
          <p:nvPr>
            <p:ph type="tbl" sz="quarter" idx="13"/>
            <p:extLst>
              <p:ext uri="{D42A27DB-BD31-4B8C-83A1-F6EECF244321}">
                <p14:modId xmlns:p14="http://schemas.microsoft.com/office/powerpoint/2010/main" val="138051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74767849"/>
                    </a:ext>
                  </a:extLst>
                </a:gridCol>
                <a:gridCol w="370332">
                  <a:extLst>
                    <a:ext uri="{9D8B030D-6E8A-4147-A177-3AD203B41FA5}">
                      <a16:colId xmlns:a16="http://schemas.microsoft.com/office/drawing/2014/main" val="3393696599"/>
                    </a:ext>
                  </a:extLst>
                </a:gridCol>
                <a:gridCol w="370332">
                  <a:extLst>
                    <a:ext uri="{9D8B030D-6E8A-4147-A177-3AD203B41FA5}">
                      <a16:colId xmlns:a16="http://schemas.microsoft.com/office/drawing/2014/main" val="477482461"/>
                    </a:ext>
                  </a:extLst>
                </a:gridCol>
                <a:gridCol w="370332">
                  <a:extLst>
                    <a:ext uri="{9D8B030D-6E8A-4147-A177-3AD203B41FA5}">
                      <a16:colId xmlns:a16="http://schemas.microsoft.com/office/drawing/2014/main" val="1841464487"/>
                    </a:ext>
                  </a:extLst>
                </a:gridCol>
                <a:gridCol w="329184">
                  <a:extLst>
                    <a:ext uri="{9D8B030D-6E8A-4147-A177-3AD203B41FA5}">
                      <a16:colId xmlns:a16="http://schemas.microsoft.com/office/drawing/2014/main" val="3476799494"/>
                    </a:ext>
                  </a:extLst>
                </a:gridCol>
                <a:gridCol w="329184">
                  <a:extLst>
                    <a:ext uri="{9D8B030D-6E8A-4147-A177-3AD203B41FA5}">
                      <a16:colId xmlns:a16="http://schemas.microsoft.com/office/drawing/2014/main" val="2442897063"/>
                    </a:ext>
                  </a:extLst>
                </a:gridCol>
                <a:gridCol w="329184">
                  <a:extLst>
                    <a:ext uri="{9D8B030D-6E8A-4147-A177-3AD203B41FA5}">
                      <a16:colId xmlns:a16="http://schemas.microsoft.com/office/drawing/2014/main" val="562572177"/>
                    </a:ext>
                  </a:extLst>
                </a:gridCol>
                <a:gridCol w="329184">
                  <a:extLst>
                    <a:ext uri="{9D8B030D-6E8A-4147-A177-3AD203B41FA5}">
                      <a16:colId xmlns:a16="http://schemas.microsoft.com/office/drawing/2014/main" val="1052775630"/>
                    </a:ext>
                  </a:extLst>
                </a:gridCol>
                <a:gridCol w="329184">
                  <a:extLst>
                    <a:ext uri="{9D8B030D-6E8A-4147-A177-3AD203B41FA5}">
                      <a16:colId xmlns:a16="http://schemas.microsoft.com/office/drawing/2014/main" val="570831648"/>
                    </a:ext>
                  </a:extLst>
                </a:gridCol>
                <a:gridCol w="329184">
                  <a:extLst>
                    <a:ext uri="{9D8B030D-6E8A-4147-A177-3AD203B41FA5}">
                      <a16:colId xmlns:a16="http://schemas.microsoft.com/office/drawing/2014/main" val="4107263019"/>
                    </a:ext>
                  </a:extLst>
                </a:gridCol>
                <a:gridCol w="329184">
                  <a:extLst>
                    <a:ext uri="{9D8B030D-6E8A-4147-A177-3AD203B41FA5}">
                      <a16:colId xmlns:a16="http://schemas.microsoft.com/office/drawing/2014/main" val="3322130344"/>
                    </a:ext>
                  </a:extLst>
                </a:gridCol>
                <a:gridCol w="329184">
                  <a:extLst>
                    <a:ext uri="{9D8B030D-6E8A-4147-A177-3AD203B41FA5}">
                      <a16:colId xmlns:a16="http://schemas.microsoft.com/office/drawing/2014/main" val="1158165858"/>
                    </a:ext>
                  </a:extLst>
                </a:gridCol>
                <a:gridCol w="329184">
                  <a:extLst>
                    <a:ext uri="{9D8B030D-6E8A-4147-A177-3AD203B41FA5}">
                      <a16:colId xmlns:a16="http://schemas.microsoft.com/office/drawing/2014/main" val="2528645473"/>
                    </a:ext>
                  </a:extLst>
                </a:gridCol>
                <a:gridCol w="370332">
                  <a:extLst>
                    <a:ext uri="{9D8B030D-6E8A-4147-A177-3AD203B41FA5}">
                      <a16:colId xmlns:a16="http://schemas.microsoft.com/office/drawing/2014/main" val="4258882454"/>
                    </a:ext>
                  </a:extLst>
                </a:gridCol>
                <a:gridCol w="370332">
                  <a:extLst>
                    <a:ext uri="{9D8B030D-6E8A-4147-A177-3AD203B41FA5}">
                      <a16:colId xmlns:a16="http://schemas.microsoft.com/office/drawing/2014/main" val="1736844326"/>
                    </a:ext>
                  </a:extLst>
                </a:gridCol>
                <a:gridCol w="329184">
                  <a:extLst>
                    <a:ext uri="{9D8B030D-6E8A-4147-A177-3AD203B41FA5}">
                      <a16:colId xmlns:a16="http://schemas.microsoft.com/office/drawing/2014/main" val="4114911701"/>
                    </a:ext>
                  </a:extLst>
                </a:gridCol>
                <a:gridCol w="329184">
                  <a:extLst>
                    <a:ext uri="{9D8B030D-6E8A-4147-A177-3AD203B41FA5}">
                      <a16:colId xmlns:a16="http://schemas.microsoft.com/office/drawing/2014/main" val="1659117602"/>
                    </a:ext>
                  </a:extLst>
                </a:gridCol>
                <a:gridCol w="370332">
                  <a:extLst>
                    <a:ext uri="{9D8B030D-6E8A-4147-A177-3AD203B41FA5}">
                      <a16:colId xmlns:a16="http://schemas.microsoft.com/office/drawing/2014/main" val="220923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786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10:06:00 </a:t>
                      </a:r>
                      <a:r>
                        <a:rPr kumimoji="0" lang="en-US" sz="1000" b="0" i="0" u="none" strike="noStrike" kern="1200" cap="none" spc="0" normalizeH="0" baseline="0" noProof="0">
                          <a:ln>
                            <a:noFill/>
                          </a:ln>
                          <a:solidFill>
                            <a:prstClr val="black"/>
                          </a:solidFill>
                          <a:effectLst/>
                          <a:uLnTx/>
                          <a:uFillTx/>
                          <a:latin typeface="+mn-lt"/>
                          <a:ea typeface="+mn-ea"/>
                          <a:cs typeface="+mn-cs"/>
                        </a:rPr>
                        <a:t> 
 For serious bikers only.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58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09:58:06 </a:t>
                      </a:r>
                      <a:r>
                        <a:rPr kumimoji="0" lang="en-US" sz="1000" b="0" i="0" u="none" strike="noStrike" kern="1200" cap="none" spc="0" normalizeH="0" baseline="0" noProof="0">
                          <a:ln>
                            <a:noFill/>
                          </a:ln>
                          <a:solidFill>
                            <a:prstClr val="black"/>
                          </a:solidFill>
                          <a:effectLst/>
                          <a:uLnTx/>
                          <a:uFillTx/>
                          <a:latin typeface="+mn-lt"/>
                          <a:ea typeface="+mn-ea"/>
                          <a:cs typeface="+mn-cs"/>
                        </a:rPr>
                        <a:t> 
 The event window has been called! Red Bull Cape Fear is back with a new location, Shipstern Bluff, Tassie’s home of slab surfing.
From August 1, 20 of the world's best slab surfers will await one of the heaviest waves in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899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MAXIMAL G - Energy Drink - 2018-07-31 09:23:00 </a:t>
                      </a:r>
                      <a:r>
                        <a:rPr kumimoji="0" lang="de-DE" sz="1000" b="0" i="0" u="none" strike="noStrike" kern="1200" cap="none" spc="0" normalizeH="0" baseline="0" noProof="0">
                          <a:ln>
                            <a:noFill/>
                          </a:ln>
                          <a:solidFill>
                            <a:prstClr val="black"/>
                          </a:solidFill>
                          <a:effectLst/>
                          <a:uLnTx/>
                          <a:uFillTx/>
                          <a:latin typeface="+mn-lt"/>
                          <a:ea typeface="+mn-ea"/>
                          <a:cs typeface="+mn-cs"/>
                        </a:rPr>
                        <a:t> 
 Eigentlich immer, aber bei diesen Temperaturen MAXIMAL GANZ besonders: Eisgekühlt genießen!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6691000"/>
                  </a:ext>
                </a:extLst>
              </a:tr>
            </a:tbl>
          </a:graphicData>
        </a:graphic>
      </p:graphicFrame>
      <p:sp>
        <p:nvSpPr>
          <p:cNvPr id="4" name="Text Placeholder 3">
            <a:extLst>
              <a:ext uri="{FF2B5EF4-FFF2-40B4-BE49-F238E27FC236}">
                <a16:creationId xmlns:a16="http://schemas.microsoft.com/office/drawing/2014/main" id="{A73BF2DA-0B5D-47C8-9CCB-7008028C7BE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01455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D4418-AF3E-443E-8EC1-90738222B222}"/>
              </a:ext>
            </a:extLst>
          </p:cNvPr>
          <p:cNvSpPr>
            <a:spLocks noGrp="1"/>
          </p:cNvSpPr>
          <p:nvPr>
            <p:ph type="title"/>
          </p:nvPr>
        </p:nvSpPr>
        <p:spPr/>
        <p:txBody>
          <a:bodyPr/>
          <a:lstStyle/>
          <a:p>
            <a:r>
              <a:rPr lang="en-US"/>
              <a:t>Facebook Own Posts Table  | Energy Drinks - 4 of 10</a:t>
            </a:r>
          </a:p>
        </p:txBody>
      </p:sp>
      <p:graphicFrame>
        <p:nvGraphicFramePr>
          <p:cNvPr id="5" name="Table Placeholder 4">
            <a:extLst>
              <a:ext uri="{FF2B5EF4-FFF2-40B4-BE49-F238E27FC236}">
                <a16:creationId xmlns:a16="http://schemas.microsoft.com/office/drawing/2014/main" id="{EB2EB585-9939-43FB-888F-62ECBC321208}"/>
              </a:ext>
            </a:extLst>
          </p:cNvPr>
          <p:cNvGraphicFramePr>
            <a:graphicFrameLocks noGrp="1"/>
          </p:cNvGraphicFramePr>
          <p:nvPr>
            <p:ph type="tbl" sz="quarter" idx="13"/>
            <p:extLst>
              <p:ext uri="{D42A27DB-BD31-4B8C-83A1-F6EECF244321}">
                <p14:modId xmlns:p14="http://schemas.microsoft.com/office/powerpoint/2010/main" val="3179230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1454581"/>
                    </a:ext>
                  </a:extLst>
                </a:gridCol>
                <a:gridCol w="370332">
                  <a:extLst>
                    <a:ext uri="{9D8B030D-6E8A-4147-A177-3AD203B41FA5}">
                      <a16:colId xmlns:a16="http://schemas.microsoft.com/office/drawing/2014/main" val="3864137784"/>
                    </a:ext>
                  </a:extLst>
                </a:gridCol>
                <a:gridCol w="370332">
                  <a:extLst>
                    <a:ext uri="{9D8B030D-6E8A-4147-A177-3AD203B41FA5}">
                      <a16:colId xmlns:a16="http://schemas.microsoft.com/office/drawing/2014/main" val="4126559691"/>
                    </a:ext>
                  </a:extLst>
                </a:gridCol>
                <a:gridCol w="370332">
                  <a:extLst>
                    <a:ext uri="{9D8B030D-6E8A-4147-A177-3AD203B41FA5}">
                      <a16:colId xmlns:a16="http://schemas.microsoft.com/office/drawing/2014/main" val="697604394"/>
                    </a:ext>
                  </a:extLst>
                </a:gridCol>
                <a:gridCol w="329184">
                  <a:extLst>
                    <a:ext uri="{9D8B030D-6E8A-4147-A177-3AD203B41FA5}">
                      <a16:colId xmlns:a16="http://schemas.microsoft.com/office/drawing/2014/main" val="3621983041"/>
                    </a:ext>
                  </a:extLst>
                </a:gridCol>
                <a:gridCol w="329184">
                  <a:extLst>
                    <a:ext uri="{9D8B030D-6E8A-4147-A177-3AD203B41FA5}">
                      <a16:colId xmlns:a16="http://schemas.microsoft.com/office/drawing/2014/main" val="3133307685"/>
                    </a:ext>
                  </a:extLst>
                </a:gridCol>
                <a:gridCol w="329184">
                  <a:extLst>
                    <a:ext uri="{9D8B030D-6E8A-4147-A177-3AD203B41FA5}">
                      <a16:colId xmlns:a16="http://schemas.microsoft.com/office/drawing/2014/main" val="2879445896"/>
                    </a:ext>
                  </a:extLst>
                </a:gridCol>
                <a:gridCol w="329184">
                  <a:extLst>
                    <a:ext uri="{9D8B030D-6E8A-4147-A177-3AD203B41FA5}">
                      <a16:colId xmlns:a16="http://schemas.microsoft.com/office/drawing/2014/main" val="694430161"/>
                    </a:ext>
                  </a:extLst>
                </a:gridCol>
                <a:gridCol w="329184">
                  <a:extLst>
                    <a:ext uri="{9D8B030D-6E8A-4147-A177-3AD203B41FA5}">
                      <a16:colId xmlns:a16="http://schemas.microsoft.com/office/drawing/2014/main" val="2472031672"/>
                    </a:ext>
                  </a:extLst>
                </a:gridCol>
                <a:gridCol w="329184">
                  <a:extLst>
                    <a:ext uri="{9D8B030D-6E8A-4147-A177-3AD203B41FA5}">
                      <a16:colId xmlns:a16="http://schemas.microsoft.com/office/drawing/2014/main" val="3333618538"/>
                    </a:ext>
                  </a:extLst>
                </a:gridCol>
                <a:gridCol w="329184">
                  <a:extLst>
                    <a:ext uri="{9D8B030D-6E8A-4147-A177-3AD203B41FA5}">
                      <a16:colId xmlns:a16="http://schemas.microsoft.com/office/drawing/2014/main" val="3147843542"/>
                    </a:ext>
                  </a:extLst>
                </a:gridCol>
                <a:gridCol w="329184">
                  <a:extLst>
                    <a:ext uri="{9D8B030D-6E8A-4147-A177-3AD203B41FA5}">
                      <a16:colId xmlns:a16="http://schemas.microsoft.com/office/drawing/2014/main" val="2382260884"/>
                    </a:ext>
                  </a:extLst>
                </a:gridCol>
                <a:gridCol w="329184">
                  <a:extLst>
                    <a:ext uri="{9D8B030D-6E8A-4147-A177-3AD203B41FA5}">
                      <a16:colId xmlns:a16="http://schemas.microsoft.com/office/drawing/2014/main" val="3395656977"/>
                    </a:ext>
                  </a:extLst>
                </a:gridCol>
                <a:gridCol w="370332">
                  <a:extLst>
                    <a:ext uri="{9D8B030D-6E8A-4147-A177-3AD203B41FA5}">
                      <a16:colId xmlns:a16="http://schemas.microsoft.com/office/drawing/2014/main" val="1059285460"/>
                    </a:ext>
                  </a:extLst>
                </a:gridCol>
                <a:gridCol w="370332">
                  <a:extLst>
                    <a:ext uri="{9D8B030D-6E8A-4147-A177-3AD203B41FA5}">
                      <a16:colId xmlns:a16="http://schemas.microsoft.com/office/drawing/2014/main" val="672115755"/>
                    </a:ext>
                  </a:extLst>
                </a:gridCol>
                <a:gridCol w="329184">
                  <a:extLst>
                    <a:ext uri="{9D8B030D-6E8A-4147-A177-3AD203B41FA5}">
                      <a16:colId xmlns:a16="http://schemas.microsoft.com/office/drawing/2014/main" val="3647494358"/>
                    </a:ext>
                  </a:extLst>
                </a:gridCol>
                <a:gridCol w="329184">
                  <a:extLst>
                    <a:ext uri="{9D8B030D-6E8A-4147-A177-3AD203B41FA5}">
                      <a16:colId xmlns:a16="http://schemas.microsoft.com/office/drawing/2014/main" val="2293607534"/>
                    </a:ext>
                  </a:extLst>
                </a:gridCol>
                <a:gridCol w="370332">
                  <a:extLst>
                    <a:ext uri="{9D8B030D-6E8A-4147-A177-3AD203B41FA5}">
                      <a16:colId xmlns:a16="http://schemas.microsoft.com/office/drawing/2014/main" val="3776996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405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06:03:00 </a:t>
                      </a:r>
                      <a:r>
                        <a:rPr kumimoji="0" lang="en-US" sz="1000" b="0" i="0" u="none" strike="noStrike" kern="1200" cap="none" spc="0" normalizeH="0" baseline="0" noProof="0">
                          <a:ln>
                            <a:noFill/>
                          </a:ln>
                          <a:solidFill>
                            <a:prstClr val="black"/>
                          </a:solidFill>
                          <a:effectLst/>
                          <a:uLnTx/>
                          <a:uFillTx/>
                          <a:latin typeface="+mn-lt"/>
                          <a:ea typeface="+mn-ea"/>
                          <a:cs typeface="+mn-cs"/>
                        </a:rPr>
                        <a:t> 
 You can tell she's completely in her 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446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- 2018-07-31 02:03:00 </a:t>
                      </a:r>
                      <a:r>
                        <a:rPr kumimoji="0" lang="en-US" sz="1000" b="0" i="0" u="none" strike="noStrike" kern="1200" cap="none" spc="0" normalizeH="0" baseline="0" noProof="0">
                          <a:ln>
                            <a:noFill/>
                          </a:ln>
                          <a:solidFill>
                            <a:prstClr val="black"/>
                          </a:solidFill>
                          <a:effectLst/>
                          <a:uLnTx/>
                          <a:uFillTx/>
                          <a:latin typeface="+mn-lt"/>
                          <a:ea typeface="+mn-ea"/>
                          <a:cs typeface="+mn-cs"/>
                        </a:rPr>
                        <a:t> 
 If you were the architect of your own fantasy winter playground, will it look something like this?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147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22:07:00 </a:t>
                      </a:r>
                      <a:r>
                        <a:rPr kumimoji="0" lang="en-US" sz="1000" b="0" i="0" u="none" strike="noStrike" kern="1200" cap="none" spc="0" normalizeH="0" baseline="0" noProof="0">
                          <a:ln>
                            <a:noFill/>
                          </a:ln>
                          <a:solidFill>
                            <a:prstClr val="black"/>
                          </a:solidFill>
                          <a:effectLst/>
                          <a:uLnTx/>
                          <a:uFillTx/>
                          <a:latin typeface="+mn-lt"/>
                          <a:ea typeface="+mn-ea"/>
                          <a:cs typeface="+mn-cs"/>
                        </a:rPr>
                        <a:t> 
 Yeah, we’re speechless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583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18:34:31 </a:t>
                      </a:r>
                      <a:r>
                        <a:rPr kumimoji="0" lang="en-US" sz="1000" b="0" i="0" u="none" strike="noStrike" kern="1200" cap="none" spc="0" normalizeH="0" baseline="0" noProof="0">
                          <a:ln>
                            <a:noFill/>
                          </a:ln>
                          <a:solidFill>
                            <a:prstClr val="black"/>
                          </a:solidFill>
                          <a:effectLst/>
                          <a:uLnTx/>
                          <a:uFillTx/>
                          <a:latin typeface="+mn-lt"/>
                          <a:ea typeface="+mn-ea"/>
                          <a:cs typeface="+mn-cs"/>
                        </a:rPr>
                        <a:t> 
 Everything you need to pack to win at the gym.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4243598"/>
                  </a:ext>
                </a:extLst>
              </a:tr>
            </a:tbl>
          </a:graphicData>
        </a:graphic>
      </p:graphicFrame>
      <p:sp>
        <p:nvSpPr>
          <p:cNvPr id="4" name="Text Placeholder 3">
            <a:extLst>
              <a:ext uri="{FF2B5EF4-FFF2-40B4-BE49-F238E27FC236}">
                <a16:creationId xmlns:a16="http://schemas.microsoft.com/office/drawing/2014/main" id="{46291BC3-720B-4F6A-B580-A92E0EA9615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1610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CE94-A980-4A33-A054-B8111085E864}"/>
              </a:ext>
            </a:extLst>
          </p:cNvPr>
          <p:cNvSpPr>
            <a:spLocks noGrp="1"/>
          </p:cNvSpPr>
          <p:nvPr>
            <p:ph type="title"/>
          </p:nvPr>
        </p:nvSpPr>
        <p:spPr/>
        <p:txBody>
          <a:bodyPr/>
          <a:lstStyle/>
          <a:p>
            <a:r>
              <a:rPr lang="en-US"/>
              <a:t>Facebook Own Posts Table  | Energy Drinks - 5 of 10</a:t>
            </a:r>
          </a:p>
        </p:txBody>
      </p:sp>
      <p:graphicFrame>
        <p:nvGraphicFramePr>
          <p:cNvPr id="5" name="Table Placeholder 4">
            <a:extLst>
              <a:ext uri="{FF2B5EF4-FFF2-40B4-BE49-F238E27FC236}">
                <a16:creationId xmlns:a16="http://schemas.microsoft.com/office/drawing/2014/main" id="{B8AFEE45-9803-40F4-BE24-0499411653A7}"/>
              </a:ext>
            </a:extLst>
          </p:cNvPr>
          <p:cNvGraphicFramePr>
            <a:graphicFrameLocks noGrp="1"/>
          </p:cNvGraphicFramePr>
          <p:nvPr>
            <p:ph type="tbl" sz="quarter" idx="13"/>
            <p:extLst>
              <p:ext uri="{D42A27DB-BD31-4B8C-83A1-F6EECF244321}">
                <p14:modId xmlns:p14="http://schemas.microsoft.com/office/powerpoint/2010/main" val="237271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4526155"/>
                    </a:ext>
                  </a:extLst>
                </a:gridCol>
                <a:gridCol w="370332">
                  <a:extLst>
                    <a:ext uri="{9D8B030D-6E8A-4147-A177-3AD203B41FA5}">
                      <a16:colId xmlns:a16="http://schemas.microsoft.com/office/drawing/2014/main" val="136555127"/>
                    </a:ext>
                  </a:extLst>
                </a:gridCol>
                <a:gridCol w="370332">
                  <a:extLst>
                    <a:ext uri="{9D8B030D-6E8A-4147-A177-3AD203B41FA5}">
                      <a16:colId xmlns:a16="http://schemas.microsoft.com/office/drawing/2014/main" val="2725571502"/>
                    </a:ext>
                  </a:extLst>
                </a:gridCol>
                <a:gridCol w="370332">
                  <a:extLst>
                    <a:ext uri="{9D8B030D-6E8A-4147-A177-3AD203B41FA5}">
                      <a16:colId xmlns:a16="http://schemas.microsoft.com/office/drawing/2014/main" val="1596847909"/>
                    </a:ext>
                  </a:extLst>
                </a:gridCol>
                <a:gridCol w="329184">
                  <a:extLst>
                    <a:ext uri="{9D8B030D-6E8A-4147-A177-3AD203B41FA5}">
                      <a16:colId xmlns:a16="http://schemas.microsoft.com/office/drawing/2014/main" val="56792384"/>
                    </a:ext>
                  </a:extLst>
                </a:gridCol>
                <a:gridCol w="329184">
                  <a:extLst>
                    <a:ext uri="{9D8B030D-6E8A-4147-A177-3AD203B41FA5}">
                      <a16:colId xmlns:a16="http://schemas.microsoft.com/office/drawing/2014/main" val="2825880205"/>
                    </a:ext>
                  </a:extLst>
                </a:gridCol>
                <a:gridCol w="329184">
                  <a:extLst>
                    <a:ext uri="{9D8B030D-6E8A-4147-A177-3AD203B41FA5}">
                      <a16:colId xmlns:a16="http://schemas.microsoft.com/office/drawing/2014/main" val="1956564059"/>
                    </a:ext>
                  </a:extLst>
                </a:gridCol>
                <a:gridCol w="329184">
                  <a:extLst>
                    <a:ext uri="{9D8B030D-6E8A-4147-A177-3AD203B41FA5}">
                      <a16:colId xmlns:a16="http://schemas.microsoft.com/office/drawing/2014/main" val="808775724"/>
                    </a:ext>
                  </a:extLst>
                </a:gridCol>
                <a:gridCol w="329184">
                  <a:extLst>
                    <a:ext uri="{9D8B030D-6E8A-4147-A177-3AD203B41FA5}">
                      <a16:colId xmlns:a16="http://schemas.microsoft.com/office/drawing/2014/main" val="4258270346"/>
                    </a:ext>
                  </a:extLst>
                </a:gridCol>
                <a:gridCol w="329184">
                  <a:extLst>
                    <a:ext uri="{9D8B030D-6E8A-4147-A177-3AD203B41FA5}">
                      <a16:colId xmlns:a16="http://schemas.microsoft.com/office/drawing/2014/main" val="2904509162"/>
                    </a:ext>
                  </a:extLst>
                </a:gridCol>
                <a:gridCol w="329184">
                  <a:extLst>
                    <a:ext uri="{9D8B030D-6E8A-4147-A177-3AD203B41FA5}">
                      <a16:colId xmlns:a16="http://schemas.microsoft.com/office/drawing/2014/main" val="3621018181"/>
                    </a:ext>
                  </a:extLst>
                </a:gridCol>
                <a:gridCol w="329184">
                  <a:extLst>
                    <a:ext uri="{9D8B030D-6E8A-4147-A177-3AD203B41FA5}">
                      <a16:colId xmlns:a16="http://schemas.microsoft.com/office/drawing/2014/main" val="2497744260"/>
                    </a:ext>
                  </a:extLst>
                </a:gridCol>
                <a:gridCol w="329184">
                  <a:extLst>
                    <a:ext uri="{9D8B030D-6E8A-4147-A177-3AD203B41FA5}">
                      <a16:colId xmlns:a16="http://schemas.microsoft.com/office/drawing/2014/main" val="1298458405"/>
                    </a:ext>
                  </a:extLst>
                </a:gridCol>
                <a:gridCol w="370332">
                  <a:extLst>
                    <a:ext uri="{9D8B030D-6E8A-4147-A177-3AD203B41FA5}">
                      <a16:colId xmlns:a16="http://schemas.microsoft.com/office/drawing/2014/main" val="977691549"/>
                    </a:ext>
                  </a:extLst>
                </a:gridCol>
                <a:gridCol w="370332">
                  <a:extLst>
                    <a:ext uri="{9D8B030D-6E8A-4147-A177-3AD203B41FA5}">
                      <a16:colId xmlns:a16="http://schemas.microsoft.com/office/drawing/2014/main" val="711152614"/>
                    </a:ext>
                  </a:extLst>
                </a:gridCol>
                <a:gridCol w="329184">
                  <a:extLst>
                    <a:ext uri="{9D8B030D-6E8A-4147-A177-3AD203B41FA5}">
                      <a16:colId xmlns:a16="http://schemas.microsoft.com/office/drawing/2014/main" val="2106180160"/>
                    </a:ext>
                  </a:extLst>
                </a:gridCol>
                <a:gridCol w="329184">
                  <a:extLst>
                    <a:ext uri="{9D8B030D-6E8A-4147-A177-3AD203B41FA5}">
                      <a16:colId xmlns:a16="http://schemas.microsoft.com/office/drawing/2014/main" val="2569290732"/>
                    </a:ext>
                  </a:extLst>
                </a:gridCol>
                <a:gridCol w="370332">
                  <a:extLst>
                    <a:ext uri="{9D8B030D-6E8A-4147-A177-3AD203B41FA5}">
                      <a16:colId xmlns:a16="http://schemas.microsoft.com/office/drawing/2014/main" val="191939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164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effect - 2018-07-30 17:00:01 </a:t>
                      </a:r>
                      <a:r>
                        <a:rPr kumimoji="0" lang="de-DE" sz="1000" b="0" i="0" u="none" strike="noStrike" kern="1200" cap="none" spc="0" normalizeH="0" baseline="0" noProof="0">
                          <a:ln>
                            <a:noFill/>
                          </a:ln>
                          <a:solidFill>
                            <a:prstClr val="black"/>
                          </a:solidFill>
                          <a:effectLst/>
                          <a:uLnTx/>
                          <a:uFillTx/>
                          <a:latin typeface="+mn-lt"/>
                          <a:ea typeface="+mn-ea"/>
                          <a:cs typeface="+mn-cs"/>
                        </a:rPr>
                        <a:t> 
 Ein echter Leuchtturm auf der Reeperbahn? Kein Problem mit effect®.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7751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Monster Energy - 2018-07-30 16:10:10 </a:t>
                      </a:r>
                      <a:r>
                        <a:rPr kumimoji="0" lang="en-US" sz="1000" b="0" i="0" u="none" strike="noStrike" kern="1200" cap="none" spc="0" normalizeH="0" baseline="0" noProof="0">
                          <a:ln>
                            <a:noFill/>
                          </a:ln>
                          <a:solidFill>
                            <a:prstClr val="black"/>
                          </a:solidFill>
                          <a:effectLst/>
                          <a:uLnTx/>
                          <a:uFillTx/>
                          <a:latin typeface="+mn-lt"/>
                          <a:ea typeface="+mn-ea"/>
                          <a:cs typeface="+mn-cs"/>
                        </a:rPr>
                        <a:t> 
 From Pole to the top of the F1 podium... Lewis Hamilton cruises to  victory!!!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278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14:15:00 </a:t>
                      </a:r>
                      <a:r>
                        <a:rPr kumimoji="0" lang="en-US" sz="1000" b="0" i="0" u="none" strike="noStrike" kern="1200" cap="none" spc="0" normalizeH="0" baseline="0" noProof="0">
                          <a:ln>
                            <a:noFill/>
                          </a:ln>
                          <a:solidFill>
                            <a:prstClr val="black"/>
                          </a:solidFill>
                          <a:effectLst/>
                          <a:uLnTx/>
                          <a:uFillTx/>
                          <a:latin typeface="+mn-lt"/>
                          <a:ea typeface="+mn-ea"/>
                          <a:cs typeface="+mn-cs"/>
                        </a:rPr>
                        <a:t> 
 Why we should call him Mr. Airtime Cozzolino.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5660178"/>
                  </a:ext>
                </a:extLst>
              </a:tr>
            </a:tbl>
          </a:graphicData>
        </a:graphic>
      </p:graphicFrame>
      <p:sp>
        <p:nvSpPr>
          <p:cNvPr id="4" name="Text Placeholder 3">
            <a:extLst>
              <a:ext uri="{FF2B5EF4-FFF2-40B4-BE49-F238E27FC236}">
                <a16:creationId xmlns:a16="http://schemas.microsoft.com/office/drawing/2014/main" id="{EC7489BA-174A-4A60-A679-71F0F774442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91975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EC899-BB6B-4150-A3B0-87BD5B825AAD}"/>
              </a:ext>
            </a:extLst>
          </p:cNvPr>
          <p:cNvSpPr>
            <a:spLocks noGrp="1"/>
          </p:cNvSpPr>
          <p:nvPr>
            <p:ph type="title"/>
          </p:nvPr>
        </p:nvSpPr>
        <p:spPr/>
        <p:txBody>
          <a:bodyPr/>
          <a:lstStyle/>
          <a:p>
            <a:r>
              <a:rPr lang="en-US"/>
              <a:t>Facebook Own Posts Table  | Energy Drinks - 6 of 10</a:t>
            </a:r>
          </a:p>
        </p:txBody>
      </p:sp>
      <p:graphicFrame>
        <p:nvGraphicFramePr>
          <p:cNvPr id="5" name="Table Placeholder 4">
            <a:extLst>
              <a:ext uri="{FF2B5EF4-FFF2-40B4-BE49-F238E27FC236}">
                <a16:creationId xmlns:a16="http://schemas.microsoft.com/office/drawing/2014/main" id="{2612C4FF-25A2-45CE-B80B-1D5E3A6D42C3}"/>
              </a:ext>
            </a:extLst>
          </p:cNvPr>
          <p:cNvGraphicFramePr>
            <a:graphicFrameLocks noGrp="1"/>
          </p:cNvGraphicFramePr>
          <p:nvPr>
            <p:ph type="tbl" sz="quarter" idx="13"/>
            <p:extLst>
              <p:ext uri="{D42A27DB-BD31-4B8C-83A1-F6EECF244321}">
                <p14:modId xmlns:p14="http://schemas.microsoft.com/office/powerpoint/2010/main" val="34081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2096545"/>
                    </a:ext>
                  </a:extLst>
                </a:gridCol>
                <a:gridCol w="370332">
                  <a:extLst>
                    <a:ext uri="{9D8B030D-6E8A-4147-A177-3AD203B41FA5}">
                      <a16:colId xmlns:a16="http://schemas.microsoft.com/office/drawing/2014/main" val="4089127676"/>
                    </a:ext>
                  </a:extLst>
                </a:gridCol>
                <a:gridCol w="370332">
                  <a:extLst>
                    <a:ext uri="{9D8B030D-6E8A-4147-A177-3AD203B41FA5}">
                      <a16:colId xmlns:a16="http://schemas.microsoft.com/office/drawing/2014/main" val="2798852783"/>
                    </a:ext>
                  </a:extLst>
                </a:gridCol>
                <a:gridCol w="370332">
                  <a:extLst>
                    <a:ext uri="{9D8B030D-6E8A-4147-A177-3AD203B41FA5}">
                      <a16:colId xmlns:a16="http://schemas.microsoft.com/office/drawing/2014/main" val="4256710683"/>
                    </a:ext>
                  </a:extLst>
                </a:gridCol>
                <a:gridCol w="329184">
                  <a:extLst>
                    <a:ext uri="{9D8B030D-6E8A-4147-A177-3AD203B41FA5}">
                      <a16:colId xmlns:a16="http://schemas.microsoft.com/office/drawing/2014/main" val="673688232"/>
                    </a:ext>
                  </a:extLst>
                </a:gridCol>
                <a:gridCol w="329184">
                  <a:extLst>
                    <a:ext uri="{9D8B030D-6E8A-4147-A177-3AD203B41FA5}">
                      <a16:colId xmlns:a16="http://schemas.microsoft.com/office/drawing/2014/main" val="1719253326"/>
                    </a:ext>
                  </a:extLst>
                </a:gridCol>
                <a:gridCol w="329184">
                  <a:extLst>
                    <a:ext uri="{9D8B030D-6E8A-4147-A177-3AD203B41FA5}">
                      <a16:colId xmlns:a16="http://schemas.microsoft.com/office/drawing/2014/main" val="4126574066"/>
                    </a:ext>
                  </a:extLst>
                </a:gridCol>
                <a:gridCol w="329184">
                  <a:extLst>
                    <a:ext uri="{9D8B030D-6E8A-4147-A177-3AD203B41FA5}">
                      <a16:colId xmlns:a16="http://schemas.microsoft.com/office/drawing/2014/main" val="589268251"/>
                    </a:ext>
                  </a:extLst>
                </a:gridCol>
                <a:gridCol w="329184">
                  <a:extLst>
                    <a:ext uri="{9D8B030D-6E8A-4147-A177-3AD203B41FA5}">
                      <a16:colId xmlns:a16="http://schemas.microsoft.com/office/drawing/2014/main" val="999215330"/>
                    </a:ext>
                  </a:extLst>
                </a:gridCol>
                <a:gridCol w="329184">
                  <a:extLst>
                    <a:ext uri="{9D8B030D-6E8A-4147-A177-3AD203B41FA5}">
                      <a16:colId xmlns:a16="http://schemas.microsoft.com/office/drawing/2014/main" val="4186424263"/>
                    </a:ext>
                  </a:extLst>
                </a:gridCol>
                <a:gridCol w="329184">
                  <a:extLst>
                    <a:ext uri="{9D8B030D-6E8A-4147-A177-3AD203B41FA5}">
                      <a16:colId xmlns:a16="http://schemas.microsoft.com/office/drawing/2014/main" val="3679699420"/>
                    </a:ext>
                  </a:extLst>
                </a:gridCol>
                <a:gridCol w="329184">
                  <a:extLst>
                    <a:ext uri="{9D8B030D-6E8A-4147-A177-3AD203B41FA5}">
                      <a16:colId xmlns:a16="http://schemas.microsoft.com/office/drawing/2014/main" val="1509289951"/>
                    </a:ext>
                  </a:extLst>
                </a:gridCol>
                <a:gridCol w="329184">
                  <a:extLst>
                    <a:ext uri="{9D8B030D-6E8A-4147-A177-3AD203B41FA5}">
                      <a16:colId xmlns:a16="http://schemas.microsoft.com/office/drawing/2014/main" val="3951157530"/>
                    </a:ext>
                  </a:extLst>
                </a:gridCol>
                <a:gridCol w="370332">
                  <a:extLst>
                    <a:ext uri="{9D8B030D-6E8A-4147-A177-3AD203B41FA5}">
                      <a16:colId xmlns:a16="http://schemas.microsoft.com/office/drawing/2014/main" val="2044897409"/>
                    </a:ext>
                  </a:extLst>
                </a:gridCol>
                <a:gridCol w="370332">
                  <a:extLst>
                    <a:ext uri="{9D8B030D-6E8A-4147-A177-3AD203B41FA5}">
                      <a16:colId xmlns:a16="http://schemas.microsoft.com/office/drawing/2014/main" val="2962771019"/>
                    </a:ext>
                  </a:extLst>
                </a:gridCol>
                <a:gridCol w="329184">
                  <a:extLst>
                    <a:ext uri="{9D8B030D-6E8A-4147-A177-3AD203B41FA5}">
                      <a16:colId xmlns:a16="http://schemas.microsoft.com/office/drawing/2014/main" val="3319650326"/>
                    </a:ext>
                  </a:extLst>
                </a:gridCol>
                <a:gridCol w="329184">
                  <a:extLst>
                    <a:ext uri="{9D8B030D-6E8A-4147-A177-3AD203B41FA5}">
                      <a16:colId xmlns:a16="http://schemas.microsoft.com/office/drawing/2014/main" val="1467202106"/>
                    </a:ext>
                  </a:extLst>
                </a:gridCol>
                <a:gridCol w="370332">
                  <a:extLst>
                    <a:ext uri="{9D8B030D-6E8A-4147-A177-3AD203B41FA5}">
                      <a16:colId xmlns:a16="http://schemas.microsoft.com/office/drawing/2014/main" val="4137334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021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13:20:00 </a:t>
                      </a:r>
                      <a:r>
                        <a:rPr kumimoji="0" lang="en-US" sz="1000" b="0" i="0" u="none" strike="noStrike" kern="1200" cap="none" spc="0" normalizeH="0" baseline="0" noProof="0">
                          <a:ln>
                            <a:noFill/>
                          </a:ln>
                          <a:solidFill>
                            <a:prstClr val="black"/>
                          </a:solidFill>
                          <a:effectLst/>
                          <a:uLnTx/>
                          <a:uFillTx/>
                          <a:latin typeface="+mn-lt"/>
                          <a:ea typeface="+mn-ea"/>
                          <a:cs typeface="+mn-cs"/>
                        </a:rPr>
                        <a:t> 
 Wade Young-Gun took the title as youngest Red Bull Romaniacs winner ever.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067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10:08:00 </a:t>
                      </a:r>
                      <a:r>
                        <a:rPr kumimoji="0" lang="en-US" sz="1000" b="0" i="0" u="none" strike="noStrike" kern="1200" cap="none" spc="0" normalizeH="0" baseline="0" noProof="0">
                          <a:ln>
                            <a:noFill/>
                          </a:ln>
                          <a:solidFill>
                            <a:prstClr val="black"/>
                          </a:solidFill>
                          <a:effectLst/>
                          <a:uLnTx/>
                          <a:uFillTx/>
                          <a:latin typeface="+mn-lt"/>
                          <a:ea typeface="+mn-ea"/>
                          <a:cs typeface="+mn-cs"/>
                        </a:rPr>
                        <a:t> 
 Valentin Delluc's interpretation of Red Bull 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3669519"/>
                  </a:ext>
                </a:extLst>
              </a:tr>
            </a:tbl>
          </a:graphicData>
        </a:graphic>
      </p:graphicFrame>
      <p:sp>
        <p:nvSpPr>
          <p:cNvPr id="4" name="Text Placeholder 3">
            <a:extLst>
              <a:ext uri="{FF2B5EF4-FFF2-40B4-BE49-F238E27FC236}">
                <a16:creationId xmlns:a16="http://schemas.microsoft.com/office/drawing/2014/main" id="{BC361EB3-9005-41A4-9039-8FD72FBFBAA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7079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9104C-8F35-444F-ADC4-0B780B80AEC1}"/>
              </a:ext>
            </a:extLst>
          </p:cNvPr>
          <p:cNvSpPr>
            <a:spLocks noGrp="1"/>
          </p:cNvSpPr>
          <p:nvPr>
            <p:ph type="title"/>
          </p:nvPr>
        </p:nvSpPr>
        <p:spPr/>
        <p:txBody>
          <a:bodyPr/>
          <a:lstStyle/>
          <a:p>
            <a:r>
              <a:rPr lang="en-US"/>
              <a:t>Facebook Own Posts Table  | Energy Drinks - 7 of 10</a:t>
            </a:r>
          </a:p>
        </p:txBody>
      </p:sp>
      <p:graphicFrame>
        <p:nvGraphicFramePr>
          <p:cNvPr id="5" name="Table Placeholder 4">
            <a:extLst>
              <a:ext uri="{FF2B5EF4-FFF2-40B4-BE49-F238E27FC236}">
                <a16:creationId xmlns:a16="http://schemas.microsoft.com/office/drawing/2014/main" id="{3079C4F2-784B-4D6C-92F9-75C21C98B007}"/>
              </a:ext>
            </a:extLst>
          </p:cNvPr>
          <p:cNvGraphicFramePr>
            <a:graphicFrameLocks noGrp="1"/>
          </p:cNvGraphicFramePr>
          <p:nvPr>
            <p:ph type="tbl" sz="quarter" idx="13"/>
            <p:extLst>
              <p:ext uri="{D42A27DB-BD31-4B8C-83A1-F6EECF244321}">
                <p14:modId xmlns:p14="http://schemas.microsoft.com/office/powerpoint/2010/main" val="64666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5746984"/>
                    </a:ext>
                  </a:extLst>
                </a:gridCol>
                <a:gridCol w="370332">
                  <a:extLst>
                    <a:ext uri="{9D8B030D-6E8A-4147-A177-3AD203B41FA5}">
                      <a16:colId xmlns:a16="http://schemas.microsoft.com/office/drawing/2014/main" val="1632524584"/>
                    </a:ext>
                  </a:extLst>
                </a:gridCol>
                <a:gridCol w="370332">
                  <a:extLst>
                    <a:ext uri="{9D8B030D-6E8A-4147-A177-3AD203B41FA5}">
                      <a16:colId xmlns:a16="http://schemas.microsoft.com/office/drawing/2014/main" val="1845381801"/>
                    </a:ext>
                  </a:extLst>
                </a:gridCol>
                <a:gridCol w="370332">
                  <a:extLst>
                    <a:ext uri="{9D8B030D-6E8A-4147-A177-3AD203B41FA5}">
                      <a16:colId xmlns:a16="http://schemas.microsoft.com/office/drawing/2014/main" val="3292561264"/>
                    </a:ext>
                  </a:extLst>
                </a:gridCol>
                <a:gridCol w="329184">
                  <a:extLst>
                    <a:ext uri="{9D8B030D-6E8A-4147-A177-3AD203B41FA5}">
                      <a16:colId xmlns:a16="http://schemas.microsoft.com/office/drawing/2014/main" val="3281195313"/>
                    </a:ext>
                  </a:extLst>
                </a:gridCol>
                <a:gridCol w="329184">
                  <a:extLst>
                    <a:ext uri="{9D8B030D-6E8A-4147-A177-3AD203B41FA5}">
                      <a16:colId xmlns:a16="http://schemas.microsoft.com/office/drawing/2014/main" val="2201845709"/>
                    </a:ext>
                  </a:extLst>
                </a:gridCol>
                <a:gridCol w="329184">
                  <a:extLst>
                    <a:ext uri="{9D8B030D-6E8A-4147-A177-3AD203B41FA5}">
                      <a16:colId xmlns:a16="http://schemas.microsoft.com/office/drawing/2014/main" val="3778502278"/>
                    </a:ext>
                  </a:extLst>
                </a:gridCol>
                <a:gridCol w="329184">
                  <a:extLst>
                    <a:ext uri="{9D8B030D-6E8A-4147-A177-3AD203B41FA5}">
                      <a16:colId xmlns:a16="http://schemas.microsoft.com/office/drawing/2014/main" val="3790191541"/>
                    </a:ext>
                  </a:extLst>
                </a:gridCol>
                <a:gridCol w="329184">
                  <a:extLst>
                    <a:ext uri="{9D8B030D-6E8A-4147-A177-3AD203B41FA5}">
                      <a16:colId xmlns:a16="http://schemas.microsoft.com/office/drawing/2014/main" val="896458717"/>
                    </a:ext>
                  </a:extLst>
                </a:gridCol>
                <a:gridCol w="329184">
                  <a:extLst>
                    <a:ext uri="{9D8B030D-6E8A-4147-A177-3AD203B41FA5}">
                      <a16:colId xmlns:a16="http://schemas.microsoft.com/office/drawing/2014/main" val="3707503401"/>
                    </a:ext>
                  </a:extLst>
                </a:gridCol>
                <a:gridCol w="329184">
                  <a:extLst>
                    <a:ext uri="{9D8B030D-6E8A-4147-A177-3AD203B41FA5}">
                      <a16:colId xmlns:a16="http://schemas.microsoft.com/office/drawing/2014/main" val="3313827693"/>
                    </a:ext>
                  </a:extLst>
                </a:gridCol>
                <a:gridCol w="329184">
                  <a:extLst>
                    <a:ext uri="{9D8B030D-6E8A-4147-A177-3AD203B41FA5}">
                      <a16:colId xmlns:a16="http://schemas.microsoft.com/office/drawing/2014/main" val="1124565961"/>
                    </a:ext>
                  </a:extLst>
                </a:gridCol>
                <a:gridCol w="329184">
                  <a:extLst>
                    <a:ext uri="{9D8B030D-6E8A-4147-A177-3AD203B41FA5}">
                      <a16:colId xmlns:a16="http://schemas.microsoft.com/office/drawing/2014/main" val="2619787671"/>
                    </a:ext>
                  </a:extLst>
                </a:gridCol>
                <a:gridCol w="370332">
                  <a:extLst>
                    <a:ext uri="{9D8B030D-6E8A-4147-A177-3AD203B41FA5}">
                      <a16:colId xmlns:a16="http://schemas.microsoft.com/office/drawing/2014/main" val="3239445076"/>
                    </a:ext>
                  </a:extLst>
                </a:gridCol>
                <a:gridCol w="370332">
                  <a:extLst>
                    <a:ext uri="{9D8B030D-6E8A-4147-A177-3AD203B41FA5}">
                      <a16:colId xmlns:a16="http://schemas.microsoft.com/office/drawing/2014/main" val="1992905347"/>
                    </a:ext>
                  </a:extLst>
                </a:gridCol>
                <a:gridCol w="329184">
                  <a:extLst>
                    <a:ext uri="{9D8B030D-6E8A-4147-A177-3AD203B41FA5}">
                      <a16:colId xmlns:a16="http://schemas.microsoft.com/office/drawing/2014/main" val="1713333799"/>
                    </a:ext>
                  </a:extLst>
                </a:gridCol>
                <a:gridCol w="329184">
                  <a:extLst>
                    <a:ext uri="{9D8B030D-6E8A-4147-A177-3AD203B41FA5}">
                      <a16:colId xmlns:a16="http://schemas.microsoft.com/office/drawing/2014/main" val="2955315046"/>
                    </a:ext>
                  </a:extLst>
                </a:gridCol>
                <a:gridCol w="370332">
                  <a:extLst>
                    <a:ext uri="{9D8B030D-6E8A-4147-A177-3AD203B41FA5}">
                      <a16:colId xmlns:a16="http://schemas.microsoft.com/office/drawing/2014/main" val="3698723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477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BOOSTER - 2018-07-30 08:01:00 </a:t>
                      </a:r>
                      <a:r>
                        <a:rPr kumimoji="0" lang="de-DE" sz="1000" b="0" i="0" u="none" strike="noStrike" kern="1200" cap="none" spc="0" normalizeH="0" baseline="0" noProof="0">
                          <a:ln>
                            <a:noFill/>
                          </a:ln>
                          <a:solidFill>
                            <a:prstClr val="black"/>
                          </a:solidFill>
                          <a:effectLst/>
                          <a:uLnTx/>
                          <a:uFillTx/>
                          <a:latin typeface="+mn-lt"/>
                          <a:ea typeface="+mn-ea"/>
                          <a:cs typeface="+mn-cs"/>
                        </a:rPr>
                        <a:t> 
 ++Achtung, wichtige Eilmeldung für alle BOOSTER-Fans++ 
Heute ist internationaler Zuspätkommtag. 😎 Auch wenn BOOSTER-Trinker bekannt für ihre Pünktlichkeit sind, haben wir euch zur Feier des Tages ein paar Ausreden vorbereitet. Just in case. 😂 Und so leicht geht’s: Dein Vorname macht den Anfang – dein Geburtsmonat den Rest:
A) Deine Mutter 
B) Mein Hund
C) Ein Polizist
D) Dein Vater
E) Mein Chauffeur
F) Deine Schwester
G) Meine Freundin
H) Der Bofrostmann
I) Dein Bruder
J) Ein Fußgänger
K) Der Busfahrer
L) Die Nachbarin
M) Der Austauschstudent
N) Die Bundeskanzlerin 
O) Meine Freundin
P) Der Babysitter
Q) Mein Anwalt
R) Ein Feuerwehrmann
S) Der Postbote
T) Meine Grundschullehrerin
U) Eine Krankenschwester
V) Mein Automechaniker
W) Der Elektriker
X) Deine Oma
Y) Meine Katze
Z) Donald Trump
Jan: hat mir den Weg versperrt.
Feb: hat meine Schuhe zerstört 
Mär: hat mich auf dem Balkon ausgesperrt.
Apr: hat mich nicht aus dem Bett gelassen.
Mai: hat mich in ein Dancebattle verwickelt...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848229"/>
                  </a:ext>
                </a:extLst>
              </a:tr>
            </a:tbl>
          </a:graphicData>
        </a:graphic>
      </p:graphicFrame>
      <p:sp>
        <p:nvSpPr>
          <p:cNvPr id="4" name="Text Placeholder 3">
            <a:extLst>
              <a:ext uri="{FF2B5EF4-FFF2-40B4-BE49-F238E27FC236}">
                <a16:creationId xmlns:a16="http://schemas.microsoft.com/office/drawing/2014/main" id="{CC8DAB8C-0D8E-4B56-B94A-6C138E67812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61699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9F607-F22C-4702-BE3B-2322644F3123}"/>
              </a:ext>
            </a:extLst>
          </p:cNvPr>
          <p:cNvSpPr>
            <a:spLocks noGrp="1"/>
          </p:cNvSpPr>
          <p:nvPr>
            <p:ph type="title"/>
          </p:nvPr>
        </p:nvSpPr>
        <p:spPr/>
        <p:txBody>
          <a:bodyPr/>
          <a:lstStyle/>
          <a:p>
            <a:r>
              <a:rPr lang="en-US"/>
              <a:t>Facebook Own Posts Table  | Energy Drinks - 8 of 10</a:t>
            </a:r>
          </a:p>
        </p:txBody>
      </p:sp>
      <p:graphicFrame>
        <p:nvGraphicFramePr>
          <p:cNvPr id="5" name="Table Placeholder 4">
            <a:extLst>
              <a:ext uri="{FF2B5EF4-FFF2-40B4-BE49-F238E27FC236}">
                <a16:creationId xmlns:a16="http://schemas.microsoft.com/office/drawing/2014/main" id="{493C57E9-0ED9-402F-8004-64B9DA7AD001}"/>
              </a:ext>
            </a:extLst>
          </p:cNvPr>
          <p:cNvGraphicFramePr>
            <a:graphicFrameLocks noGrp="1"/>
          </p:cNvGraphicFramePr>
          <p:nvPr>
            <p:ph type="tbl" sz="quarter" idx="13"/>
            <p:extLst>
              <p:ext uri="{D42A27DB-BD31-4B8C-83A1-F6EECF244321}">
                <p14:modId xmlns:p14="http://schemas.microsoft.com/office/powerpoint/2010/main" val="40911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1895551"/>
                    </a:ext>
                  </a:extLst>
                </a:gridCol>
                <a:gridCol w="370332">
                  <a:extLst>
                    <a:ext uri="{9D8B030D-6E8A-4147-A177-3AD203B41FA5}">
                      <a16:colId xmlns:a16="http://schemas.microsoft.com/office/drawing/2014/main" val="3933897702"/>
                    </a:ext>
                  </a:extLst>
                </a:gridCol>
                <a:gridCol w="370332">
                  <a:extLst>
                    <a:ext uri="{9D8B030D-6E8A-4147-A177-3AD203B41FA5}">
                      <a16:colId xmlns:a16="http://schemas.microsoft.com/office/drawing/2014/main" val="1062899947"/>
                    </a:ext>
                  </a:extLst>
                </a:gridCol>
                <a:gridCol w="370332">
                  <a:extLst>
                    <a:ext uri="{9D8B030D-6E8A-4147-A177-3AD203B41FA5}">
                      <a16:colId xmlns:a16="http://schemas.microsoft.com/office/drawing/2014/main" val="1082189338"/>
                    </a:ext>
                  </a:extLst>
                </a:gridCol>
                <a:gridCol w="329184">
                  <a:extLst>
                    <a:ext uri="{9D8B030D-6E8A-4147-A177-3AD203B41FA5}">
                      <a16:colId xmlns:a16="http://schemas.microsoft.com/office/drawing/2014/main" val="2525683340"/>
                    </a:ext>
                  </a:extLst>
                </a:gridCol>
                <a:gridCol w="329184">
                  <a:extLst>
                    <a:ext uri="{9D8B030D-6E8A-4147-A177-3AD203B41FA5}">
                      <a16:colId xmlns:a16="http://schemas.microsoft.com/office/drawing/2014/main" val="3845273994"/>
                    </a:ext>
                  </a:extLst>
                </a:gridCol>
                <a:gridCol w="329184">
                  <a:extLst>
                    <a:ext uri="{9D8B030D-6E8A-4147-A177-3AD203B41FA5}">
                      <a16:colId xmlns:a16="http://schemas.microsoft.com/office/drawing/2014/main" val="2334548922"/>
                    </a:ext>
                  </a:extLst>
                </a:gridCol>
                <a:gridCol w="329184">
                  <a:extLst>
                    <a:ext uri="{9D8B030D-6E8A-4147-A177-3AD203B41FA5}">
                      <a16:colId xmlns:a16="http://schemas.microsoft.com/office/drawing/2014/main" val="383950757"/>
                    </a:ext>
                  </a:extLst>
                </a:gridCol>
                <a:gridCol w="329184">
                  <a:extLst>
                    <a:ext uri="{9D8B030D-6E8A-4147-A177-3AD203B41FA5}">
                      <a16:colId xmlns:a16="http://schemas.microsoft.com/office/drawing/2014/main" val="2647282748"/>
                    </a:ext>
                  </a:extLst>
                </a:gridCol>
                <a:gridCol w="329184">
                  <a:extLst>
                    <a:ext uri="{9D8B030D-6E8A-4147-A177-3AD203B41FA5}">
                      <a16:colId xmlns:a16="http://schemas.microsoft.com/office/drawing/2014/main" val="3797434326"/>
                    </a:ext>
                  </a:extLst>
                </a:gridCol>
                <a:gridCol w="329184">
                  <a:extLst>
                    <a:ext uri="{9D8B030D-6E8A-4147-A177-3AD203B41FA5}">
                      <a16:colId xmlns:a16="http://schemas.microsoft.com/office/drawing/2014/main" val="4890785"/>
                    </a:ext>
                  </a:extLst>
                </a:gridCol>
                <a:gridCol w="329184">
                  <a:extLst>
                    <a:ext uri="{9D8B030D-6E8A-4147-A177-3AD203B41FA5}">
                      <a16:colId xmlns:a16="http://schemas.microsoft.com/office/drawing/2014/main" val="587237531"/>
                    </a:ext>
                  </a:extLst>
                </a:gridCol>
                <a:gridCol w="329184">
                  <a:extLst>
                    <a:ext uri="{9D8B030D-6E8A-4147-A177-3AD203B41FA5}">
                      <a16:colId xmlns:a16="http://schemas.microsoft.com/office/drawing/2014/main" val="4017486627"/>
                    </a:ext>
                  </a:extLst>
                </a:gridCol>
                <a:gridCol w="370332">
                  <a:extLst>
                    <a:ext uri="{9D8B030D-6E8A-4147-A177-3AD203B41FA5}">
                      <a16:colId xmlns:a16="http://schemas.microsoft.com/office/drawing/2014/main" val="1264377718"/>
                    </a:ext>
                  </a:extLst>
                </a:gridCol>
                <a:gridCol w="370332">
                  <a:extLst>
                    <a:ext uri="{9D8B030D-6E8A-4147-A177-3AD203B41FA5}">
                      <a16:colId xmlns:a16="http://schemas.microsoft.com/office/drawing/2014/main" val="989611535"/>
                    </a:ext>
                  </a:extLst>
                </a:gridCol>
                <a:gridCol w="329184">
                  <a:extLst>
                    <a:ext uri="{9D8B030D-6E8A-4147-A177-3AD203B41FA5}">
                      <a16:colId xmlns:a16="http://schemas.microsoft.com/office/drawing/2014/main" val="2205572267"/>
                    </a:ext>
                  </a:extLst>
                </a:gridCol>
                <a:gridCol w="329184">
                  <a:extLst>
                    <a:ext uri="{9D8B030D-6E8A-4147-A177-3AD203B41FA5}">
                      <a16:colId xmlns:a16="http://schemas.microsoft.com/office/drawing/2014/main" val="4213663092"/>
                    </a:ext>
                  </a:extLst>
                </a:gridCol>
                <a:gridCol w="370332">
                  <a:extLst>
                    <a:ext uri="{9D8B030D-6E8A-4147-A177-3AD203B41FA5}">
                      <a16:colId xmlns:a16="http://schemas.microsoft.com/office/drawing/2014/main" val="286520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114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06:02:00 </a:t>
                      </a:r>
                      <a:r>
                        <a:rPr kumimoji="0" lang="en-US" sz="1000" b="0" i="0" u="none" strike="noStrike" kern="1200" cap="none" spc="0" normalizeH="0" baseline="0" noProof="0">
                          <a:ln>
                            <a:noFill/>
                          </a:ln>
                          <a:solidFill>
                            <a:prstClr val="black"/>
                          </a:solidFill>
                          <a:effectLst/>
                          <a:uLnTx/>
                          <a:uFillTx/>
                          <a:latin typeface="+mn-lt"/>
                          <a:ea typeface="+mn-ea"/>
                          <a:cs typeface="+mn-cs"/>
                        </a:rPr>
                        <a:t> 
 Drifting's clearly not for the faint-hearted.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967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ROCKSTAR Energy Drink (DE) - 2018-07-30 06:00:30 </a:t>
                      </a:r>
                      <a:r>
                        <a:rPr kumimoji="0" lang="en-US" sz="1000" b="0" i="0" u="none" strike="noStrike" kern="1200" cap="none" spc="0" normalizeH="0" baseline="0" noProof="0">
                          <a:ln>
                            <a:noFill/>
                          </a:ln>
                          <a:solidFill>
                            <a:prstClr val="black"/>
                          </a:solidFill>
                          <a:effectLst/>
                          <a:uLnTx/>
                          <a:uFillTx/>
                          <a:latin typeface="+mn-lt"/>
                          <a:ea typeface="+mn-ea"/>
                          <a:cs typeface="+mn-cs"/>
                        </a:rPr>
                        <a:t> 
 ***WIN 5x2 TICKETS FOR Lollapalooza Berlin***
Zack, das nächste Festival steht vor der Tür! Auf welchen Festivals wart ihr schon dieses Jahr?
Unter allen Antworten verlosen wir 5x2 Tickets für Lollapalooza.
Einsendeschluss: 01.08.18, 24 Uhr. Teilnahmebedingungen http://bit.ly/2mPXUo6 
#rockstarsummermusic #lollaberlin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9342343"/>
                  </a:ext>
                </a:extLst>
              </a:tr>
            </a:tbl>
          </a:graphicData>
        </a:graphic>
      </p:graphicFrame>
      <p:sp>
        <p:nvSpPr>
          <p:cNvPr id="4" name="Text Placeholder 3">
            <a:extLst>
              <a:ext uri="{FF2B5EF4-FFF2-40B4-BE49-F238E27FC236}">
                <a16:creationId xmlns:a16="http://schemas.microsoft.com/office/drawing/2014/main" id="{EF28BAA7-D65B-4A69-AB53-A91B26EAD1A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52271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986B-FEF6-4E9B-B7D8-C4B3FA57E56F}"/>
              </a:ext>
            </a:extLst>
          </p:cNvPr>
          <p:cNvSpPr>
            <a:spLocks noGrp="1"/>
          </p:cNvSpPr>
          <p:nvPr>
            <p:ph type="title"/>
          </p:nvPr>
        </p:nvSpPr>
        <p:spPr/>
        <p:txBody>
          <a:bodyPr/>
          <a:lstStyle/>
          <a:p>
            <a:r>
              <a:rPr lang="en-US"/>
              <a:t>Facebook Own Posts Table  | Energy Drinks - 9 of 10</a:t>
            </a:r>
          </a:p>
        </p:txBody>
      </p:sp>
      <p:graphicFrame>
        <p:nvGraphicFramePr>
          <p:cNvPr id="5" name="Table Placeholder 4">
            <a:extLst>
              <a:ext uri="{FF2B5EF4-FFF2-40B4-BE49-F238E27FC236}">
                <a16:creationId xmlns:a16="http://schemas.microsoft.com/office/drawing/2014/main" id="{A1DE9CC7-6207-4E61-996D-A97BF8EC424F}"/>
              </a:ext>
            </a:extLst>
          </p:cNvPr>
          <p:cNvGraphicFramePr>
            <a:graphicFrameLocks noGrp="1"/>
          </p:cNvGraphicFramePr>
          <p:nvPr>
            <p:ph type="tbl" sz="quarter" idx="13"/>
            <p:extLst>
              <p:ext uri="{D42A27DB-BD31-4B8C-83A1-F6EECF244321}">
                <p14:modId xmlns:p14="http://schemas.microsoft.com/office/powerpoint/2010/main" val="21336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4399292"/>
                    </a:ext>
                  </a:extLst>
                </a:gridCol>
                <a:gridCol w="370332">
                  <a:extLst>
                    <a:ext uri="{9D8B030D-6E8A-4147-A177-3AD203B41FA5}">
                      <a16:colId xmlns:a16="http://schemas.microsoft.com/office/drawing/2014/main" val="2375960680"/>
                    </a:ext>
                  </a:extLst>
                </a:gridCol>
                <a:gridCol w="370332">
                  <a:extLst>
                    <a:ext uri="{9D8B030D-6E8A-4147-A177-3AD203B41FA5}">
                      <a16:colId xmlns:a16="http://schemas.microsoft.com/office/drawing/2014/main" val="1098217892"/>
                    </a:ext>
                  </a:extLst>
                </a:gridCol>
                <a:gridCol w="370332">
                  <a:extLst>
                    <a:ext uri="{9D8B030D-6E8A-4147-A177-3AD203B41FA5}">
                      <a16:colId xmlns:a16="http://schemas.microsoft.com/office/drawing/2014/main" val="4136365024"/>
                    </a:ext>
                  </a:extLst>
                </a:gridCol>
                <a:gridCol w="329184">
                  <a:extLst>
                    <a:ext uri="{9D8B030D-6E8A-4147-A177-3AD203B41FA5}">
                      <a16:colId xmlns:a16="http://schemas.microsoft.com/office/drawing/2014/main" val="1529786619"/>
                    </a:ext>
                  </a:extLst>
                </a:gridCol>
                <a:gridCol w="329184">
                  <a:extLst>
                    <a:ext uri="{9D8B030D-6E8A-4147-A177-3AD203B41FA5}">
                      <a16:colId xmlns:a16="http://schemas.microsoft.com/office/drawing/2014/main" val="1783368553"/>
                    </a:ext>
                  </a:extLst>
                </a:gridCol>
                <a:gridCol w="329184">
                  <a:extLst>
                    <a:ext uri="{9D8B030D-6E8A-4147-A177-3AD203B41FA5}">
                      <a16:colId xmlns:a16="http://schemas.microsoft.com/office/drawing/2014/main" val="221755789"/>
                    </a:ext>
                  </a:extLst>
                </a:gridCol>
                <a:gridCol w="329184">
                  <a:extLst>
                    <a:ext uri="{9D8B030D-6E8A-4147-A177-3AD203B41FA5}">
                      <a16:colId xmlns:a16="http://schemas.microsoft.com/office/drawing/2014/main" val="694790877"/>
                    </a:ext>
                  </a:extLst>
                </a:gridCol>
                <a:gridCol w="329184">
                  <a:extLst>
                    <a:ext uri="{9D8B030D-6E8A-4147-A177-3AD203B41FA5}">
                      <a16:colId xmlns:a16="http://schemas.microsoft.com/office/drawing/2014/main" val="3853112995"/>
                    </a:ext>
                  </a:extLst>
                </a:gridCol>
                <a:gridCol w="329184">
                  <a:extLst>
                    <a:ext uri="{9D8B030D-6E8A-4147-A177-3AD203B41FA5}">
                      <a16:colId xmlns:a16="http://schemas.microsoft.com/office/drawing/2014/main" val="1709015708"/>
                    </a:ext>
                  </a:extLst>
                </a:gridCol>
                <a:gridCol w="329184">
                  <a:extLst>
                    <a:ext uri="{9D8B030D-6E8A-4147-A177-3AD203B41FA5}">
                      <a16:colId xmlns:a16="http://schemas.microsoft.com/office/drawing/2014/main" val="4236151019"/>
                    </a:ext>
                  </a:extLst>
                </a:gridCol>
                <a:gridCol w="329184">
                  <a:extLst>
                    <a:ext uri="{9D8B030D-6E8A-4147-A177-3AD203B41FA5}">
                      <a16:colId xmlns:a16="http://schemas.microsoft.com/office/drawing/2014/main" val="1098440171"/>
                    </a:ext>
                  </a:extLst>
                </a:gridCol>
                <a:gridCol w="329184">
                  <a:extLst>
                    <a:ext uri="{9D8B030D-6E8A-4147-A177-3AD203B41FA5}">
                      <a16:colId xmlns:a16="http://schemas.microsoft.com/office/drawing/2014/main" val="3474728823"/>
                    </a:ext>
                  </a:extLst>
                </a:gridCol>
                <a:gridCol w="370332">
                  <a:extLst>
                    <a:ext uri="{9D8B030D-6E8A-4147-A177-3AD203B41FA5}">
                      <a16:colId xmlns:a16="http://schemas.microsoft.com/office/drawing/2014/main" val="2558660332"/>
                    </a:ext>
                  </a:extLst>
                </a:gridCol>
                <a:gridCol w="370332">
                  <a:extLst>
                    <a:ext uri="{9D8B030D-6E8A-4147-A177-3AD203B41FA5}">
                      <a16:colId xmlns:a16="http://schemas.microsoft.com/office/drawing/2014/main" val="1829680395"/>
                    </a:ext>
                  </a:extLst>
                </a:gridCol>
                <a:gridCol w="329184">
                  <a:extLst>
                    <a:ext uri="{9D8B030D-6E8A-4147-A177-3AD203B41FA5}">
                      <a16:colId xmlns:a16="http://schemas.microsoft.com/office/drawing/2014/main" val="3709592501"/>
                    </a:ext>
                  </a:extLst>
                </a:gridCol>
                <a:gridCol w="329184">
                  <a:extLst>
                    <a:ext uri="{9D8B030D-6E8A-4147-A177-3AD203B41FA5}">
                      <a16:colId xmlns:a16="http://schemas.microsoft.com/office/drawing/2014/main" val="1201467687"/>
                    </a:ext>
                  </a:extLst>
                </a:gridCol>
                <a:gridCol w="370332">
                  <a:extLst>
                    <a:ext uri="{9D8B030D-6E8A-4147-A177-3AD203B41FA5}">
                      <a16:colId xmlns:a16="http://schemas.microsoft.com/office/drawing/2014/main" val="2905978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755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02:03:00 </a:t>
                      </a:r>
                      <a:r>
                        <a:rPr kumimoji="0" lang="en-US" sz="1000" b="0" i="0" u="none" strike="noStrike" kern="1200" cap="none" spc="0" normalizeH="0" baseline="0" noProof="0">
                          <a:ln>
                            <a:noFill/>
                          </a:ln>
                          <a:solidFill>
                            <a:prstClr val="black"/>
                          </a:solidFill>
                          <a:effectLst/>
                          <a:uLnTx/>
                          <a:uFillTx/>
                          <a:latin typeface="+mn-lt"/>
                          <a:ea typeface="+mn-ea"/>
                          <a:cs typeface="+mn-cs"/>
                        </a:rPr>
                        <a:t> 
 Admit it, you're as envious of his athletic ability as we are, aren't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393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- 2018-07-30 00:07:00 </a:t>
                      </a:r>
                      <a:r>
                        <a:rPr kumimoji="0" lang="en-US" sz="1000" b="0" i="0" u="none" strike="noStrike" kern="1200" cap="none" spc="0" normalizeH="0" baseline="0" noProof="0">
                          <a:ln>
                            <a:noFill/>
                          </a:ln>
                          <a:solidFill>
                            <a:prstClr val="black"/>
                          </a:solidFill>
                          <a:effectLst/>
                          <a:uLnTx/>
                          <a:uFillTx/>
                          <a:latin typeface="+mn-lt"/>
                          <a:ea typeface="+mn-ea"/>
                          <a:cs typeface="+mn-cs"/>
                        </a:rPr>
                        <a:t> 
 Meanwhile at the Red Bull offices...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655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Red Bull - 2018-07-29 21:10:57 </a:t>
                      </a:r>
                      <a:r>
                        <a:rPr kumimoji="0" lang="en-US" sz="1000" b="0" i="0" u="none" strike="noStrike" kern="1200" cap="none" spc="0" normalizeH="0" baseline="0" noProof="0">
                          <a:ln>
                            <a:noFill/>
                          </a:ln>
                          <a:solidFill>
                            <a:prstClr val="black"/>
                          </a:solidFill>
                          <a:effectLst/>
                          <a:uLnTx/>
                          <a:uFillTx/>
                          <a:latin typeface="+mn-lt"/>
                          <a:ea typeface="+mn-ea"/>
                          <a:cs typeface="+mn-cs"/>
                        </a:rPr>
                        <a:t> 
 Let’s get one thing Claro, this is one epic 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3940300"/>
                  </a:ext>
                </a:extLst>
              </a:tr>
            </a:tbl>
          </a:graphicData>
        </a:graphic>
      </p:graphicFrame>
      <p:sp>
        <p:nvSpPr>
          <p:cNvPr id="4" name="Text Placeholder 3">
            <a:extLst>
              <a:ext uri="{FF2B5EF4-FFF2-40B4-BE49-F238E27FC236}">
                <a16:creationId xmlns:a16="http://schemas.microsoft.com/office/drawing/2014/main" id="{DB2F1D08-11FC-41D4-93E0-45B99D493DD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67866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040D0-4FDA-4F4A-8F7A-3B2AA72508CF}"/>
              </a:ext>
            </a:extLst>
          </p:cNvPr>
          <p:cNvSpPr>
            <a:spLocks noGrp="1"/>
          </p:cNvSpPr>
          <p:nvPr>
            <p:ph type="title"/>
          </p:nvPr>
        </p:nvSpPr>
        <p:spPr/>
        <p:txBody>
          <a:bodyPr/>
          <a:lstStyle/>
          <a:p>
            <a:r>
              <a:rPr lang="en-US"/>
              <a:t>Facebook Own Posts Table  | Energy Drinks - 10 of 10</a:t>
            </a:r>
          </a:p>
        </p:txBody>
      </p:sp>
      <p:graphicFrame>
        <p:nvGraphicFramePr>
          <p:cNvPr id="5" name="Table Placeholder 4">
            <a:extLst>
              <a:ext uri="{FF2B5EF4-FFF2-40B4-BE49-F238E27FC236}">
                <a16:creationId xmlns:a16="http://schemas.microsoft.com/office/drawing/2014/main" id="{C8A50B1E-657C-4944-A4F3-7D71F0B4D1B8}"/>
              </a:ext>
            </a:extLst>
          </p:cNvPr>
          <p:cNvGraphicFramePr>
            <a:graphicFrameLocks noGrp="1"/>
          </p:cNvGraphicFramePr>
          <p:nvPr>
            <p:ph type="tbl" sz="quarter" idx="13"/>
            <p:extLst>
              <p:ext uri="{D42A27DB-BD31-4B8C-83A1-F6EECF244321}">
                <p14:modId xmlns:p14="http://schemas.microsoft.com/office/powerpoint/2010/main" val="175755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4260685"/>
                    </a:ext>
                  </a:extLst>
                </a:gridCol>
                <a:gridCol w="370332">
                  <a:extLst>
                    <a:ext uri="{9D8B030D-6E8A-4147-A177-3AD203B41FA5}">
                      <a16:colId xmlns:a16="http://schemas.microsoft.com/office/drawing/2014/main" val="888626060"/>
                    </a:ext>
                  </a:extLst>
                </a:gridCol>
                <a:gridCol w="370332">
                  <a:extLst>
                    <a:ext uri="{9D8B030D-6E8A-4147-A177-3AD203B41FA5}">
                      <a16:colId xmlns:a16="http://schemas.microsoft.com/office/drawing/2014/main" val="4029691093"/>
                    </a:ext>
                  </a:extLst>
                </a:gridCol>
                <a:gridCol w="370332">
                  <a:extLst>
                    <a:ext uri="{9D8B030D-6E8A-4147-A177-3AD203B41FA5}">
                      <a16:colId xmlns:a16="http://schemas.microsoft.com/office/drawing/2014/main" val="715694218"/>
                    </a:ext>
                  </a:extLst>
                </a:gridCol>
                <a:gridCol w="329184">
                  <a:extLst>
                    <a:ext uri="{9D8B030D-6E8A-4147-A177-3AD203B41FA5}">
                      <a16:colId xmlns:a16="http://schemas.microsoft.com/office/drawing/2014/main" val="3608296170"/>
                    </a:ext>
                  </a:extLst>
                </a:gridCol>
                <a:gridCol w="329184">
                  <a:extLst>
                    <a:ext uri="{9D8B030D-6E8A-4147-A177-3AD203B41FA5}">
                      <a16:colId xmlns:a16="http://schemas.microsoft.com/office/drawing/2014/main" val="859393974"/>
                    </a:ext>
                  </a:extLst>
                </a:gridCol>
                <a:gridCol w="329184">
                  <a:extLst>
                    <a:ext uri="{9D8B030D-6E8A-4147-A177-3AD203B41FA5}">
                      <a16:colId xmlns:a16="http://schemas.microsoft.com/office/drawing/2014/main" val="539397316"/>
                    </a:ext>
                  </a:extLst>
                </a:gridCol>
                <a:gridCol w="329184">
                  <a:extLst>
                    <a:ext uri="{9D8B030D-6E8A-4147-A177-3AD203B41FA5}">
                      <a16:colId xmlns:a16="http://schemas.microsoft.com/office/drawing/2014/main" val="2689820706"/>
                    </a:ext>
                  </a:extLst>
                </a:gridCol>
                <a:gridCol w="329184">
                  <a:extLst>
                    <a:ext uri="{9D8B030D-6E8A-4147-A177-3AD203B41FA5}">
                      <a16:colId xmlns:a16="http://schemas.microsoft.com/office/drawing/2014/main" val="3777352850"/>
                    </a:ext>
                  </a:extLst>
                </a:gridCol>
                <a:gridCol w="329184">
                  <a:extLst>
                    <a:ext uri="{9D8B030D-6E8A-4147-A177-3AD203B41FA5}">
                      <a16:colId xmlns:a16="http://schemas.microsoft.com/office/drawing/2014/main" val="4036161804"/>
                    </a:ext>
                  </a:extLst>
                </a:gridCol>
                <a:gridCol w="329184">
                  <a:extLst>
                    <a:ext uri="{9D8B030D-6E8A-4147-A177-3AD203B41FA5}">
                      <a16:colId xmlns:a16="http://schemas.microsoft.com/office/drawing/2014/main" val="329102307"/>
                    </a:ext>
                  </a:extLst>
                </a:gridCol>
                <a:gridCol w="329184">
                  <a:extLst>
                    <a:ext uri="{9D8B030D-6E8A-4147-A177-3AD203B41FA5}">
                      <a16:colId xmlns:a16="http://schemas.microsoft.com/office/drawing/2014/main" val="3133299984"/>
                    </a:ext>
                  </a:extLst>
                </a:gridCol>
                <a:gridCol w="329184">
                  <a:extLst>
                    <a:ext uri="{9D8B030D-6E8A-4147-A177-3AD203B41FA5}">
                      <a16:colId xmlns:a16="http://schemas.microsoft.com/office/drawing/2014/main" val="798103696"/>
                    </a:ext>
                  </a:extLst>
                </a:gridCol>
                <a:gridCol w="370332">
                  <a:extLst>
                    <a:ext uri="{9D8B030D-6E8A-4147-A177-3AD203B41FA5}">
                      <a16:colId xmlns:a16="http://schemas.microsoft.com/office/drawing/2014/main" val="2730673178"/>
                    </a:ext>
                  </a:extLst>
                </a:gridCol>
                <a:gridCol w="370332">
                  <a:extLst>
                    <a:ext uri="{9D8B030D-6E8A-4147-A177-3AD203B41FA5}">
                      <a16:colId xmlns:a16="http://schemas.microsoft.com/office/drawing/2014/main" val="3214369721"/>
                    </a:ext>
                  </a:extLst>
                </a:gridCol>
                <a:gridCol w="329184">
                  <a:extLst>
                    <a:ext uri="{9D8B030D-6E8A-4147-A177-3AD203B41FA5}">
                      <a16:colId xmlns:a16="http://schemas.microsoft.com/office/drawing/2014/main" val="3328281139"/>
                    </a:ext>
                  </a:extLst>
                </a:gridCol>
                <a:gridCol w="329184">
                  <a:extLst>
                    <a:ext uri="{9D8B030D-6E8A-4147-A177-3AD203B41FA5}">
                      <a16:colId xmlns:a16="http://schemas.microsoft.com/office/drawing/2014/main" val="3213982446"/>
                    </a:ext>
                  </a:extLst>
                </a:gridCol>
                <a:gridCol w="370332">
                  <a:extLst>
                    <a:ext uri="{9D8B030D-6E8A-4147-A177-3AD203B41FA5}">
                      <a16:colId xmlns:a16="http://schemas.microsoft.com/office/drawing/2014/main" val="176659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774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Monster Energy - 2018-07-29 15:37:58 </a:t>
                      </a:r>
                      <a:r>
                        <a:rPr kumimoji="0" lang="en-US" sz="1000" b="0" i="0" u="none" strike="noStrike" kern="1200" cap="none" spc="0" normalizeH="0" baseline="0" noProof="0">
                          <a:ln>
                            <a:noFill/>
                          </a:ln>
                          <a:solidFill>
                            <a:prstClr val="black"/>
                          </a:solidFill>
                          <a:effectLst/>
                          <a:uLnTx/>
                          <a:uFillTx/>
                          <a:latin typeface="+mn-lt"/>
                          <a:ea typeface="+mn-ea"/>
                          <a:cs typeface="+mn-cs"/>
                        </a:rPr>
                        <a:t> 
 Eli Tomac sweeps another Pro Motocross weekend with a 1-1 in the 450 Class &amp; Aaron Plessinger takes the 250 overall with a 4-3 at the #WashougalMX!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1530239"/>
                  </a:ext>
                </a:extLst>
              </a:tr>
            </a:tbl>
          </a:graphicData>
        </a:graphic>
      </p:graphicFrame>
      <p:sp>
        <p:nvSpPr>
          <p:cNvPr id="4" name="Text Placeholder 3">
            <a:extLst>
              <a:ext uri="{FF2B5EF4-FFF2-40B4-BE49-F238E27FC236}">
                <a16:creationId xmlns:a16="http://schemas.microsoft.com/office/drawing/2014/main" id="{92E7F397-4656-4656-8EE6-5598B5E3617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861260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20180807_131904</Template>
  <TotalTime>10</TotalTime>
  <Words>1021</Words>
  <Application>Microsoft Office PowerPoint</Application>
  <PresentationFormat>On-screen Show (4:3)</PresentationFormat>
  <Paragraphs>650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Own Posts Table  | Energy Drinks - 1 of 10</vt:lpstr>
      <vt:lpstr>Facebook Own Posts Table  | Energy Drinks - 2 of 10</vt:lpstr>
      <vt:lpstr>Facebook Own Posts Table  | Energy Drinks - 3 of 10</vt:lpstr>
      <vt:lpstr>Facebook Own Posts Table  | Energy Drinks - 4 of 10</vt:lpstr>
      <vt:lpstr>Facebook Own Posts Table  | Energy Drinks - 5 of 10</vt:lpstr>
      <vt:lpstr>Facebook Own Posts Table  | Energy Drinks - 6 of 10</vt:lpstr>
      <vt:lpstr>Facebook Own Posts Table  | Energy Drinks - 7 of 10</vt:lpstr>
      <vt:lpstr>Facebook Own Posts Table  | Energy Drinks - 8 of 10</vt:lpstr>
      <vt:lpstr>Facebook Own Posts Table  | Energy Drinks - 9 of 10</vt:lpstr>
      <vt:lpstr>Facebook Own Posts Table  | Energy Drinks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2018-08-07T13:19:05Z</dcterms:created>
  <dcterms:modified xsi:type="dcterms:W3CDTF">2018-08-07T13:29:48Z</dcterms:modified>
</cp:coreProperties>
</file>