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1">
                  <c:v>126690</c:v>
                </c:pt>
                <c:pt idx="2">
                  <c:v>126740</c:v>
                </c:pt>
                <c:pt idx="3">
                  <c:v>126885</c:v>
                </c:pt>
                <c:pt idx="5">
                  <c:v>127356</c:v>
                </c:pt>
                <c:pt idx="6">
                  <c:v>127590</c:v>
                </c:pt>
                <c:pt idx="7">
                  <c:v>127808</c:v>
                </c:pt>
                <c:pt idx="8">
                  <c:v>128011</c:v>
                </c:pt>
                <c:pt idx="9">
                  <c:v>128218</c:v>
                </c:pt>
                <c:pt idx="10">
                  <c:v>128441</c:v>
                </c:pt>
                <c:pt idx="11">
                  <c:v>128775</c:v>
                </c:pt>
                <c:pt idx="12">
                  <c:v>129045</c:v>
                </c:pt>
                <c:pt idx="13">
                  <c:v>129155</c:v>
                </c:pt>
                <c:pt idx="14">
                  <c:v>129502</c:v>
                </c:pt>
                <c:pt idx="15">
                  <c:v>129752</c:v>
                </c:pt>
                <c:pt idx="16">
                  <c:v>129950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9C-46C1-98DB-2E80C00810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lidlde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2">
                  <c:v>127260</c:v>
                </c:pt>
                <c:pt idx="3">
                  <c:v>127394</c:v>
                </c:pt>
                <c:pt idx="5">
                  <c:v>127847</c:v>
                </c:pt>
                <c:pt idx="6">
                  <c:v>128021</c:v>
                </c:pt>
                <c:pt idx="7">
                  <c:v>128200</c:v>
                </c:pt>
                <c:pt idx="8">
                  <c:v>128462</c:v>
                </c:pt>
                <c:pt idx="9">
                  <c:v>128642</c:v>
                </c:pt>
                <c:pt idx="10">
                  <c:v>128865</c:v>
                </c:pt>
                <c:pt idx="11">
                  <c:v>129221</c:v>
                </c:pt>
                <c:pt idx="12">
                  <c:v>129475</c:v>
                </c:pt>
                <c:pt idx="13">
                  <c:v>129567</c:v>
                </c:pt>
                <c:pt idx="14">
                  <c:v>129939</c:v>
                </c:pt>
                <c:pt idx="15">
                  <c:v>130194</c:v>
                </c:pt>
                <c:pt idx="16">
                  <c:v>130427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9C-46C1-98DB-2E80C00810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2">
                  <c:v>80640</c:v>
                </c:pt>
                <c:pt idx="3">
                  <c:v>80683</c:v>
                </c:pt>
                <c:pt idx="4">
                  <c:v>80780</c:v>
                </c:pt>
                <c:pt idx="5">
                  <c:v>80836</c:v>
                </c:pt>
                <c:pt idx="6">
                  <c:v>80878</c:v>
                </c:pt>
                <c:pt idx="7">
                  <c:v>80906</c:v>
                </c:pt>
                <c:pt idx="8">
                  <c:v>80923</c:v>
                </c:pt>
                <c:pt idx="9">
                  <c:v>80972</c:v>
                </c:pt>
                <c:pt idx="10">
                  <c:v>81057</c:v>
                </c:pt>
                <c:pt idx="11">
                  <c:v>81167</c:v>
                </c:pt>
                <c:pt idx="12">
                  <c:v>81222</c:v>
                </c:pt>
                <c:pt idx="13">
                  <c:v>81245</c:v>
                </c:pt>
                <c:pt idx="14">
                  <c:v>81361</c:v>
                </c:pt>
                <c:pt idx="15">
                  <c:v>81430</c:v>
                </c:pt>
                <c:pt idx="16">
                  <c:v>81497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9C-46C1-98DB-2E80C00810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yumtamtam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2">
                  <c:v>29510</c:v>
                </c:pt>
                <c:pt idx="3">
                  <c:v>29502</c:v>
                </c:pt>
                <c:pt idx="4">
                  <c:v>29495</c:v>
                </c:pt>
                <c:pt idx="5">
                  <c:v>29483</c:v>
                </c:pt>
                <c:pt idx="6">
                  <c:v>29511</c:v>
                </c:pt>
                <c:pt idx="7">
                  <c:v>29514</c:v>
                </c:pt>
                <c:pt idx="8">
                  <c:v>29515</c:v>
                </c:pt>
                <c:pt idx="9">
                  <c:v>29523</c:v>
                </c:pt>
                <c:pt idx="10">
                  <c:v>29539</c:v>
                </c:pt>
                <c:pt idx="11">
                  <c:v>29541</c:v>
                </c:pt>
                <c:pt idx="12">
                  <c:v>29543</c:v>
                </c:pt>
                <c:pt idx="13">
                  <c:v>29543</c:v>
                </c:pt>
                <c:pt idx="14">
                  <c:v>29550</c:v>
                </c:pt>
                <c:pt idx="15">
                  <c:v>29545</c:v>
                </c:pt>
                <c:pt idx="16">
                  <c:v>29548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9C-46C1-98DB-2E80C00810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2">
                  <c:v>85897</c:v>
                </c:pt>
                <c:pt idx="3">
                  <c:v>85986</c:v>
                </c:pt>
                <c:pt idx="5">
                  <c:v>86355</c:v>
                </c:pt>
                <c:pt idx="6">
                  <c:v>86492</c:v>
                </c:pt>
                <c:pt idx="7">
                  <c:v>86576</c:v>
                </c:pt>
                <c:pt idx="8">
                  <c:v>86681</c:v>
                </c:pt>
                <c:pt idx="9">
                  <c:v>86773</c:v>
                </c:pt>
                <c:pt idx="10">
                  <c:v>86999</c:v>
                </c:pt>
                <c:pt idx="11">
                  <c:v>87344</c:v>
                </c:pt>
                <c:pt idx="12">
                  <c:v>87623</c:v>
                </c:pt>
                <c:pt idx="13">
                  <c:v>87733</c:v>
                </c:pt>
                <c:pt idx="14">
                  <c:v>88178</c:v>
                </c:pt>
                <c:pt idx="15">
                  <c:v>88433</c:v>
                </c:pt>
                <c:pt idx="16">
                  <c:v>88680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9C-46C1-98DB-2E80C00810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kaufland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Sheet1!$G$2:$G$18</c:f>
              <c:numCache>
                <c:formatCode>General</c:formatCode>
                <c:ptCount val="17"/>
                <c:pt idx="0">
                  <c:v>29091</c:v>
                </c:pt>
                <c:pt idx="2">
                  <c:v>29265</c:v>
                </c:pt>
                <c:pt idx="3">
                  <c:v>29376</c:v>
                </c:pt>
                <c:pt idx="4">
                  <c:v>29597</c:v>
                </c:pt>
                <c:pt idx="5">
                  <c:v>29730</c:v>
                </c:pt>
                <c:pt idx="6">
                  <c:v>29921</c:v>
                </c:pt>
                <c:pt idx="7">
                  <c:v>30012</c:v>
                </c:pt>
                <c:pt idx="8">
                  <c:v>30085</c:v>
                </c:pt>
                <c:pt idx="9">
                  <c:v>30169</c:v>
                </c:pt>
                <c:pt idx="10">
                  <c:v>30300</c:v>
                </c:pt>
                <c:pt idx="11">
                  <c:v>30461</c:v>
                </c:pt>
                <c:pt idx="12">
                  <c:v>30594</c:v>
                </c:pt>
                <c:pt idx="13">
                  <c:v>30714</c:v>
                </c:pt>
                <c:pt idx="14">
                  <c:v>30846</c:v>
                </c:pt>
                <c:pt idx="15">
                  <c:v>30952</c:v>
                </c:pt>
                <c:pt idx="16">
                  <c:v>31090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F9C-46C1-98DB-2E80C00810F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foodnewsgermany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</c:f>
            </c:multiLvlStrRef>
          </c:cat>
          <c:val>
            <c:numRef>
              <c:f>Sheet1!$H$2:$H$18</c:f>
            </c:numRef>
          </c:val>
          <c:smooth val="0"/>
          <c:extLst>
            <c:ext xmlns:c16="http://schemas.microsoft.com/office/drawing/2014/chart" uri="{C3380CC4-5D6E-409C-BE32-E72D297353CC}">
              <c16:uniqueId val="{00000006-1F9C-46C1-98DB-2E80C0081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887936"/>
        <c:axId val="172889576"/>
      </c:lineChart>
      <c:dateAx>
        <c:axId val="17288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89576"/>
        <c:crosses val="autoZero"/>
        <c:auto val="1"/>
        <c:lblOffset val="100"/>
        <c:baseTimeUnit val="days"/>
      </c:dateAx>
      <c:valAx>
        <c:axId val="17288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88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91FA5-0529-4315-800B-A08386B7A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46C6C-B1AA-45ED-A900-669B2C06B3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935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D4963-7415-4A17-948F-BCC1C6922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8039F-B1CC-4D80-A836-A4218F5C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70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20180418_134940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2018-04-18T13:49:41Z</dcterms:created>
  <dcterms:modified xsi:type="dcterms:W3CDTF">2018-04-18T13:49:50Z</dcterms:modified>
</cp:coreProperties>
</file>