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Acer (HQ)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46082</c:v>
                </c:pt>
                <c:pt idx="1">
                  <c:v>46083</c:v>
                </c:pt>
                <c:pt idx="2">
                  <c:v>46084</c:v>
                </c:pt>
                <c:pt idx="3">
                  <c:v>46085</c:v>
                </c:pt>
                <c:pt idx="4">
                  <c:v>46086</c:v>
                </c:pt>
                <c:pt idx="5">
                  <c:v>46087</c:v>
                </c:pt>
                <c:pt idx="6">
                  <c:v>46088</c:v>
                </c:pt>
                <c:pt idx="7">
                  <c:v>46089</c:v>
                </c:pt>
                <c:pt idx="8">
                  <c:v>46090</c:v>
                </c:pt>
                <c:pt idx="9">
                  <c:v>46091</c:v>
                </c:pt>
                <c:pt idx="10">
                  <c:v>46092</c:v>
                </c:pt>
                <c:pt idx="11">
                  <c:v>46093</c:v>
                </c:pt>
                <c:pt idx="12">
                  <c:v>46094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11236534</c:v>
                </c:pt>
                <c:pt idx="1">
                  <c:v>11236160</c:v>
                </c:pt>
                <c:pt idx="2">
                  <c:v>11235268</c:v>
                </c:pt>
                <c:pt idx="3">
                  <c:v>11235625</c:v>
                </c:pt>
                <c:pt idx="4">
                  <c:v>11234933</c:v>
                </c:pt>
                <c:pt idx="5">
                  <c:v>11233086</c:v>
                </c:pt>
                <c:pt idx="6">
                  <c:v>11233011</c:v>
                </c:pt>
                <c:pt idx="7">
                  <c:v>11233591</c:v>
                </c:pt>
                <c:pt idx="8">
                  <c:v>11232190</c:v>
                </c:pt>
                <c:pt idx="9">
                  <c:v>11232459</c:v>
                </c:pt>
                <c:pt idx="10">
                  <c:v>11233655</c:v>
                </c:pt>
                <c:pt idx="11">
                  <c:v>11231758</c:v>
                </c:pt>
                <c:pt idx="12">
                  <c:v>11231189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4C-48F7-87A1-B085D7F6F8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ASUS (HQ)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46082</c:v>
                </c:pt>
                <c:pt idx="1">
                  <c:v>46083</c:v>
                </c:pt>
                <c:pt idx="2">
                  <c:v>46084</c:v>
                </c:pt>
                <c:pt idx="3">
                  <c:v>46085</c:v>
                </c:pt>
                <c:pt idx="4">
                  <c:v>46086</c:v>
                </c:pt>
                <c:pt idx="5">
                  <c:v>46087</c:v>
                </c:pt>
                <c:pt idx="6">
                  <c:v>46088</c:v>
                </c:pt>
                <c:pt idx="7">
                  <c:v>46089</c:v>
                </c:pt>
                <c:pt idx="8">
                  <c:v>46090</c:v>
                </c:pt>
                <c:pt idx="9">
                  <c:v>46091</c:v>
                </c:pt>
                <c:pt idx="10">
                  <c:v>46092</c:v>
                </c:pt>
                <c:pt idx="11">
                  <c:v>46093</c:v>
                </c:pt>
                <c:pt idx="12">
                  <c:v>46094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26020922</c:v>
                </c:pt>
                <c:pt idx="1">
                  <c:v>26016653</c:v>
                </c:pt>
                <c:pt idx="2">
                  <c:v>26017804</c:v>
                </c:pt>
                <c:pt idx="3">
                  <c:v>26017325</c:v>
                </c:pt>
                <c:pt idx="4">
                  <c:v>26017219</c:v>
                </c:pt>
                <c:pt idx="5">
                  <c:v>26014204</c:v>
                </c:pt>
                <c:pt idx="6">
                  <c:v>26013113</c:v>
                </c:pt>
                <c:pt idx="7">
                  <c:v>26012147</c:v>
                </c:pt>
                <c:pt idx="8">
                  <c:v>26015217</c:v>
                </c:pt>
                <c:pt idx="9">
                  <c:v>26016468</c:v>
                </c:pt>
                <c:pt idx="10">
                  <c:v>26015158</c:v>
                </c:pt>
                <c:pt idx="11">
                  <c:v>26011124</c:v>
                </c:pt>
                <c:pt idx="12">
                  <c:v>26008966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4C-48F7-87A1-B085D7F6F8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GIGABYTE (HQ)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46082</c:v>
                </c:pt>
                <c:pt idx="1">
                  <c:v>46083</c:v>
                </c:pt>
                <c:pt idx="2">
                  <c:v>46084</c:v>
                </c:pt>
                <c:pt idx="3">
                  <c:v>46085</c:v>
                </c:pt>
                <c:pt idx="4">
                  <c:v>46086</c:v>
                </c:pt>
                <c:pt idx="5">
                  <c:v>46087</c:v>
                </c:pt>
                <c:pt idx="6">
                  <c:v>46088</c:v>
                </c:pt>
                <c:pt idx="7">
                  <c:v>46089</c:v>
                </c:pt>
                <c:pt idx="8">
                  <c:v>46090</c:v>
                </c:pt>
                <c:pt idx="9">
                  <c:v>46091</c:v>
                </c:pt>
                <c:pt idx="10">
                  <c:v>46092</c:v>
                </c:pt>
                <c:pt idx="11">
                  <c:v>46093</c:v>
                </c:pt>
                <c:pt idx="12">
                  <c:v>46094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2307443</c:v>
                </c:pt>
                <c:pt idx="1">
                  <c:v>2307274</c:v>
                </c:pt>
                <c:pt idx="2">
                  <c:v>2307209</c:v>
                </c:pt>
                <c:pt idx="3">
                  <c:v>2306994</c:v>
                </c:pt>
                <c:pt idx="4">
                  <c:v>2306818</c:v>
                </c:pt>
                <c:pt idx="5">
                  <c:v>2306623</c:v>
                </c:pt>
                <c:pt idx="6">
                  <c:v>2306472</c:v>
                </c:pt>
                <c:pt idx="7">
                  <c:v>2306309</c:v>
                </c:pt>
                <c:pt idx="8">
                  <c:v>2306133</c:v>
                </c:pt>
                <c:pt idx="9">
                  <c:v>2305966</c:v>
                </c:pt>
                <c:pt idx="10">
                  <c:v>2305843</c:v>
                </c:pt>
                <c:pt idx="11">
                  <c:v>2305630</c:v>
                </c:pt>
                <c:pt idx="12">
                  <c:v>2305495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4C-48F7-87A1-B085D7F6F8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ASUS Republic of Gamers (HQ)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46082</c:v>
                </c:pt>
                <c:pt idx="1">
                  <c:v>46083</c:v>
                </c:pt>
                <c:pt idx="2">
                  <c:v>46084</c:v>
                </c:pt>
                <c:pt idx="3">
                  <c:v>46085</c:v>
                </c:pt>
                <c:pt idx="4">
                  <c:v>46086</c:v>
                </c:pt>
                <c:pt idx="5">
                  <c:v>46087</c:v>
                </c:pt>
                <c:pt idx="6">
                  <c:v>46088</c:v>
                </c:pt>
                <c:pt idx="7">
                  <c:v>46089</c:v>
                </c:pt>
                <c:pt idx="8">
                  <c:v>46090</c:v>
                </c:pt>
                <c:pt idx="9">
                  <c:v>46091</c:v>
                </c:pt>
                <c:pt idx="10">
                  <c:v>46092</c:v>
                </c:pt>
                <c:pt idx="11">
                  <c:v>46093</c:v>
                </c:pt>
                <c:pt idx="12">
                  <c:v>46094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5349597</c:v>
                </c:pt>
                <c:pt idx="1">
                  <c:v>5349214</c:v>
                </c:pt>
                <c:pt idx="2">
                  <c:v>5348921</c:v>
                </c:pt>
                <c:pt idx="3">
                  <c:v>5348417</c:v>
                </c:pt>
                <c:pt idx="4">
                  <c:v>5348847</c:v>
                </c:pt>
                <c:pt idx="5">
                  <c:v>5349212</c:v>
                </c:pt>
                <c:pt idx="6">
                  <c:v>5349230</c:v>
                </c:pt>
                <c:pt idx="7">
                  <c:v>5349988</c:v>
                </c:pt>
                <c:pt idx="8">
                  <c:v>5349999</c:v>
                </c:pt>
                <c:pt idx="9">
                  <c:v>5350924</c:v>
                </c:pt>
                <c:pt idx="10">
                  <c:v>5352030</c:v>
                </c:pt>
                <c:pt idx="11">
                  <c:v>5350031</c:v>
                </c:pt>
                <c:pt idx="12">
                  <c:v>5349718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4C-48F7-87A1-B085D7F6F8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Razer (HQ)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46082</c:v>
                </c:pt>
                <c:pt idx="1">
                  <c:v>46083</c:v>
                </c:pt>
                <c:pt idx="2">
                  <c:v>46084</c:v>
                </c:pt>
                <c:pt idx="3">
                  <c:v>46085</c:v>
                </c:pt>
                <c:pt idx="4">
                  <c:v>46086</c:v>
                </c:pt>
                <c:pt idx="5">
                  <c:v>46087</c:v>
                </c:pt>
                <c:pt idx="6">
                  <c:v>46088</c:v>
                </c:pt>
                <c:pt idx="7">
                  <c:v>46089</c:v>
                </c:pt>
                <c:pt idx="8">
                  <c:v>46090</c:v>
                </c:pt>
                <c:pt idx="9">
                  <c:v>46091</c:v>
                </c:pt>
                <c:pt idx="10">
                  <c:v>46092</c:v>
                </c:pt>
                <c:pt idx="11">
                  <c:v>46093</c:v>
                </c:pt>
                <c:pt idx="12">
                  <c:v>46094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10649008</c:v>
                </c:pt>
                <c:pt idx="1">
                  <c:v>10648747</c:v>
                </c:pt>
                <c:pt idx="2">
                  <c:v>10646984</c:v>
                </c:pt>
                <c:pt idx="3">
                  <c:v>10646522</c:v>
                </c:pt>
                <c:pt idx="4">
                  <c:v>10645742</c:v>
                </c:pt>
                <c:pt idx="5">
                  <c:v>10644687</c:v>
                </c:pt>
                <c:pt idx="6">
                  <c:v>10644651</c:v>
                </c:pt>
                <c:pt idx="7">
                  <c:v>10643887</c:v>
                </c:pt>
                <c:pt idx="8">
                  <c:v>10643048</c:v>
                </c:pt>
                <c:pt idx="9">
                  <c:v>10643739</c:v>
                </c:pt>
                <c:pt idx="10">
                  <c:v>10643667</c:v>
                </c:pt>
                <c:pt idx="11">
                  <c:v>10641228</c:v>
                </c:pt>
                <c:pt idx="12">
                  <c:v>10640392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D4C-48F7-87A1-B085D7F6F8A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MSI Gaming (Default)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46082</c:v>
                </c:pt>
                <c:pt idx="1">
                  <c:v>46083</c:v>
                </c:pt>
                <c:pt idx="2">
                  <c:v>46084</c:v>
                </c:pt>
                <c:pt idx="3">
                  <c:v>46085</c:v>
                </c:pt>
                <c:pt idx="4">
                  <c:v>46086</c:v>
                </c:pt>
                <c:pt idx="5">
                  <c:v>46087</c:v>
                </c:pt>
                <c:pt idx="6">
                  <c:v>46088</c:v>
                </c:pt>
                <c:pt idx="7">
                  <c:v>46089</c:v>
                </c:pt>
                <c:pt idx="8">
                  <c:v>46090</c:v>
                </c:pt>
                <c:pt idx="9">
                  <c:v>46091</c:v>
                </c:pt>
                <c:pt idx="10">
                  <c:v>46092</c:v>
                </c:pt>
                <c:pt idx="11">
                  <c:v>46093</c:v>
                </c:pt>
                <c:pt idx="12">
                  <c:v>46094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0">
                  <c:v>7999520</c:v>
                </c:pt>
                <c:pt idx="1">
                  <c:v>8001182</c:v>
                </c:pt>
                <c:pt idx="2">
                  <c:v>8000098</c:v>
                </c:pt>
                <c:pt idx="3">
                  <c:v>7999837</c:v>
                </c:pt>
                <c:pt idx="4">
                  <c:v>7999390</c:v>
                </c:pt>
                <c:pt idx="5">
                  <c:v>7998947</c:v>
                </c:pt>
                <c:pt idx="6">
                  <c:v>7999370</c:v>
                </c:pt>
                <c:pt idx="7">
                  <c:v>7999991</c:v>
                </c:pt>
                <c:pt idx="8">
                  <c:v>7999313</c:v>
                </c:pt>
                <c:pt idx="9">
                  <c:v>8002389</c:v>
                </c:pt>
                <c:pt idx="10">
                  <c:v>8001476</c:v>
                </c:pt>
                <c:pt idx="11">
                  <c:v>7999860</c:v>
                </c:pt>
                <c:pt idx="12">
                  <c:v>8000029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D4C-48F7-87A1-B085D7F6F8A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AORUS (HQ)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46082</c:v>
                </c:pt>
                <c:pt idx="1">
                  <c:v>46083</c:v>
                </c:pt>
                <c:pt idx="2">
                  <c:v>46084</c:v>
                </c:pt>
                <c:pt idx="3">
                  <c:v>46085</c:v>
                </c:pt>
                <c:pt idx="4">
                  <c:v>46086</c:v>
                </c:pt>
                <c:pt idx="5">
                  <c:v>46087</c:v>
                </c:pt>
                <c:pt idx="6">
                  <c:v>46088</c:v>
                </c:pt>
                <c:pt idx="7">
                  <c:v>46089</c:v>
                </c:pt>
                <c:pt idx="8">
                  <c:v>46090</c:v>
                </c:pt>
                <c:pt idx="9">
                  <c:v>46091</c:v>
                </c:pt>
                <c:pt idx="10">
                  <c:v>46092</c:v>
                </c:pt>
                <c:pt idx="11">
                  <c:v>46093</c:v>
                </c:pt>
                <c:pt idx="12">
                  <c:v>46094</c:v>
                </c:pt>
              </c:numCache>
            </c:numRef>
          </c:cat>
          <c:val>
            <c:numRef>
              <c:f>Sheet1!$H$2:$H$14</c:f>
              <c:numCache>
                <c:formatCode>General</c:formatCode>
                <c:ptCount val="13"/>
                <c:pt idx="0">
                  <c:v>5408359</c:v>
                </c:pt>
                <c:pt idx="1">
                  <c:v>5407895</c:v>
                </c:pt>
                <c:pt idx="2">
                  <c:v>5408539</c:v>
                </c:pt>
                <c:pt idx="3">
                  <c:v>5410079</c:v>
                </c:pt>
                <c:pt idx="4">
                  <c:v>5409407</c:v>
                </c:pt>
                <c:pt idx="5">
                  <c:v>5408709</c:v>
                </c:pt>
                <c:pt idx="6">
                  <c:v>5409092</c:v>
                </c:pt>
                <c:pt idx="7">
                  <c:v>5409647</c:v>
                </c:pt>
                <c:pt idx="8">
                  <c:v>5410284</c:v>
                </c:pt>
                <c:pt idx="9">
                  <c:v>5410873</c:v>
                </c:pt>
                <c:pt idx="10">
                  <c:v>5411111</c:v>
                </c:pt>
                <c:pt idx="11">
                  <c:v>5411108</c:v>
                </c:pt>
                <c:pt idx="12">
                  <c:v>5411624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D4C-48F7-87A1-B085D7F6F8A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MSI (Default)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46082</c:v>
                </c:pt>
                <c:pt idx="1">
                  <c:v>46083</c:v>
                </c:pt>
                <c:pt idx="2">
                  <c:v>46084</c:v>
                </c:pt>
                <c:pt idx="3">
                  <c:v>46085</c:v>
                </c:pt>
                <c:pt idx="4">
                  <c:v>46086</c:v>
                </c:pt>
                <c:pt idx="5">
                  <c:v>46087</c:v>
                </c:pt>
                <c:pt idx="6">
                  <c:v>46088</c:v>
                </c:pt>
                <c:pt idx="7">
                  <c:v>46089</c:v>
                </c:pt>
                <c:pt idx="8">
                  <c:v>46090</c:v>
                </c:pt>
                <c:pt idx="9">
                  <c:v>46091</c:v>
                </c:pt>
                <c:pt idx="10">
                  <c:v>46092</c:v>
                </c:pt>
                <c:pt idx="11">
                  <c:v>46093</c:v>
                </c:pt>
                <c:pt idx="12">
                  <c:v>46094</c:v>
                </c:pt>
              </c:numCache>
            </c:numRef>
          </c:cat>
          <c:val>
            <c:numRef>
              <c:f>Sheet1!$I$2:$I$14</c:f>
              <c:numCache>
                <c:formatCode>General</c:formatCode>
                <c:ptCount val="13"/>
                <c:pt idx="0">
                  <c:v>1959068</c:v>
                </c:pt>
                <c:pt idx="1">
                  <c:v>1959222</c:v>
                </c:pt>
                <c:pt idx="2">
                  <c:v>1959491</c:v>
                </c:pt>
                <c:pt idx="3">
                  <c:v>1959814</c:v>
                </c:pt>
                <c:pt idx="4">
                  <c:v>1959777</c:v>
                </c:pt>
                <c:pt idx="5">
                  <c:v>1959548</c:v>
                </c:pt>
                <c:pt idx="6">
                  <c:v>1959777</c:v>
                </c:pt>
                <c:pt idx="7">
                  <c:v>1960021</c:v>
                </c:pt>
                <c:pt idx="8">
                  <c:v>1960124</c:v>
                </c:pt>
                <c:pt idx="9">
                  <c:v>1960355</c:v>
                </c:pt>
                <c:pt idx="10">
                  <c:v>1960715</c:v>
                </c:pt>
                <c:pt idx="11">
                  <c:v>1960872</c:v>
                </c:pt>
                <c:pt idx="12">
                  <c:v>1960584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D4C-48F7-87A1-B085D7F6F8A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Predator Gaming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46082</c:v>
                </c:pt>
                <c:pt idx="1">
                  <c:v>46083</c:v>
                </c:pt>
                <c:pt idx="2">
                  <c:v>46084</c:v>
                </c:pt>
                <c:pt idx="3">
                  <c:v>46085</c:v>
                </c:pt>
                <c:pt idx="4">
                  <c:v>46086</c:v>
                </c:pt>
                <c:pt idx="5">
                  <c:v>46087</c:v>
                </c:pt>
                <c:pt idx="6">
                  <c:v>46088</c:v>
                </c:pt>
                <c:pt idx="7">
                  <c:v>46089</c:v>
                </c:pt>
                <c:pt idx="8">
                  <c:v>46090</c:v>
                </c:pt>
                <c:pt idx="9">
                  <c:v>46091</c:v>
                </c:pt>
                <c:pt idx="10">
                  <c:v>46092</c:v>
                </c:pt>
                <c:pt idx="11">
                  <c:v>46093</c:v>
                </c:pt>
                <c:pt idx="12">
                  <c:v>46094</c:v>
                </c:pt>
              </c:numCache>
            </c:numRef>
          </c:cat>
          <c:val>
            <c:numRef>
              <c:f>Sheet1!$J$2:$J$14</c:f>
              <c:numCache>
                <c:formatCode>General</c:formatCode>
                <c:ptCount val="13"/>
                <c:pt idx="0">
                  <c:v>1390299</c:v>
                </c:pt>
                <c:pt idx="1">
                  <c:v>1390181</c:v>
                </c:pt>
                <c:pt idx="2">
                  <c:v>1390131</c:v>
                </c:pt>
                <c:pt idx="3">
                  <c:v>1390009</c:v>
                </c:pt>
                <c:pt idx="4">
                  <c:v>1389884</c:v>
                </c:pt>
                <c:pt idx="5">
                  <c:v>1389549</c:v>
                </c:pt>
                <c:pt idx="6">
                  <c:v>1389513</c:v>
                </c:pt>
                <c:pt idx="7">
                  <c:v>1389455</c:v>
                </c:pt>
                <c:pt idx="8">
                  <c:v>1389383</c:v>
                </c:pt>
                <c:pt idx="9">
                  <c:v>1389430</c:v>
                </c:pt>
                <c:pt idx="10">
                  <c:v>1389469</c:v>
                </c:pt>
                <c:pt idx="11">
                  <c:v>1389224</c:v>
                </c:pt>
                <c:pt idx="12">
                  <c:v>1389059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D4C-48F7-87A1-B085D7F6F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553296"/>
        <c:axId val="386674640"/>
      </c:lineChart>
      <c:dateAx>
        <c:axId val="334553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74640"/>
        <c:crosses val="autoZero"/>
        <c:auto val="1"/>
        <c:lblOffset val="100"/>
        <c:baseTimeUnit val="days"/>
      </c:dateAx>
      <c:valAx>
        <c:axId val="38667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55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CFF1E-8AD2-4456-A073-7BD5C19C5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Competition Group - HQ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C7554E-F9D2-43F6-9EDC-6C812A093B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8883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352C1-FC49-4335-8925-BE7E65E91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03/01/2026 - 03/13/2026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9AC53-735E-4DA2-8CB2-72D73E58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490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20260313_080255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Competition Group - HQ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Competition Group - HQ</dc:title>
  <dc:creator>Frederik Born</dc:creator>
  <cp:lastModifiedBy>Frederik Born</cp:lastModifiedBy>
  <cp:revision>1</cp:revision>
  <dcterms:created xsi:type="dcterms:W3CDTF">2026-03-13T08:02:56Z</dcterms:created>
  <dcterms:modified xsi:type="dcterms:W3CDTF">2026-03-13T08:03:00Z</dcterms:modified>
</cp:coreProperties>
</file>