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4" name="Picture 3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059" y="917094"/>
            <a:ext cx="2714625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0" name="Picture 9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26B4D-DEBB-4C11-9E01-5B90B072D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Posts Table | 12 groups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8873C9-CDED-4862-9A84-9F9C5E708E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6407969"/>
              </p:ext>
            </p:extLst>
          </p:nvPr>
        </p:nvGraphicFramePr>
        <p:xfrm>
          <a:off x="457200" y="1731963"/>
          <a:ext cx="7818120" cy="919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59436154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593065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418109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552112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712437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82282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039168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8351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Twitter @msifrance - 2025-05-16 00:54:00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On vous fait gagner 3 Pc portables custom DOOM : The Dark Ages avec @NVIDIAGeForceFR !
Pour participer :
🟢 Like + RT + commente ton meilleur souvenir sur DOOM 
🟢 Maximise tes chances ici 👉 https://t.co/OOD8fHgQRC
📅 Fin le 30/05
#MSIRTX50 #DOOM #RTXON https://t.co/w5CAODIBRY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https://pbs.twimg.com/media/Gq_3dtKWgAA2yOg.jpg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2.4567 %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29587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C86EC8-072E-483A-9AD5-342125AA77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05/15/2025 - 06/06/2025</a:t>
            </a:r>
          </a:p>
        </p:txBody>
      </p:sp>
    </p:spTree>
    <p:extLst>
      <p:ext uri="{BB962C8B-B14F-4D97-AF65-F5344CB8AC3E}">
        <p14:creationId xmlns:p14="http://schemas.microsoft.com/office/powerpoint/2010/main" val="36177939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9B2C6-5601-4EA4-AE0F-5A25C7740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Posts Table | 12 groups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AE71F1-5D39-45E3-946B-FB8493B422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84962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0705134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836341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501354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227100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995010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480418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416993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29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Twitter @MSI_JP - 2025-05-16 08:00:01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
 MSI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は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@NVIDIAGeForce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とのコラボを記念し「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DOOM: The Dark Ages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」限定ノート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PC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を抽選で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3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名様にプレゼント！
参加方法：
🟢いいね＋リポスト＋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DOOM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の感想を引用リポスト
応募👉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https://t.co/AtTtsiHDCc
※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本キャンペーンはグローバルでの施策となります
📅 締切：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5/30
#MSIRTX50 #DOOM #RTXON https://t.co/XK2Bk8dKDn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https://pbs.twimg.com/media/GqzKEHxbAAAZvl1.jpg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5.7261 %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41735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44CFCA-0309-42F8-BC73-EEF612F841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05/15/2025 - 06/06/2025</a:t>
            </a:r>
          </a:p>
        </p:txBody>
      </p:sp>
    </p:spTree>
    <p:extLst>
      <p:ext uri="{BB962C8B-B14F-4D97-AF65-F5344CB8AC3E}">
        <p14:creationId xmlns:p14="http://schemas.microsoft.com/office/powerpoint/2010/main" val="32423025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3BC04-6A2D-4F9D-B6DE-49BE537FD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Posts Table | 12 groups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96A5F3-9EDB-4856-8E1B-A659CD1248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23012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90030257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640794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556840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305723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244096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336697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9443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4966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Twitter @msigaming - 2025-05-16 10:29:48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We’ve partnered with @NVIDIAGeForce to give away 3 of these epic DOOM: The Dark Ages laptops.
To enter:
🟢 Like + share + comment your favorite DOOM memory
🟢 Earn your entries here 👉 https://t.co/AizSvn7wHU
📅 Giveaway ends 5/30
#MSIRTX50 #DOOM #RTXON https://t.co/DGpH7nAEdb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https://pbs.twimg.com/media/GrCX5U9bEAAVnrj.jpg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0.7865 %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38988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1544E7-8BF2-4BD6-A7A9-0417FF3D57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05/15/2025 - 06/06/2025</a:t>
            </a:r>
          </a:p>
        </p:txBody>
      </p:sp>
    </p:spTree>
    <p:extLst>
      <p:ext uri="{BB962C8B-B14F-4D97-AF65-F5344CB8AC3E}">
        <p14:creationId xmlns:p14="http://schemas.microsoft.com/office/powerpoint/2010/main" val="42360233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0A66F-6130-436F-B56E-2C4DDBECD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Posts Table | 12 groups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81C371-5095-4D8F-B4FF-F4B4F1528B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10961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42394601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365740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463902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664363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718759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656034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721007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7683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Twitter @MSIMiddleEast - 2025-05-15 16:32:22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Arial" panose="020B0604020202020204" pitchFamily="34" charset="0"/>
                        </a:rPr>
                        <a:t>لقد تعاونا مع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NVIDIAGeForce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Arial" panose="020B0604020202020204" pitchFamily="34" charset="0"/>
                        </a:rPr>
                        <a:t>لتقديم 3 من اللابتوبات الرائعة هذه ذات طابع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DOOM: The Dark Ages.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Arial" panose="020B0604020202020204" pitchFamily="34" charset="0"/>
                        </a:rPr>
                        <a:t>للدخول في السحب: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🟢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Arial" panose="020B0604020202020204" pitchFamily="34" charset="0"/>
                        </a:rPr>
                        <a:t>سجل إعجابك + شارك + علق بذكرى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DOOM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Arial" panose="020B0604020202020204" pitchFamily="34" charset="0"/>
                        </a:rPr>
                        <a:t>المفضلة لديك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🟢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Arial" panose="020B0604020202020204" pitchFamily="34" charset="0"/>
                        </a:rPr>
                        <a:t>احصل على فرص دخول إضافية هنا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👉 https://t.co/vUWrpE4RpW
📅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Arial" panose="020B0604020202020204" pitchFamily="34" charset="0"/>
                        </a:rPr>
                        <a:t>ينتهي السحب في 30/5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MSIRTX50 #DOOM #RTXON https://t.co/6quoYYCrWl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https://pbs.twimg.com/media/Gq-hbLYXEAAtV_B.jpg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36.9845 %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12609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AED97E-21B5-47BD-B8A1-8CAC69552A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05/15/2025 - 06/06/2025</a:t>
            </a:r>
          </a:p>
        </p:txBody>
      </p:sp>
    </p:spTree>
    <p:extLst>
      <p:ext uri="{BB962C8B-B14F-4D97-AF65-F5344CB8AC3E}">
        <p14:creationId xmlns:p14="http://schemas.microsoft.com/office/powerpoint/2010/main" val="12336790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64C37-03C5-4120-BE4A-B9E891E3C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Posts Table | 12 groups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2DE417-7B15-4D99-A88B-AF85C010EE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056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11407471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286058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405650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368995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930150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853943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112590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579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 msigaming - 2025-05-16 02:00:45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We’ve partnered with NVIDIAGeForce to give away 3 of these epic DOOM: The Dark Ages laptops.⁠
⁠
To enter:⁠
🟢 Like + share + comment your favorite DOOM memory⁠
🟢 Earn bonus entries here 👉&lt;LINK IN BIO&gt;⁠
⁠
📅 Giveaway ends 5/30⁠
⁠
Interested in MSI GeForce RTX 50 Series laptop?  Check them out here: https://msi.gm/RTX50Laptop⁠
⁠
#MSIRTX50 #DOOM #RTXON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scontent-fra3-1.cdninstagram.com/v/t51.75761-15/497841972_18508539364057626_4331082799545550735_n.jpg?stp=dst-jpg_e35_tt6&amp;_nc_cat=103&amp;ccb=1-7&amp;_nc_sid=18de74&amp;_nc_ohc=4l7dq_pOx-8Q7kNvwGw8XFU&amp;_nc_oc=Adnx3qL6_seD4ZAgPEpAoZ9Nn1WQZFbxYc8FmTioS4od2hj0VLHxC8JZwxxsHGVP3SQ&amp;_nc_zt=23&amp;_nc_ht=scontent-fra3-1.cdninstagram.com&amp;edm=AL-3X8kEAAAA&amp;_nc_gid=xCfUzY8cxeppYBYkpnKmuA&amp;oh=00_AfNuLwBLaBeAdDJiKzqY9OEcewDD82-pQx-MlowAYpqrPg&amp;oe=6847722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0.2128 %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73164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452732-685F-4CC8-B5F0-24A04E35C0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05/15/2025 - 06/06/2025</a:t>
            </a:r>
          </a:p>
        </p:txBody>
      </p:sp>
    </p:spTree>
    <p:extLst>
      <p:ext uri="{BB962C8B-B14F-4D97-AF65-F5344CB8AC3E}">
        <p14:creationId xmlns:p14="http://schemas.microsoft.com/office/powerpoint/2010/main" val="18656263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E1CD4-9EC6-4C76-8B7A-9C0E47EB1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Posts Table | 12 groups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411D9F-DEB5-421C-A9FC-7BBE2A64B3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65778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99089923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662538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285978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753910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563875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755867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80044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8646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Facebook MSI Gaming - 2025-05-16 15:00:28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振奮人心的好消息🎉
我們將與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NVIDIA GeForce 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一同攜手
要送出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3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台限量版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《DOOM: THE DARK AGES》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主題筆電給龍粉們😍
參加方式：
🟢 按讚貼文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+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公開分享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+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貼文下方留言你最愛的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DOOM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回憶
🟢 前往活動頁解鎖更多抽獎機會 👉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https://msi.gm/MSIDoomLaptop-giveaway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📅 活動截止日期：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5/30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對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MSI GeForce RTX 50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系列筆電有興趣嗎？
瞭解更多▶️ 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https://msi.gm/RTX50Laptop
#MSIRTX50 #DOOM #RTXON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https://quintly-eu-image-storage.s3.amazonaws.com/97f873f3345e3de1ede5d4b3257920fc/5c127e9b0b280a1dbfbc248c6c0ea479.jpg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0.0590 %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21370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769480-0439-4967-9A67-367566FC7C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05/15/2025 - 06/06/2025</a:t>
            </a:r>
          </a:p>
        </p:txBody>
      </p:sp>
    </p:spTree>
    <p:extLst>
      <p:ext uri="{BB962C8B-B14F-4D97-AF65-F5344CB8AC3E}">
        <p14:creationId xmlns:p14="http://schemas.microsoft.com/office/powerpoint/2010/main" val="27105034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10DD1-64D2-42A5-B48B-F0058A579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Posts Table | 12 groups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0AAA11-B48D-4208-83BB-E7C309CC64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38130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00499253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720761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510731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908860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457848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203667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484554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6015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Twitter @MSI_ES - 2025-05-16 02:00:00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Nos hemos asociado con @NVIDIAGeForceES  para regalar 3 de estos épicos portátiles de DOOM: The Dark Ages @bethesda_ESP 
Para participar:
🟢 Me gusta ❤️ + RT🔁+ comenta tu recuerdo favorito de DOOM
🟢 Gana participaciones extra aquí  👉https://t.co/TKZz831YfF https://t.co/Dm9XSioYfi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https://pbs.twimg.com/media/Gq_lIM5WIAAx3e6.jpg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1.7035 %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88181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2FDA4A-A16C-480D-BE7B-13944168DD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05/15/2025 - 06/06/2025</a:t>
            </a:r>
          </a:p>
        </p:txBody>
      </p:sp>
    </p:spTree>
    <p:extLst>
      <p:ext uri="{BB962C8B-B14F-4D97-AF65-F5344CB8AC3E}">
        <p14:creationId xmlns:p14="http://schemas.microsoft.com/office/powerpoint/2010/main" val="7818510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82A51-9A40-4B1B-BEB8-98292CF79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Posts Table | 12 groups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0FE7ED-392D-4090-82B3-EE331D1F94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04155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81356141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734463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540620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879569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920487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513671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372643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3919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 msigaming_ukraine - 2025-05-16 17:19:34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В партнерстві з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NVIDIAGeForce, 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розігруємо 3 епічні ноутбуки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DOOM: The Dark Ages.
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Для участі:
 - Лайкніть, поширте та напишіть у коментарях ваш улюблений спогад про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DOOM
 - 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Отримайте додаткові шанси тут &lt;ПОСИЛАННЯ В БІО&gt;
Розіграш закінчується 30 травня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MSIRTX50 #DOOM #RTXON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scontent-fra5-1.cdninstagram.com/v/t51.75761-15/498173845_18307441768215981_9208545933950106831_n.jpg?stp=dst-jpg_e35_tt6&amp;_nc_cat=100&amp;ccb=1-7&amp;_nc_sid=18de74&amp;_nc_ohc=aN-I6X19aZQQ7kNvwFq-8B_&amp;_nc_oc=AdlA50jGDxosrTgz5aXKgXxKklh3vh0k9Ej5pLlov87QnEVTAQmC5TyuE784BLKyxyw&amp;_nc_zt=23&amp;_nc_ht=scontent-fra5-1.cdninstagram.com&amp;edm=AL-3X8kEAAAA&amp;_nc_gid=YS8dPr3DRZwaVgkjeiR3_w&amp;oh=00_AfMD-h6TqWcqAgkfcDsszHqXAa1pzmSYD8nwwCB82wM8Mw&amp;oe=68476DF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4.7841 %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62918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54A6C4-31ED-4211-A344-A427189047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05/15/2025 - 06/06/2025</a:t>
            </a:r>
          </a:p>
        </p:txBody>
      </p:sp>
    </p:spTree>
    <p:extLst>
      <p:ext uri="{BB962C8B-B14F-4D97-AF65-F5344CB8AC3E}">
        <p14:creationId xmlns:p14="http://schemas.microsoft.com/office/powerpoint/2010/main" val="1979169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58046-DE4C-4E88-B93C-B889EB830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Posts Table | 12 groups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9565C7-4397-42EC-8E9D-B97FD0BCFA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88450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31516217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126612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97606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672665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772517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593911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247350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1800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Twitter @MSInordic - 2025-05-16 00:01:53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We’ve partnered with @NVIDIAGeForce to give away 3 of these epic DOOM: The Dark Ages laptops.
To enter:
🟢 Like + share + comment your favorite DOOM memory
🟢 Earn bonus entries here 👉 https://t.co/nOwrFBXB3R
📅 Giveaway ends 5/30
Check more: https://t.co/mLokrHa7x0 https://t.co/fSpNt7Rx6M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https://pbs.twimg.com/media/GrAIKKdWUAAw3Yr.jpg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37.5380 %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47458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63D687-E83B-4D71-9772-7D37D09D69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05/15/2025 - 06/06/2025</a:t>
            </a:r>
          </a:p>
        </p:txBody>
      </p:sp>
    </p:spTree>
    <p:extLst>
      <p:ext uri="{BB962C8B-B14F-4D97-AF65-F5344CB8AC3E}">
        <p14:creationId xmlns:p14="http://schemas.microsoft.com/office/powerpoint/2010/main" val="8796578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CD27C1-B40C-46AF-B436-96AE841C8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Posts Table | 12 groups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F4221E-FD34-4F2F-A0A6-BA1C208909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60400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26834172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624482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125008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464332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17224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896921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004379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2801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Twitter @msiUSA - 2025-05-16 23:01:35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We’ve partnered with @NVIDIAGeForce to give away 3 of these epic DOOM: The Dark Ages laptops! 🙌
To enter:
🟢 Like + share + comment your favorite DOOM memory
🟢 Earn bonus entries here 👉 https://t.co/wwdHvqURt0
📅 Giveaway ends 5/30 https://t.co/bUK5vjLPoc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https://pbs.twimg.com/media/GrFD-YOWUAA0a3-.jpg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0.5676 %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9404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A0BE7C-B2E4-443A-A69E-0430485F54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05/15/2025 - 06/06/2025</a:t>
            </a:r>
          </a:p>
        </p:txBody>
      </p:sp>
    </p:spTree>
    <p:extLst>
      <p:ext uri="{BB962C8B-B14F-4D97-AF65-F5344CB8AC3E}">
        <p14:creationId xmlns:p14="http://schemas.microsoft.com/office/powerpoint/2010/main" val="16838693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88805-00B3-465B-937C-C8C5FD5F9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Posts Table | 12 groups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B1FA22-D03E-416E-95D5-44E0347A30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8460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52530945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769062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82236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733448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890214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526795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729192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9403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MSI Gaming - 2025-05-16 02:00:17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We’ve partnered with @NVIDIAGeForce to give away 3 of these epic DOOM: The Dark Ages laptops.
To enter:
🟢 Like + share + comment your favorite DOOM memory
🟢 Earn bonus entries here 👉 https://msi.gm/MSIDoomLaptop-giveaway
📅 Giveaway ends 5/30
Interested in MSI GeForce RTX 50 Series laptop?  Check them out here: https://msi.gm/RTX50Laptop
#MSIRTX50 #DOOM #RTXON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https://quintly-eu-image-storage.s3.amazonaws.com/329a43615592f79f6efcb5afbb486d3e/9c186bac9f41b84f652362c1de7144a8.jpg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0.0286 %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82987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0FD1BF-F915-43C2-9D35-4FEBCCF8EB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05/15/2025 - 06/06/2025</a:t>
            </a:r>
          </a:p>
        </p:txBody>
      </p:sp>
    </p:spTree>
    <p:extLst>
      <p:ext uri="{BB962C8B-B14F-4D97-AF65-F5344CB8AC3E}">
        <p14:creationId xmlns:p14="http://schemas.microsoft.com/office/powerpoint/2010/main" val="33895459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1BAB8-CBD5-4B93-95C3-8F1730D15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Posts Table | 12 groups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517C40-9C7B-417B-A3B9-0E0D903DDC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89294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06891815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311614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25389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515992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293171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515935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1375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9317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Twitter @MSI__UK - 2025-05-19 16:35:06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We’ve partnered with @NVIDIAGeForce to give away 3 of these epic DOOM: The Dark Ages laptops.
To enter:
🟢 Like + share + comment your favorite DOOM memory
🟢 Earn bonus entries here 👉 https://t.co/Fz5TLfCT7Z
📅 Giveaway ends 5/30
#MSIRTX50 #DOOM #RTXON https://t.co/y5w1zVrJN1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https://pbs.twimg.com/media/GrTIZGKX0AAIBv6.jpg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1.9970 %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54051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91BD43-BB08-4269-AB69-6D7657D320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05/15/2025 - 06/06/2025</a:t>
            </a:r>
          </a:p>
        </p:txBody>
      </p:sp>
    </p:spTree>
    <p:extLst>
      <p:ext uri="{BB962C8B-B14F-4D97-AF65-F5344CB8AC3E}">
        <p14:creationId xmlns:p14="http://schemas.microsoft.com/office/powerpoint/2010/main" val="18025638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F3310-31A5-4F06-8633-61ACEDBF9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Posts Table | 12 groups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794A1F-93A1-473C-BFEC-F3C292ABDC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02817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11189107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449310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326195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1235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173116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908624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390285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7069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 msius - 2025-05-16 23:01:13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We’ve partnered with NVIDIAGeForce to give away 3 of these epic DOOM: The Dark Ages laptops! 🙌⁠
⁠
To enter:⁠
🟢 Like + share + comment your favorite DOOM memory⁠
🟢 Earn bonus entries with the GLEAM link in bio⁠
⁠
📅 Giveaway ends 5/30⁠
⁠
Check out our RTX 50 Series Laptops with our 🔗 in bio!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scontent-fra3-1.cdninstagram.com/v/t51.75761-15/498031604_18505193230008745_3876499149656117814_n.jpg?stp=dst-jpg_e35_tt6&amp;_nc_cat=105&amp;ccb=1-7&amp;_nc_sid=18de74&amp;_nc_ohc=NC0OqMWHt44Q7kNvwFgxzTR&amp;_nc_oc=Admb-Pq5LQsNECPAKjCE591HRi2XXi-nMo7yWQlHG1SezqtHX4EuS6w9gA5rc_F_LtA&amp;_nc_zt=23&amp;_nc_ht=scontent-fra3-1.cdninstagram.com&amp;edm=AL-3X8kEAAAA&amp;_nc_gid=PToDc07UyBZDYt5qYXsSxg&amp;oh=00_AfIViw_Dbz4nBpc2F09pKeYv9bZbmxIzQPfzQcikG2_H1w&amp;oe=68465A2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0.1147 %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44842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2650D4-43E6-4792-9DD2-1B6A70D82D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05/15/2025 - 06/06/2025</a:t>
            </a:r>
          </a:p>
        </p:txBody>
      </p:sp>
    </p:spTree>
    <p:extLst>
      <p:ext uri="{BB962C8B-B14F-4D97-AF65-F5344CB8AC3E}">
        <p14:creationId xmlns:p14="http://schemas.microsoft.com/office/powerpoint/2010/main" val="30062332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59304-36F0-43C9-9354-7AC00DAA4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Posts Table | 12 groups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BC258C-3C53-48C5-9BA0-3113D53B64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24465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5003150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12162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207744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322371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80367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313931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829648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1258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 msigaming_france - 2025-05-16 01:03:09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On vous fait gagner 3 Pc portables custom DOOM : The Dark Ages avec NVIDIAGeForceFR !
Pour participer :
🟢 Like + commente ton meilleur souvenir sur DOOM 
🟢 Maximise tes chances avec le lien dans la bio ou la story
📅 Fin le 30/05
#MSIRTX50 #DOOM #RTXON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scontent-fra3-1.cdninstagram.com/v/t51.75761-15/497717867_18370851664122162_2241243742459148589_n.jpg?stp=dst-jpg_e35_tt6&amp;_nc_cat=105&amp;ccb=1-7&amp;_nc_sid=18de74&amp;_nc_ohc=Bs681PKaMWcQ7kNvwHkF8G-&amp;_nc_oc=AdlflUsR2fsX3jl0UJ8qMqNo-Tw92ipmEFXBhoiiRs_rYhRVxa-2KnAc9ke1SsFLVGg&amp;_nc_zt=23&amp;_nc_ht=scontent-fra3-1.cdninstagram.com&amp;edm=AL-3X8kEAAAA&amp;_nc_gid=Pf5gFkFDA2EpL1EjgqVrRQ&amp;oh=00_AfNtBQvq_lcTmgrok9prSGdihgFRyU1-amKuzZchPlVMsw&amp;oe=68481233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0.5464 %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66581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55AC6D-B86B-4A27-8EF1-A9758935AA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05/15/2025 - 06/06/2025</a:t>
            </a:r>
          </a:p>
        </p:txBody>
      </p:sp>
    </p:spTree>
    <p:extLst>
      <p:ext uri="{BB962C8B-B14F-4D97-AF65-F5344CB8AC3E}">
        <p14:creationId xmlns:p14="http://schemas.microsoft.com/office/powerpoint/2010/main" val="35026108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FC449-ABE3-4989-A902-C92845EF6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Posts Table | 12 groups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F6F424-2F18-4D23-AEE4-0043298413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55615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41336465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321940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612475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653930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936880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442482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868723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9135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MSI Gaming - 2025-05-15 02:01:03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We’ve partnered with @NVIDIAGeForce to give away 3 of these epic DOOM: The Dark Ages laptops.
To enter:
🟢 Like + share + comment your favorite DOOM memory
🟢 Earn bonus entries here 👉 https://msi.gm/MSIDoomLaptop-giveaway
📅 Giveaway ends 5/30
Interested in MSI GeForce RTX 50 Series laptop?  Check them out here: https://msi.gm/RTX50Laptop
#MSIRTX50 #DOOM #RTXON #MSIIndia #Laptops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https://quintly-eu-image-storage.s3.amazonaws.com/ee77fc4271fc481ba5182ec2d911430a/1e8ad215fbdf324a97cb04fa73b914e0.jpg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0.0126 %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5860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83D334-D8CB-4E85-864B-7993A05F62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05/15/2025 - 06/06/2025</a:t>
            </a:r>
          </a:p>
        </p:txBody>
      </p:sp>
    </p:spTree>
    <p:extLst>
      <p:ext uri="{BB962C8B-B14F-4D97-AF65-F5344CB8AC3E}">
        <p14:creationId xmlns:p14="http://schemas.microsoft.com/office/powerpoint/2010/main" val="15309334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C259E-2B59-4A3B-A738-B2D76CF39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Posts Table | 12 groups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C4DBB4-16E3-443B-9845-CB0573434E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73815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85028414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374150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571142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84006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186377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68955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503447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043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 msigaming_de - 2025-05-16 20:46:59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Wir haben uns mit NVIDIAGeForce zusammengetan und verlosen 3 epische DOOM: The Dark Ages Laptops!⁠
⁠
So kannst du teilnehmen:⁠
🟢 Like + teile den Beitrag + kommentiere deine liebste DOOM-Erinnerung⁠
🟢 Sichere dir Bonuslose 👉 LINK IN BIO⁠
⁠
📅 Teilnahmeschluss: 30.05.⁠
⁠
#MSIRTX50 #DOOM #RTXON⁠
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scontent-fra3-2.cdninstagram.com/v/t51.75761-15/497803939_18413056678100090_3632268466857625346_n.jpg?stp=dst-jpg_e35_tt6&amp;_nc_cat=104&amp;ccb=1-7&amp;_nc_sid=18de74&amp;_nc_ohc=fqjtcnLoefsQ7kNvwFqZ0CO&amp;_nc_oc=Adk2jCyBcPEHDeJGYSRrvOKL6Ixuk9XHrZtDHXy2lN2yzhg0NfXuak5iGyjXelkIT7k&amp;_nc_zt=23&amp;_nc_ht=scontent-fra3-2.cdninstagram.com&amp;edm=AL-3X8kEAAAA&amp;_nc_gid=0G_4SgQ4TgVw1bZQP1tPFA&amp;oh=00_AfP8iSiOmdPTLVqBg8fT3rOiWIbIu0AE88n2z5FMrEUHBA&amp;oe=684748F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0.6669 %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5588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52295D-5DA3-4B2C-9C1E-D11B0EBE2E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05/15/2025 - 06/06/2025</a:t>
            </a:r>
          </a:p>
        </p:txBody>
      </p:sp>
    </p:spTree>
    <p:extLst>
      <p:ext uri="{BB962C8B-B14F-4D97-AF65-F5344CB8AC3E}">
        <p14:creationId xmlns:p14="http://schemas.microsoft.com/office/powerpoint/2010/main" val="26144418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057B7-4B44-45AA-B662-F1BB6B7F9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Posts Table | 12 groups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CC4CAD-EB8A-4D7E-9CEE-50B4BAA9A3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8487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14426372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384095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888579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01684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537049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718739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746224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505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Twitter @MSIUA - 2025-05-16 17:25:38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В партнерстві з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NVIDIAGeForce, 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розігруємо 3 ноутбуки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DOOM: The Dark Ages.
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Для участі:
 - Лайкніть, поширте та напишіть у коментарях ваш улюблений спогад про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DOOM
 - 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Отримайте додаткові шанси тут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https://t.co/ksbleFt8Hg
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Розіграш закінчується 30 травня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MSIRTX50 #DOOM #RTXON https://t.co/6BdFb0UYMm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https://pbs.twimg.com/media/GrD3NIdXIAAlINz.jpg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16.0230 %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99107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849DC5-6F69-419E-B823-DA60624160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05/15/2025 - 06/06/2025</a:t>
            </a:r>
          </a:p>
        </p:txBody>
      </p:sp>
    </p:spTree>
    <p:extLst>
      <p:ext uri="{BB962C8B-B14F-4D97-AF65-F5344CB8AC3E}">
        <p14:creationId xmlns:p14="http://schemas.microsoft.com/office/powerpoint/2010/main" val="39916308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539EC-6800-40BE-B2F7-0EBA14BD4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Posts Table | 12 groups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1BE9D3-3EBA-4E0D-8EEE-6047E783FD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80783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20507004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926381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771272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387631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249586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199946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253555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5521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 msigaming_spain - 2025-05-16 02:00:40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Nos hemos asociado con nvidiageforcees  para regalar 3 de estos épicos portátiles de DOOM: The Dark Ages bethesda_es 
Para participar:
🟢 Me gusta ❤️ + comenta tu recuerdo favorito de DOOM
🟢 Gana participaciones extra en el LINK EN BIO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scontent-fra3-2.cdninstagram.com/v/t39.30808-6/493950068_1118647966971817_8184821537034949533_n.jpg?stp=dst-jpg_e35_tt6&amp;_nc_cat=111&amp;ccb=1-7&amp;_nc_sid=18de74&amp;_nc_ohc=a0QnExYEKNEQ7kNvwE_y_-H&amp;_nc_oc=AdmoyqRBpIF0KpWA9vuzZkTS3cLJdEqqmOaOFN_d1bdyqqe1abWSBtxnuCJn21xojno&amp;_nc_zt=23&amp;_nc_ht=scontent-fra3-2.cdninstagram.com&amp;edm=AL-3X8kEAAAA&amp;_nc_gid=fAICOvzQZm7kEIrZ4k4-mg&amp;oh=00_AfNb5UgBys6jJ7SwS-Pi9YRL5egyrfkv38Is9rRIBrCZmg&amp;oe=68474B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0.6425 %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63122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8648C8-674A-403A-9CD5-4309A3BEA4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05/15/2025 - 06/06/2025</a:t>
            </a:r>
          </a:p>
        </p:txBody>
      </p:sp>
    </p:spTree>
    <p:extLst>
      <p:ext uri="{BB962C8B-B14F-4D97-AF65-F5344CB8AC3E}">
        <p14:creationId xmlns:p14="http://schemas.microsoft.com/office/powerpoint/2010/main" val="14864986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1AF150-5B09-43D5-9C7B-193B409FA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Posts Table | 12 groups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18F06C-5745-415C-89D4-38B51813EE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29520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25286528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032967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805346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925395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553711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417703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081333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7940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MSI Gaming - 2025-05-16 02:00:39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We’ve partnered with @NVIDIAGeForce to give away 3 of these epic DOOM: The Dark Ages laptops.
To enter:
🟢 Like + share + comment your favorite DOOM memory
🟢 Earn bonus entries here 👉 https://msi.gm/MSIDoomLaptop-giveaway
📅 Giveaway ends 5/30
Interested in MSI GeForce RTX 50 Series laptop?  Check them out here: https://my.msi.com/Landing/2025-rtx50-gaming-laptops_product/nb
#MSIRTX50 #DOOM #RTXON #MSI #MSIMY #MSIGAMING #NVIDIA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https://quintly-eu-image-storage.s3.amazonaws.com/95dfee56d13b99d28ead2bdbbe1e81c2/5c127e9b0b280a1dbfbc248c6c0ea479.jpg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94073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AB2C5D-3E90-4867-9AC1-0A8B815424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05/15/2025 - 06/06/2025</a:t>
            </a:r>
          </a:p>
        </p:txBody>
      </p:sp>
    </p:spTree>
    <p:extLst>
      <p:ext uri="{BB962C8B-B14F-4D97-AF65-F5344CB8AC3E}">
        <p14:creationId xmlns:p14="http://schemas.microsoft.com/office/powerpoint/2010/main" val="7487209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7844F-5ABB-4786-B15C-31880840F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Posts Table | 12 groups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0231E9-F219-4C8B-A3B4-6B1485E998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90521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51440753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209796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937588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653287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975054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496674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817924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8839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 msigaming_india - 2025-05-15 02:01:14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We’ve partnered with NVIDIAGeForce to give away 3 of these epic DOOM: The Dark Ages laptops.
To enter:
🟢 Like + share + comment your favorite DOOM memory
🟢 Earn bonus entries here 👉&lt;LINK IN BIO&gt;
📅 Giveaway ends 5/30
Interested in MSI GeForce RTX 50 Series laptop?  Check them out here: https://msi.gm/RTX50Laptop 
#MSIRTX50 #DOOM #RTXON #MSIIndia #Laptops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scontent-fra3-1.cdninstagram.com/v/t51.75761-15/497935868_18282194776271174_289554213315136903_n.jpg?stp=dst-jpg_e35_tt6&amp;_nc_cat=103&amp;ccb=1-7&amp;_nc_sid=18de74&amp;_nc_ohc=RNhWWp-KGawQ7kNvwHp6xIL&amp;_nc_oc=Adkh2g1koBcMnWbvRjfw8cMedNpj4D4bGPunY9D_RrtRBbWpRKiXppv0MDEAIagfWAM&amp;_nc_zt=23&amp;_nc_ht=scontent-fra3-1.cdninstagram.com&amp;edm=AL-3X8kEAAAA&amp;_nc_gid=RCuDmWL-iyHo1VgzKEX9vA&amp;oh=00_AfJrf23Z1vlnqzMjne2mZZjKYmuQKqVuVtpFN55MIFF4lA&amp;oe=6845F7A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0.9449 %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85382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C36E7B-3325-46E5-AC75-7FD1579E18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05/15/2025 - 06/06/2025</a:t>
            </a:r>
          </a:p>
        </p:txBody>
      </p:sp>
    </p:spTree>
    <p:extLst>
      <p:ext uri="{BB962C8B-B14F-4D97-AF65-F5344CB8AC3E}">
        <p14:creationId xmlns:p14="http://schemas.microsoft.com/office/powerpoint/2010/main" val="9154611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8F32A-25FC-4260-9F4C-D26C6B01A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Posts Table | 12 groups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89803C-3640-455F-9DB6-49830928FE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02938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44897125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216170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229073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325691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425486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438848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730104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8816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MSI Gaming - 2025-05-16 01:12:02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On vous fait gagner 3 Pc portables custom DOOM : The Dark Ages avec NVIDIA GeForce France !
Pour participer :
🟢 Like + Partage + commente ton meilleur souvenir sur DOOM 
🟢 Maximise tes chances ici 👉 msi.gm/MSIDoomLaptop-giveaway
📅 Fin le 30/05
#MSIRTX50 #DOOM #RTXON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https://quintly-eu-image-storage.s3.amazonaws.com/43cbd9b0a7b7140c81515e71d5f11222/08d24652b45456f1c1a4e13de062c74a.jpg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0.0066 %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6250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8D3E3B-814B-4195-83DD-C85D85515B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05/15/2025 - 06/06/2025</a:t>
            </a:r>
          </a:p>
        </p:txBody>
      </p:sp>
    </p:spTree>
    <p:extLst>
      <p:ext uri="{BB962C8B-B14F-4D97-AF65-F5344CB8AC3E}">
        <p14:creationId xmlns:p14="http://schemas.microsoft.com/office/powerpoint/2010/main" val="42374045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F58B1-3827-4F17-B87D-0A7AFDB60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Posts Table | 12 groups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4C6F06-CA0A-48B1-BD18-E0DD02A932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11797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80987948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720482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973421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36862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269108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970718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618024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4872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Twitter @MSICanada - 2025-05-16 22:55:15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We’ve partnered with @NVIDIAGeForce to give away 3 of these epic DOOM: The Dark Ages laptops.
To enter:
🟢 Like + share + comment your favorite DOOM memory
🟢 Earn bonus entries here 👉 https://t.co/toIZF9mhos
📅 Giveaway ends 5/30
#MSIRTX50 #DOOM #RTXON https://t.co/AAZnpy9Rz8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https://pbs.twimg.com/media/GrFCpBtXIAA9OEj.jpg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3.5247 %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9190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17ED3C-D3E9-4B52-9DCC-79BACE7489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05/15/2025 - 06/06/2025</a:t>
            </a:r>
          </a:p>
        </p:txBody>
      </p:sp>
    </p:spTree>
    <p:extLst>
      <p:ext uri="{BB962C8B-B14F-4D97-AF65-F5344CB8AC3E}">
        <p14:creationId xmlns:p14="http://schemas.microsoft.com/office/powerpoint/2010/main" val="29015398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9CB1B-EDE8-4ED3-88AA-B2B969534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Posts Table | 12 groups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B383E6-323F-4A16-9EFA-16D206C1EB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27761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09932384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057408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802760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143645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308240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777513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075085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9967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MSI Gaming - 2025-05-15 16:32:21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Arial" panose="020B0604020202020204" pitchFamily="34" charset="0"/>
                        </a:rPr>
                        <a:t>لقد تعاونا مع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NVIDIAGeForce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Arial" panose="020B0604020202020204" pitchFamily="34" charset="0"/>
                        </a:rPr>
                        <a:t>لتقديم 3 من أجهزة الكمبيوتر المحمولة الرائعة هذه ذات طابع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DOOM: The Dark Ages.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Arial" panose="020B0604020202020204" pitchFamily="34" charset="0"/>
                        </a:rPr>
                        <a:t>للدخول في السحب: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🟢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Arial" panose="020B0604020202020204" pitchFamily="34" charset="0"/>
                        </a:rPr>
                        <a:t>سجل إعجابك + شارك + علق بذكرى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DOOM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Arial" panose="020B0604020202020204" pitchFamily="34" charset="0"/>
                        </a:rPr>
                        <a:t>المفضلة لديك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🟢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Arial" panose="020B0604020202020204" pitchFamily="34" charset="0"/>
                        </a:rPr>
                        <a:t>احصل على فرص دخول إضافية هنا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👉 https://msi.gm/MSIDoomLaptop-giveaway
📅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Arial" panose="020B0604020202020204" pitchFamily="34" charset="0"/>
                        </a:rPr>
                        <a:t>ينتهي السحب في 30/5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We’ve partnered with @NVIDIAGeForce to give away 3 of these epic DOOM: The Dark Ages laptops.
To enter:
🟢 Like + share + comment your favorite DOOM memory
🟢 Earn bonus entries here 👉&lt;LINK IN BIO&gt;
📅 Giveaway ends 5/30
Interested in MSI GeForce RTX 50 Series laptop?  Check them out here: https://msi.gm/RTX50Laptop
#MSIRTX50 #DOOM #RTXON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https://quintly-eu-image-storage.s3.amazonaws.com/47d3701927e66ce905e995e8b4d47b98/5c127e9b0b280a1dbfbc248c6c0ea479.jpg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0.0065 %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3732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A1EB9A-7125-47EE-87F5-FAF0505216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05/15/2025 - 06/06/2025</a:t>
            </a:r>
          </a:p>
        </p:txBody>
      </p:sp>
    </p:spTree>
    <p:extLst>
      <p:ext uri="{BB962C8B-B14F-4D97-AF65-F5344CB8AC3E}">
        <p14:creationId xmlns:p14="http://schemas.microsoft.com/office/powerpoint/2010/main" val="35689604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FDD795-029F-40B5-917C-78587C77E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Posts Table | 12 groups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ED0DC0-B603-448B-A976-7126BCD20D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44896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29399815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621904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246424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056551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658146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352296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190839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9724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 msigaming_latam - 2025-05-16 03:01:03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Nos hemos asociado con@nvidiageforce  para regalar 3 de estas épicas laptops de DOOM: The Dark Ages.
Para participar:
🟢 Dale "Me gusta", comparte y comenta tu recuerdo favorito de DOOM.
🟢 Consigue entradas extra aquí 👉&lt;LINK EN LA BIO&gt;
📅 El sorteo finaliza el 30/5.
¿Te interesa una laptop MSI GeForce RTX Serie 50? ¡Échales un vistazo aquí! https://latam.msi.com/Promotion/2025-rtx50-gaming-laptops
#MSIRTX50 #DOOM #RTXON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scontent-fra5-2.cdninstagram.com/v/t39.30808-6/497112139_1007124691528432_2890898203736131088_n.jpg?stp=dst-jpg_e35_tt6&amp;_nc_cat=109&amp;ccb=1-7&amp;_nc_sid=18de74&amp;_nc_ohc=9BuPceNz05EQ7kNvwHhnwWj&amp;_nc_oc=AdlzgmXFLoewxEPL-yT2MA0gRhurkpJKqyPVrnCPTVtJ70loslWAYJYIxAthCOgHWmE&amp;_nc_zt=23&amp;_nc_ht=scontent-fra5-2.cdninstagram.com&amp;edm=AL-3X8kEAAAA&amp;_nc_gid=smXv6gxXpg6QJ3xXXDQqEA&amp;oh=00_AfOK1BoWXXtl4pgp39C9M46LmL4au1JUNompkJOTQIjBkw&amp;oe=6847F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0.4023 %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74870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721235-6C78-478B-8239-0D9D4FC68F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05/15/2025 - 06/06/2025</a:t>
            </a:r>
          </a:p>
        </p:txBody>
      </p:sp>
    </p:spTree>
    <p:extLst>
      <p:ext uri="{BB962C8B-B14F-4D97-AF65-F5344CB8AC3E}">
        <p14:creationId xmlns:p14="http://schemas.microsoft.com/office/powerpoint/2010/main" val="22234593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01531-1FA2-423F-9723-358DDEDAB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Posts Table | 12 groups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211DB4-64D4-43C3-BC42-6F2CAECE54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64543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7126460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945525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342211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710962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735334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43732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872527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075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Twitter @msigaming_de - 2025-05-16 20:47:21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Wir haben uns mit @NVIDIAGeForce zusammengetan, um 3 epische DOOM: The Dark Ages Laptops zu verlosen!
🟢 Like + teile den Beitrag + kommentiere deine liebste DOOM-Erinnerung
🟢 Bonuslose sichern 👉 https://t.co/v4I6NblTt4
📅 Das Gewinnspiel endet am 30.05.
#MSIRTX50 #DOOM https://t.co/Qpb5rtzTt5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https://pbs.twimg.com/media/GrElQl3WkAAtxy5.jpg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0.6293 %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26909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EA633E-13D2-42FD-852D-D079FA72E4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05/15/2025 - 06/06/2025</a:t>
            </a:r>
          </a:p>
        </p:txBody>
      </p:sp>
    </p:spTree>
    <p:extLst>
      <p:ext uri="{BB962C8B-B14F-4D97-AF65-F5344CB8AC3E}">
        <p14:creationId xmlns:p14="http://schemas.microsoft.com/office/powerpoint/2010/main" val="20963135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7" id="{ACB3D734-6B43-4C14-8CA7-35CA28DAB2B4}" vid="{BB6C8173-4B4F-4C9C-840B-53837BF5562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20250606_084512</Template>
  <TotalTime>2</TotalTime>
  <Words>3968</Words>
  <Application>Microsoft Office PowerPoint</Application>
  <PresentationFormat>On-screen Show (4:3)</PresentationFormat>
  <Paragraphs>399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Calibri</vt:lpstr>
      <vt:lpstr>Arial</vt:lpstr>
      <vt:lpstr>quintly_template</vt:lpstr>
      <vt:lpstr>Overall Top Posts Table | 12 groups - 1 of 25</vt:lpstr>
      <vt:lpstr>Overall Top Posts Table | 12 groups - 2 of 25</vt:lpstr>
      <vt:lpstr>Overall Top Posts Table | 12 groups - 3 of 25</vt:lpstr>
      <vt:lpstr>Overall Top Posts Table | 12 groups - 4 of 25</vt:lpstr>
      <vt:lpstr>Overall Top Posts Table | 12 groups - 5 of 25</vt:lpstr>
      <vt:lpstr>Overall Top Posts Table | 12 groups - 6 of 25</vt:lpstr>
      <vt:lpstr>Overall Top Posts Table | 12 groups - 7 of 25</vt:lpstr>
      <vt:lpstr>Overall Top Posts Table | 12 groups - 8 of 25</vt:lpstr>
      <vt:lpstr>Overall Top Posts Table | 12 groups - 9 of 25</vt:lpstr>
      <vt:lpstr>Overall Top Posts Table | 12 groups - 10 of 25</vt:lpstr>
      <vt:lpstr>Overall Top Posts Table | 12 groups - 11 of 25</vt:lpstr>
      <vt:lpstr>Overall Top Posts Table | 12 groups - 12 of 25</vt:lpstr>
      <vt:lpstr>Overall Top Posts Table | 12 groups - 13 of 25</vt:lpstr>
      <vt:lpstr>Overall Top Posts Table | 12 groups - 14 of 25</vt:lpstr>
      <vt:lpstr>Overall Top Posts Table | 12 groups - 15 of 25</vt:lpstr>
      <vt:lpstr>Overall Top Posts Table | 12 groups - 16 of 25</vt:lpstr>
      <vt:lpstr>Overall Top Posts Table | 12 groups - 17 of 25</vt:lpstr>
      <vt:lpstr>Overall Top Posts Table | 12 groups - 18 of 25</vt:lpstr>
      <vt:lpstr>Overall Top Posts Table | 12 groups - 19 of 25</vt:lpstr>
      <vt:lpstr>Overall Top Posts Table | 12 groups - 20 of 25</vt:lpstr>
      <vt:lpstr>Overall Top Posts Table | 12 groups - 21 of 25</vt:lpstr>
      <vt:lpstr>Overall Top Posts Table | 12 groups - 22 of 25</vt:lpstr>
      <vt:lpstr>Overall Top Posts Table | 12 groups - 23 of 25</vt:lpstr>
      <vt:lpstr>Overall Top Posts Table | 12 groups - 24 of 25</vt:lpstr>
      <vt:lpstr>Overall Top Posts Table | 12 groups - 25 of 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Top Posts Table | 12 groups - 1 of 25</dc:title>
  <dc:creator>Frederik Born</dc:creator>
  <cp:lastModifiedBy>Frederik Born</cp:lastModifiedBy>
  <cp:revision>1</cp:revision>
  <dcterms:created xsi:type="dcterms:W3CDTF">2025-06-06T08:45:13Z</dcterms:created>
  <dcterms:modified xsi:type="dcterms:W3CDTF">2025-06-06T08:47:40Z</dcterms:modified>
</cp:coreProperties>
</file>