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Acer (HQ)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11249643</c:v>
                </c:pt>
                <c:pt idx="1">
                  <c:v>11252298</c:v>
                </c:pt>
                <c:pt idx="2">
                  <c:v>11257894</c:v>
                </c:pt>
                <c:pt idx="3">
                  <c:v>11249310</c:v>
                </c:pt>
                <c:pt idx="4">
                  <c:v>11260637</c:v>
                </c:pt>
                <c:pt idx="5">
                  <c:v>11277847</c:v>
                </c:pt>
                <c:pt idx="6">
                  <c:v>11255241</c:v>
                </c:pt>
                <c:pt idx="7">
                  <c:v>11283519</c:v>
                </c:pt>
                <c:pt idx="8">
                  <c:v>11275267</c:v>
                </c:pt>
                <c:pt idx="9">
                  <c:v>11252524</c:v>
                </c:pt>
                <c:pt idx="10">
                  <c:v>11269675</c:v>
                </c:pt>
                <c:pt idx="11">
                  <c:v>11255465</c:v>
                </c:pt>
                <c:pt idx="12">
                  <c:v>11255467</c:v>
                </c:pt>
                <c:pt idx="13">
                  <c:v>11252532</c:v>
                </c:pt>
                <c:pt idx="14">
                  <c:v>11275405</c:v>
                </c:pt>
                <c:pt idx="15">
                  <c:v>11284067</c:v>
                </c:pt>
                <c:pt idx="16">
                  <c:v>11264118</c:v>
                </c:pt>
                <c:pt idx="17">
                  <c:v>11278218</c:v>
                </c:pt>
                <c:pt idx="18">
                  <c:v>11286588</c:v>
                </c:pt>
                <c:pt idx="19">
                  <c:v>11292247</c:v>
                </c:pt>
                <c:pt idx="20">
                  <c:v>11303580</c:v>
                </c:pt>
                <c:pt idx="21">
                  <c:v>11297787</c:v>
                </c:pt>
                <c:pt idx="22">
                  <c:v>11289169</c:v>
                </c:pt>
                <c:pt idx="23">
                  <c:v>11323240</c:v>
                </c:pt>
                <c:pt idx="24">
                  <c:v>11283183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FB-412B-9291-66A814E184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ASUS (HQ)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26210827</c:v>
                </c:pt>
                <c:pt idx="1">
                  <c:v>26183605</c:v>
                </c:pt>
                <c:pt idx="2">
                  <c:v>26176525</c:v>
                </c:pt>
                <c:pt idx="3">
                  <c:v>26169630</c:v>
                </c:pt>
                <c:pt idx="4">
                  <c:v>26162591</c:v>
                </c:pt>
                <c:pt idx="5">
                  <c:v>26234777</c:v>
                </c:pt>
                <c:pt idx="6">
                  <c:v>26214775</c:v>
                </c:pt>
                <c:pt idx="7">
                  <c:v>26214583</c:v>
                </c:pt>
                <c:pt idx="8">
                  <c:v>26175722</c:v>
                </c:pt>
                <c:pt idx="9">
                  <c:v>26254536</c:v>
                </c:pt>
                <c:pt idx="10">
                  <c:v>26228021</c:v>
                </c:pt>
                <c:pt idx="11">
                  <c:v>26201358</c:v>
                </c:pt>
                <c:pt idx="12">
                  <c:v>26128474</c:v>
                </c:pt>
                <c:pt idx="13">
                  <c:v>26128498</c:v>
                </c:pt>
                <c:pt idx="14">
                  <c:v>26214232</c:v>
                </c:pt>
                <c:pt idx="15">
                  <c:v>26234325</c:v>
                </c:pt>
                <c:pt idx="16">
                  <c:v>26194528</c:v>
                </c:pt>
                <c:pt idx="17">
                  <c:v>26293265</c:v>
                </c:pt>
                <c:pt idx="18">
                  <c:v>26292937</c:v>
                </c:pt>
                <c:pt idx="19">
                  <c:v>26272911</c:v>
                </c:pt>
                <c:pt idx="20">
                  <c:v>26233203</c:v>
                </c:pt>
                <c:pt idx="21">
                  <c:v>26351614</c:v>
                </c:pt>
                <c:pt idx="22">
                  <c:v>26351360</c:v>
                </c:pt>
                <c:pt idx="23">
                  <c:v>26206119</c:v>
                </c:pt>
                <c:pt idx="24">
                  <c:v>26383149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FB-412B-9291-66A814E184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GIGABYTE (HQ)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</c:numCache>
            </c:numRef>
          </c:cat>
          <c:val>
            <c:numRef>
              <c:f>Sheet1!$D$2:$D$26</c:f>
              <c:numCache>
                <c:formatCode>General</c:formatCode>
                <c:ptCount val="25"/>
                <c:pt idx="0">
                  <c:v>2242923</c:v>
                </c:pt>
                <c:pt idx="1">
                  <c:v>2242798</c:v>
                </c:pt>
                <c:pt idx="2">
                  <c:v>2242715</c:v>
                </c:pt>
                <c:pt idx="3">
                  <c:v>2242609</c:v>
                </c:pt>
                <c:pt idx="4">
                  <c:v>2242524</c:v>
                </c:pt>
                <c:pt idx="5">
                  <c:v>2242431</c:v>
                </c:pt>
                <c:pt idx="6">
                  <c:v>2242297</c:v>
                </c:pt>
                <c:pt idx="7">
                  <c:v>2242179</c:v>
                </c:pt>
                <c:pt idx="8">
                  <c:v>2242131</c:v>
                </c:pt>
                <c:pt idx="9">
                  <c:v>2242029</c:v>
                </c:pt>
                <c:pt idx="10">
                  <c:v>2241933</c:v>
                </c:pt>
                <c:pt idx="11">
                  <c:v>2241848</c:v>
                </c:pt>
                <c:pt idx="12">
                  <c:v>2241789</c:v>
                </c:pt>
                <c:pt idx="13">
                  <c:v>2241688</c:v>
                </c:pt>
                <c:pt idx="14">
                  <c:v>2241633</c:v>
                </c:pt>
                <c:pt idx="15">
                  <c:v>2241590</c:v>
                </c:pt>
                <c:pt idx="16">
                  <c:v>2241469</c:v>
                </c:pt>
                <c:pt idx="17">
                  <c:v>2241404</c:v>
                </c:pt>
                <c:pt idx="18">
                  <c:v>2241345</c:v>
                </c:pt>
                <c:pt idx="19">
                  <c:v>2241265</c:v>
                </c:pt>
                <c:pt idx="20">
                  <c:v>2241200</c:v>
                </c:pt>
                <c:pt idx="21">
                  <c:v>2241116</c:v>
                </c:pt>
                <c:pt idx="22">
                  <c:v>2241035</c:v>
                </c:pt>
                <c:pt idx="23">
                  <c:v>2240949</c:v>
                </c:pt>
                <c:pt idx="24">
                  <c:v>2240875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FB-412B-9291-66A814E184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ASUS Republic of Gamers (HQ)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</c:numCache>
            </c:numRef>
          </c:cat>
          <c:val>
            <c:numRef>
              <c:f>Sheet1!$E$2:$E$26</c:f>
              <c:numCache>
                <c:formatCode>General</c:formatCode>
                <c:ptCount val="25"/>
                <c:pt idx="0">
                  <c:v>4948401</c:v>
                </c:pt>
                <c:pt idx="1">
                  <c:v>4942090</c:v>
                </c:pt>
                <c:pt idx="2">
                  <c:v>4945736</c:v>
                </c:pt>
                <c:pt idx="3">
                  <c:v>4940600</c:v>
                </c:pt>
                <c:pt idx="4">
                  <c:v>4938111</c:v>
                </c:pt>
                <c:pt idx="5">
                  <c:v>4945552</c:v>
                </c:pt>
                <c:pt idx="6">
                  <c:v>4944259</c:v>
                </c:pt>
                <c:pt idx="7">
                  <c:v>4939322</c:v>
                </c:pt>
                <c:pt idx="8">
                  <c:v>4939528</c:v>
                </c:pt>
                <c:pt idx="9">
                  <c:v>4944451</c:v>
                </c:pt>
                <c:pt idx="10">
                  <c:v>4950717</c:v>
                </c:pt>
                <c:pt idx="11">
                  <c:v>4945653</c:v>
                </c:pt>
                <c:pt idx="12">
                  <c:v>4945618</c:v>
                </c:pt>
                <c:pt idx="13">
                  <c:v>4941918</c:v>
                </c:pt>
                <c:pt idx="14">
                  <c:v>4948087</c:v>
                </c:pt>
                <c:pt idx="15">
                  <c:v>4948190</c:v>
                </c:pt>
                <c:pt idx="16">
                  <c:v>4996469</c:v>
                </c:pt>
                <c:pt idx="17">
                  <c:v>4992368</c:v>
                </c:pt>
                <c:pt idx="18">
                  <c:v>4945187</c:v>
                </c:pt>
                <c:pt idx="19">
                  <c:v>4946412</c:v>
                </c:pt>
                <c:pt idx="20">
                  <c:v>4944040</c:v>
                </c:pt>
                <c:pt idx="21">
                  <c:v>4946517</c:v>
                </c:pt>
                <c:pt idx="22">
                  <c:v>4943875</c:v>
                </c:pt>
                <c:pt idx="23">
                  <c:v>4946455</c:v>
                </c:pt>
                <c:pt idx="24">
                  <c:v>4946362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FB-412B-9291-66A814E184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Razer (HQ)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</c:numCache>
            </c:numRef>
          </c:cat>
          <c:val>
            <c:numRef>
              <c:f>Sheet1!$F$2:$F$26</c:f>
              <c:numCache>
                <c:formatCode>General</c:formatCode>
                <c:ptCount val="25"/>
                <c:pt idx="0">
                  <c:v>10843807</c:v>
                </c:pt>
                <c:pt idx="1">
                  <c:v>10840595</c:v>
                </c:pt>
                <c:pt idx="2">
                  <c:v>10837658</c:v>
                </c:pt>
                <c:pt idx="3">
                  <c:v>10848135</c:v>
                </c:pt>
                <c:pt idx="4">
                  <c:v>10864334</c:v>
                </c:pt>
                <c:pt idx="5">
                  <c:v>10858522</c:v>
                </c:pt>
                <c:pt idx="6">
                  <c:v>10839064</c:v>
                </c:pt>
                <c:pt idx="7">
                  <c:v>10844385</c:v>
                </c:pt>
                <c:pt idx="8">
                  <c:v>10847317</c:v>
                </c:pt>
                <c:pt idx="9">
                  <c:v>10849664</c:v>
                </c:pt>
                <c:pt idx="10">
                  <c:v>10849541</c:v>
                </c:pt>
                <c:pt idx="11">
                  <c:v>10838373</c:v>
                </c:pt>
                <c:pt idx="12">
                  <c:v>10824485</c:v>
                </c:pt>
                <c:pt idx="13">
                  <c:v>10854375</c:v>
                </c:pt>
                <c:pt idx="14">
                  <c:v>10837917</c:v>
                </c:pt>
                <c:pt idx="15">
                  <c:v>10892713</c:v>
                </c:pt>
                <c:pt idx="16">
                  <c:v>10843254</c:v>
                </c:pt>
                <c:pt idx="17">
                  <c:v>10881314</c:v>
                </c:pt>
                <c:pt idx="18">
                  <c:v>10858677</c:v>
                </c:pt>
                <c:pt idx="19">
                  <c:v>10872127</c:v>
                </c:pt>
                <c:pt idx="20">
                  <c:v>10871946</c:v>
                </c:pt>
                <c:pt idx="21">
                  <c:v>10863533</c:v>
                </c:pt>
                <c:pt idx="22">
                  <c:v>10832990</c:v>
                </c:pt>
                <c:pt idx="23">
                  <c:v>10830019</c:v>
                </c:pt>
                <c:pt idx="24">
                  <c:v>10827002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1FB-412B-9291-66A814E184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</c:numCache>
            </c:numRef>
          </c:cat>
          <c:val>
            <c:numRef>
              <c:f>Sheet1!$G$2:$G$26</c:f>
              <c:numCache>
                <c:formatCode>General</c:formatCode>
                <c:ptCount val="25"/>
                <c:pt idx="0">
                  <c:v>7694004</c:v>
                </c:pt>
                <c:pt idx="1">
                  <c:v>7704216</c:v>
                </c:pt>
                <c:pt idx="2">
                  <c:v>7700752</c:v>
                </c:pt>
                <c:pt idx="3">
                  <c:v>7697346</c:v>
                </c:pt>
                <c:pt idx="4">
                  <c:v>7674552</c:v>
                </c:pt>
                <c:pt idx="5">
                  <c:v>7673200</c:v>
                </c:pt>
                <c:pt idx="6">
                  <c:v>7677715</c:v>
                </c:pt>
                <c:pt idx="7">
                  <c:v>7684046</c:v>
                </c:pt>
                <c:pt idx="8">
                  <c:v>7690677</c:v>
                </c:pt>
                <c:pt idx="9">
                  <c:v>7702894</c:v>
                </c:pt>
                <c:pt idx="10">
                  <c:v>7695737</c:v>
                </c:pt>
                <c:pt idx="11">
                  <c:v>7692480</c:v>
                </c:pt>
                <c:pt idx="12">
                  <c:v>7691250</c:v>
                </c:pt>
                <c:pt idx="13">
                  <c:v>7691898</c:v>
                </c:pt>
                <c:pt idx="14">
                  <c:v>7696244</c:v>
                </c:pt>
                <c:pt idx="15">
                  <c:v>7720175</c:v>
                </c:pt>
                <c:pt idx="16">
                  <c:v>7703242</c:v>
                </c:pt>
                <c:pt idx="17">
                  <c:v>7721167</c:v>
                </c:pt>
                <c:pt idx="18">
                  <c:v>7700409</c:v>
                </c:pt>
                <c:pt idx="19">
                  <c:v>7730515</c:v>
                </c:pt>
                <c:pt idx="20">
                  <c:v>7721454</c:v>
                </c:pt>
                <c:pt idx="21">
                  <c:v>7750910</c:v>
                </c:pt>
                <c:pt idx="22">
                  <c:v>7704819</c:v>
                </c:pt>
                <c:pt idx="23">
                  <c:v>7703455</c:v>
                </c:pt>
                <c:pt idx="24">
                  <c:v>7740506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1FB-412B-9291-66A814E1843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AORUS (HQ)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</c:numCache>
            </c:numRef>
          </c:cat>
          <c:val>
            <c:numRef>
              <c:f>Sheet1!$H$2:$H$26</c:f>
              <c:numCache>
                <c:formatCode>General</c:formatCode>
                <c:ptCount val="25"/>
                <c:pt idx="0">
                  <c:v>5050166</c:v>
                </c:pt>
                <c:pt idx="1">
                  <c:v>5053579</c:v>
                </c:pt>
                <c:pt idx="2">
                  <c:v>5057346</c:v>
                </c:pt>
                <c:pt idx="3">
                  <c:v>5042320</c:v>
                </c:pt>
                <c:pt idx="4">
                  <c:v>5053752</c:v>
                </c:pt>
                <c:pt idx="5">
                  <c:v>5051179</c:v>
                </c:pt>
                <c:pt idx="6">
                  <c:v>5052327</c:v>
                </c:pt>
                <c:pt idx="7">
                  <c:v>5049701</c:v>
                </c:pt>
                <c:pt idx="8">
                  <c:v>5078488</c:v>
                </c:pt>
                <c:pt idx="9">
                  <c:v>5067640</c:v>
                </c:pt>
                <c:pt idx="10">
                  <c:v>5068641</c:v>
                </c:pt>
                <c:pt idx="11">
                  <c:v>5075690</c:v>
                </c:pt>
                <c:pt idx="12">
                  <c:v>5066133</c:v>
                </c:pt>
                <c:pt idx="13">
                  <c:v>5085129</c:v>
                </c:pt>
                <c:pt idx="14">
                  <c:v>5083346</c:v>
                </c:pt>
                <c:pt idx="15">
                  <c:v>5084088</c:v>
                </c:pt>
                <c:pt idx="16">
                  <c:v>5072024</c:v>
                </c:pt>
                <c:pt idx="17">
                  <c:v>5086772</c:v>
                </c:pt>
                <c:pt idx="18">
                  <c:v>5088748</c:v>
                </c:pt>
                <c:pt idx="19">
                  <c:v>5093420</c:v>
                </c:pt>
                <c:pt idx="20">
                  <c:v>5087748</c:v>
                </c:pt>
                <c:pt idx="21">
                  <c:v>5102541</c:v>
                </c:pt>
                <c:pt idx="22">
                  <c:v>5100828</c:v>
                </c:pt>
                <c:pt idx="23">
                  <c:v>5083615</c:v>
                </c:pt>
                <c:pt idx="24">
                  <c:v>5091516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1FB-412B-9291-66A814E1843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MSI (Default)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</c:numCache>
            </c:numRef>
          </c:cat>
          <c:val>
            <c:numRef>
              <c:f>Sheet1!$I$2:$I$26</c:f>
              <c:numCache>
                <c:formatCode>General</c:formatCode>
                <c:ptCount val="25"/>
                <c:pt idx="0">
                  <c:v>1702504</c:v>
                </c:pt>
                <c:pt idx="1">
                  <c:v>1703138</c:v>
                </c:pt>
                <c:pt idx="2">
                  <c:v>1704112</c:v>
                </c:pt>
                <c:pt idx="3">
                  <c:v>1704985</c:v>
                </c:pt>
                <c:pt idx="4">
                  <c:v>1704651</c:v>
                </c:pt>
                <c:pt idx="5">
                  <c:v>1701350</c:v>
                </c:pt>
                <c:pt idx="6">
                  <c:v>1703612</c:v>
                </c:pt>
                <c:pt idx="7">
                  <c:v>1705911</c:v>
                </c:pt>
                <c:pt idx="8">
                  <c:v>1706826</c:v>
                </c:pt>
                <c:pt idx="9">
                  <c:v>1707254</c:v>
                </c:pt>
                <c:pt idx="10">
                  <c:v>1708223</c:v>
                </c:pt>
                <c:pt idx="11">
                  <c:v>1707403</c:v>
                </c:pt>
                <c:pt idx="12">
                  <c:v>1707931</c:v>
                </c:pt>
                <c:pt idx="13">
                  <c:v>1713703</c:v>
                </c:pt>
                <c:pt idx="14">
                  <c:v>1709062</c:v>
                </c:pt>
                <c:pt idx="15">
                  <c:v>1712662</c:v>
                </c:pt>
                <c:pt idx="16">
                  <c:v>1712295</c:v>
                </c:pt>
                <c:pt idx="17">
                  <c:v>1714534</c:v>
                </c:pt>
                <c:pt idx="18">
                  <c:v>1715426</c:v>
                </c:pt>
                <c:pt idx="19">
                  <c:v>1714232</c:v>
                </c:pt>
                <c:pt idx="20">
                  <c:v>1717466</c:v>
                </c:pt>
                <c:pt idx="21">
                  <c:v>1718011</c:v>
                </c:pt>
                <c:pt idx="22">
                  <c:v>1718984</c:v>
                </c:pt>
                <c:pt idx="23">
                  <c:v>1716433</c:v>
                </c:pt>
                <c:pt idx="24">
                  <c:v>1716343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1FB-412B-9291-66A814E1843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Predator Gaming (HQ)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45566</c:v>
                </c:pt>
                <c:pt idx="1">
                  <c:v>45567</c:v>
                </c:pt>
                <c:pt idx="2">
                  <c:v>45568</c:v>
                </c:pt>
                <c:pt idx="3">
                  <c:v>45569</c:v>
                </c:pt>
                <c:pt idx="4">
                  <c:v>45570</c:v>
                </c:pt>
                <c:pt idx="5">
                  <c:v>45571</c:v>
                </c:pt>
                <c:pt idx="6">
                  <c:v>45572</c:v>
                </c:pt>
                <c:pt idx="7">
                  <c:v>45573</c:v>
                </c:pt>
                <c:pt idx="8">
                  <c:v>45574</c:v>
                </c:pt>
                <c:pt idx="9">
                  <c:v>45575</c:v>
                </c:pt>
                <c:pt idx="10">
                  <c:v>45576</c:v>
                </c:pt>
                <c:pt idx="11">
                  <c:v>45577</c:v>
                </c:pt>
                <c:pt idx="12">
                  <c:v>45578</c:v>
                </c:pt>
                <c:pt idx="13">
                  <c:v>45579</c:v>
                </c:pt>
                <c:pt idx="14">
                  <c:v>45580</c:v>
                </c:pt>
                <c:pt idx="15">
                  <c:v>45581</c:v>
                </c:pt>
                <c:pt idx="16">
                  <c:v>45582</c:v>
                </c:pt>
                <c:pt idx="17">
                  <c:v>45583</c:v>
                </c:pt>
                <c:pt idx="18">
                  <c:v>45584</c:v>
                </c:pt>
                <c:pt idx="19">
                  <c:v>45585</c:v>
                </c:pt>
                <c:pt idx="20">
                  <c:v>45586</c:v>
                </c:pt>
                <c:pt idx="21">
                  <c:v>45587</c:v>
                </c:pt>
                <c:pt idx="22">
                  <c:v>45588</c:v>
                </c:pt>
                <c:pt idx="23">
                  <c:v>45589</c:v>
                </c:pt>
                <c:pt idx="24">
                  <c:v>45590</c:v>
                </c:pt>
              </c:numCache>
            </c:numRef>
          </c:cat>
          <c:val>
            <c:numRef>
              <c:f>Sheet1!$J$2:$J$26</c:f>
              <c:numCache>
                <c:formatCode>General</c:formatCode>
                <c:ptCount val="25"/>
                <c:pt idx="0">
                  <c:v>1210940</c:v>
                </c:pt>
                <c:pt idx="1">
                  <c:v>1210010</c:v>
                </c:pt>
                <c:pt idx="2">
                  <c:v>1210340</c:v>
                </c:pt>
                <c:pt idx="3">
                  <c:v>1210688</c:v>
                </c:pt>
                <c:pt idx="4">
                  <c:v>1211998</c:v>
                </c:pt>
                <c:pt idx="5">
                  <c:v>1211116</c:v>
                </c:pt>
                <c:pt idx="6">
                  <c:v>1210789</c:v>
                </c:pt>
                <c:pt idx="7">
                  <c:v>1211393</c:v>
                </c:pt>
                <c:pt idx="8">
                  <c:v>1210932</c:v>
                </c:pt>
                <c:pt idx="9">
                  <c:v>1211267</c:v>
                </c:pt>
                <c:pt idx="10">
                  <c:v>1211612</c:v>
                </c:pt>
                <c:pt idx="11">
                  <c:v>1211048</c:v>
                </c:pt>
                <c:pt idx="12">
                  <c:v>1211685</c:v>
                </c:pt>
                <c:pt idx="13">
                  <c:v>1211705</c:v>
                </c:pt>
                <c:pt idx="14">
                  <c:v>1211143</c:v>
                </c:pt>
                <c:pt idx="15">
                  <c:v>1214031</c:v>
                </c:pt>
                <c:pt idx="16">
                  <c:v>1213162</c:v>
                </c:pt>
                <c:pt idx="17">
                  <c:v>1211978</c:v>
                </c:pt>
                <c:pt idx="18">
                  <c:v>1213508</c:v>
                </c:pt>
                <c:pt idx="19">
                  <c:v>1211679</c:v>
                </c:pt>
                <c:pt idx="20">
                  <c:v>1212316</c:v>
                </c:pt>
                <c:pt idx="21">
                  <c:v>1212356</c:v>
                </c:pt>
                <c:pt idx="22">
                  <c:v>1213305</c:v>
                </c:pt>
                <c:pt idx="23">
                  <c:v>1213951</c:v>
                </c:pt>
                <c:pt idx="24">
                  <c:v>1212079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1FB-412B-9291-66A814E18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517736"/>
        <c:axId val="341712760"/>
      </c:lineChart>
      <c:dateAx>
        <c:axId val="72517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12760"/>
        <c:crosses val="autoZero"/>
        <c:auto val="1"/>
        <c:lblOffset val="100"/>
        <c:baseTimeUnit val="days"/>
      </c:dateAx>
      <c:valAx>
        <c:axId val="34171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1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25349-082B-43D3-A01A-8548C14C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Competition Group - 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885BE9-E45D-4EFB-A1E3-A8E5C6A8C4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4657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1FB88-CC13-4734-8A80-B8C9D629E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10/01/2024 - 10/25/2024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E1259-2F5F-48B7-8013-D9E86EA82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0873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20241025_082540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Competition Group - HQ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Competition Group - HQ</dc:title>
  <dc:creator>Frederik Born</dc:creator>
  <cp:lastModifiedBy>Frederik Born</cp:lastModifiedBy>
  <cp:revision>1</cp:revision>
  <dcterms:created xsi:type="dcterms:W3CDTF">2024-10-25T08:25:41Z</dcterms:created>
  <dcterms:modified xsi:type="dcterms:W3CDTF">2024-10-25T08:25:58Z</dcterms:modified>
</cp:coreProperties>
</file>