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5A0D8-ED1C-4FCC-A2F4-1188D25F5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7254EB-2ACD-43A4-ABF7-0C31F8068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2115841"/>
              </p:ext>
            </p:extLst>
          </p:nvPr>
        </p:nvGraphicFramePr>
        <p:xfrm>
          <a:off x="457200" y="1731963"/>
          <a:ext cx="7406640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00534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199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6996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1726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2087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7234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8884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1562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706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0724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6355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9724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7690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6167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9524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83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08/18/2024 08:58:09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08/18/2024 08:58:09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3136.3343666667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2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08/17/2024 21:00:05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08/17/2024 21:00:05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1628.04485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21:03:25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21:03:25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#MSIology, 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1789.2812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321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BA681-C835-4D65-9643-AF990345F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58769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B9630-1C6D-4C35-A74E-0D56CD864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391038-87B3-4A20-AC94-110B2C68F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037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553067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86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086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4990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91870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87207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8826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2652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048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1016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3150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1494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9324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8674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2168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901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18:03:24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18:03:24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2679.7757666667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0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15:03:12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08/16/2024 15:03:12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3162.2849666667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9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08/15/2024 15:33:13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08/15/2024 15:33:13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1727.81495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222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B1C9C-8ABC-4013-A12F-DE85F602D2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04567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A1CA-5F23-43A1-AA63-5FFE72A71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2196CB-3B47-461A-A00A-FF22F39EE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827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00082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166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4224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3737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1884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906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9852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8150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2110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9942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4466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7038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3681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1617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0851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1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08/14/2024 11:03:08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08/14/2024 11:03:08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#MSIology, 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4001.8240833333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00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08/13/2024 21:03:24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08/13/2024 21:03:24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1648.33635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476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BCCCF-6DF4-4655-AC71-0BCF95434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23613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54ABC-66BF-4987-A715-5F80BF47B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1416C3-4777-4C06-9EA3-F16FBD696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2527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875794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05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3960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7694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3528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2644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14824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4815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8510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6133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230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4059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474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3596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5659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3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08/12/2024 23:25:03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08/12/2024 23:25:03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1028.14095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04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08/11/2024 21:03:13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08/11/2024 21:03:13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2634.4104333333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74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08/08/2024 22:03:33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08/08/2024 22:03:33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2623.4342833333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66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08/08/2024 16:48:05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08/08/2024 16:48:05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2962.6725166667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677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71AAA-9966-4CF5-B74F-156B4DEB5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816149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D92A2-7188-49F8-B87C-4A4C59A29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C75525-93E9-42A4-AABA-467451A38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3402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40349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733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837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5685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5705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8349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8764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4129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4453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7509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0985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8951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2321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18263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9476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83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08/06/2024 21:06:54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08/06/2024 21:06:54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2569.0804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7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08/05/2024 21:01:46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08/05/2024 21:01:46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#MSIxVoicemod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1853.20445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86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08/04/2024 21:03:09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08/04/2024 21:03:09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4411.0382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96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08/02/2024 09:03:09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08/02/2024 09:03:09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2139.96305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355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45E28-020C-4B4F-A48D-6123DB9C9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356237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951FD-365E-4821-9794-9BF0FF71C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3BEB31-119D-4378-AC73-4388ABD102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532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07036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258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6450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1857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0175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4443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1637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4285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7461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3121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0604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8258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6222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6000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5188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08/01/2024 21:03:38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08/01/2024 21:03:38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1392.9769833333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936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07/30/2024 21:03:25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07/30/2024 21:03:25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[GNP] All GNP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6700.6653166667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74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07/29/2024 18:03:24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07/29/2024 18:03:24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[NB] All NB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8031.4756166667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288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FC15FE-7621-4C02-B005-CFDEADCEBB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682774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593FA-AAFD-4D06-A292-4A5B3A53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F554F-4B18-4C02-B353-34E3505311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108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40505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572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6209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9981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069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4362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4993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2274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262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97038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8994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0055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6625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5889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722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2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07/28/2024 09:03:07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07/28/2024 09:03:07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Gaming, [CND] by 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5549.8548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39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F516C-5E88-4528-A4BB-283E24833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19345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E9FFD-95CE-46F6-859E-070E179A8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2E788-5AFE-43AE-BA0C-76F211802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448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6356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301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7325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8502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2337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258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9147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4871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7755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2464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3686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2089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4890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0604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0307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56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07/28/2024 02:03:28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07/28/2024 02:03:28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Gaming, [CND] by 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5372.8466166667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367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9E35B-87F8-420C-998F-B757004993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1147439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8F4BC-7EAA-4121-82EB-2E4284706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E995E2-A7F8-4C0F-AD7F-4D96E7863B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51483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73550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9145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67945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6741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2935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243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0540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6194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018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3971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3925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0275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6996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9424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6048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19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07/25/2024 21:03:16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07/25/2024 21:03:16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Non-Gaming-new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1853.1949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06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07/25/2024 09:03:15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07/25/2024 09:03:15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6332.7559833333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147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862E2-8121-43AB-BA1A-E6BE6E0E1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010032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F1AEF-9A40-4B66-A09C-55E9D3685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F8CFD7-5B3D-4C70-B10F-3BD5E568C8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7335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68362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8572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492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546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6031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4271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2899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8603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6126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1702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9200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5524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5305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7314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162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87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07/21/2024 21:03:14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07/21/2024 21:03:14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Gaming, [CND] by 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3399.2008166667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179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6D462-8AA1-4C94-BC0B-422C6FA91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4070462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8C28A-E334-4627-B739-60BB18EB9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2 profiles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E8B258-BF6F-4628-A56F-0752FCCF2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505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62090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3156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2351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5840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9779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1995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3588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459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5568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8451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4878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2820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5791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1058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5605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7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07/21/2024 09:03:07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07/21/2024 09:03:07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[CND] Regular - Gaming, [CND] by 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6109.37025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29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D46F6-2F29-4218-9732-38B87022C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01/01/2024 - 08/20/2024</a:t>
            </a:r>
          </a:p>
        </p:txBody>
      </p:sp>
    </p:spTree>
    <p:extLst>
      <p:ext uri="{BB962C8B-B14F-4D97-AF65-F5344CB8AC3E}">
        <p14:creationId xmlns:p14="http://schemas.microsoft.com/office/powerpoint/2010/main" val="2616212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20240820_065857</Template>
  <TotalTime>4</TotalTime>
  <Words>1218</Words>
  <Application>Microsoft Office PowerPoint</Application>
  <PresentationFormat>On-screen Show (4:3)</PresentationFormat>
  <Paragraphs>553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Instagram  Reels | 2 profiles - 1 of 11</vt:lpstr>
      <vt:lpstr>Instagram  Reels | 2 profiles - 2 of 11</vt:lpstr>
      <vt:lpstr>Instagram  Reels | 2 profiles - 3 of 11</vt:lpstr>
      <vt:lpstr>Instagram  Reels | 2 profiles - 4 of 11</vt:lpstr>
      <vt:lpstr>Instagram  Reels | 2 profiles - 5 of 11</vt:lpstr>
      <vt:lpstr>Instagram  Reels | 2 profiles - 6 of 11</vt:lpstr>
      <vt:lpstr>Instagram  Reels | 2 profiles - 7 of 11</vt:lpstr>
      <vt:lpstr>Instagram  Reels | 2 profiles - 8 of 11</vt:lpstr>
      <vt:lpstr>Instagram  Reels | 2 profiles - 9 of 11</vt:lpstr>
      <vt:lpstr>Instagram  Reels | 2 profiles - 10 of 11</vt:lpstr>
      <vt:lpstr>Instagram  Reels | 2 profiles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 Reels | 2 profiles - 1 of 11</dc:title>
  <dc:creator>Frederik Born</dc:creator>
  <cp:lastModifiedBy>Frederik Born</cp:lastModifiedBy>
  <cp:revision>1</cp:revision>
  <dcterms:created xsi:type="dcterms:W3CDTF">2024-08-20T06:58:59Z</dcterms:created>
  <dcterms:modified xsi:type="dcterms:W3CDTF">2024-08-20T07:03:31Z</dcterms:modified>
</cp:coreProperties>
</file>