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B5591-420D-42DD-A9C8-3AF9560C7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E74461-6D00-4D31-9CB7-1A193E123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780738"/>
              </p:ext>
            </p:extLst>
          </p:nvPr>
        </p:nvGraphicFramePr>
        <p:xfrm>
          <a:off x="457200" y="1731963"/>
          <a:ext cx="7406640" cy="308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753852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133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2973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7997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2792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5363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2226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9447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4574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9575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9914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4783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56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6451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6220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40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08/18/2024 08:58:09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08/18/2024 08:58:09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3136.3343666667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08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08/17/2024 21:00:05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08/17/2024 21:00:05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1628.04485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794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21:03:25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21:03:25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#MSIology, 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1789.2812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283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8F68C-F7C1-46A1-AA3C-5A1F48BB2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2605011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CAA47-6CB1-4536-BEC1-5F151F46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74BAFF-6763-4E94-B7F6-1F817F058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342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927545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079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7083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914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5218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4074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8641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1140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9336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5633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8480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9081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3373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3799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2894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54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18:03:24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18:03:24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2679.7757666667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25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15:03:12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15:03:12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3162.2849666667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74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08/15/2024 15:33:13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08/15/2024 15:33:13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1727.81495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164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CDEB7-9041-40FB-AA9A-D705DA922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126875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C876A-ABD8-444E-B865-A64A4831E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515BA-2D6F-4453-AD1C-42B4B23E9F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67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17689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2952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9346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3046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7823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7048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282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1108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5063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3817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3806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4883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0569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5446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8611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6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08/14/2024 11:03:08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08/14/2024 11:03:08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#MSIology, 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4001.8240833333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52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08/13/2024 21:03:24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08/13/2024 21:03:24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1648.33635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432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031A8-8651-4569-84FA-DF067A275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3858271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67D39-1C1E-4843-B2C7-B53BBD2F0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6963F7-5A98-4AAF-B95A-08E6B3270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0315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186525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213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3678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4678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3171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7480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0312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8176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2922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1899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9072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6244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6265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353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505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75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08/12/2024 23:25:03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08/12/2024 23:25:03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1028.14095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49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08/11/2024 21:03:13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08/11/2024 21:03:13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2634.4104333333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23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08/08/2024 22:03:33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08/08/2024 22:03:33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2623.4342833333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9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08/08/2024 16:48:05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08/08/2024 16:48:05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2962.6725166667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071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44B31-F081-47B2-9965-1C68BBC42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273050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F398E-74D8-4E02-B217-45A7F0FF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77BB9B-A9A7-4A20-9D7E-AFF79B39AF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626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949071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5630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3655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8865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5933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7768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8100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556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7681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9486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7936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8263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203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8876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3630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74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08/06/2024 21:06:54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08/06/2024 21:06:54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2569.0804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5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08/05/2024 21:01:46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08/05/2024 21:01:46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#MSIxVoicemod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1853.20445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9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08/04/2024 21:03:09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08/04/2024 21:03:09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4411.0382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91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08/02/2024 09:03:09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08/02/2024 09:03:09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2139.96305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674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F5217-F814-41BA-B407-70FADB0FF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2289081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99716-9997-4221-B06A-3DE137B6E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FC1E01-254C-4D67-A8E0-45F3E610D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689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583740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5141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3927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6774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6932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0904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0931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4764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798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6012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3491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4251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5099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7628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9734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54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08/01/2024 21:03:38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08/01/2024 21:03:38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1392.9769833333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9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07/30/2024 21:03:25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07/30/2024 21:03:25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6700.6653166667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76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07/29/2024 18:03:24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07/29/2024 18:03:24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8031.4756166667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654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FB33A-60D0-4BF9-8A23-AA8A4C258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3059382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FF7C8-82CE-4291-9925-CF887CF6E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FF8C30-9351-413A-84C9-6AD1CE306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3069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53121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1313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639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6035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0130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0991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3383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6203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904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6193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945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5103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4411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8055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8331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37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07/28/2024 09:03:07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07/28/2024 09:03:07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Gaming, [CND] by 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5549.8548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711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D8FD1-9249-446C-A67C-7D38BE711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3173028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9C89A-119B-4C1A-8DCE-9C2DC91E0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2AFAB6-F7C7-4441-BB6C-C61E46E238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130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97227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8428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5863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7573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1396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0618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4410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830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4993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0671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5279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4611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2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2785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6595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77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07/28/2024 02:03:28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07/28/2024 02:03:28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Gaming, [CND] by 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5372.8466166667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147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69AC9-54CC-457B-B1BF-FA8C75FA6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811686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E2140-6C85-41FB-ADF1-74F0F3E8B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B99520-EB1E-4AAA-9EAB-DADF9355C0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156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45024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8280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2774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0502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301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1004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077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8973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709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951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7882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7010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4500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28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380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49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07/25/2024 21:03:16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07/25/2024 21:03:16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Non-Gaming-new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1853.1949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368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07/25/2024 09:03:15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07/25/2024 09:03:15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6332.7559833333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396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E384E-8251-489A-ABFD-E10F56532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2665177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7DFD2-59B5-44D0-9105-9E4A2AA5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9FF8E9-73EA-49B4-A6A9-0F97DBD58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5227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921692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6502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4664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7197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9011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0874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1166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4533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4517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8446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0771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5694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7832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0578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910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84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07/21/2024 21:03:14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07/21/2024 21:03:14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Gaming, [CND] by 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3399.2008166667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001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6E467-0741-465D-8F01-55B046D53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385068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3BE3-1453-4D0F-904C-764533D05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51B955-1A36-4614-A5D2-BC425D7BC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9264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50658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070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98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9448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5958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7560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685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550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7024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0095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670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9916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3751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759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6235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57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07/21/2024 09:03:07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07/21/2024 09:03:07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Gaming, [CND] by 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6109.37025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745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01C68-8C0E-4BD5-97EA-087987E41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220296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20240820_064923</Template>
  <TotalTime>4</TotalTime>
  <Words>1219</Words>
  <Application>Microsoft Office PowerPoint</Application>
  <PresentationFormat>On-screen Show (4:3)</PresentationFormat>
  <Paragraphs>554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Instagram  Reels | 2 profiles - 1 of 11</vt:lpstr>
      <vt:lpstr>Instagram  Reels | 2 profiles - 2 of 11</vt:lpstr>
      <vt:lpstr>Instagram  Reels | 2 profiles - 3 of 11</vt:lpstr>
      <vt:lpstr>Instagram  Reels | 2 profiles - 4 of 11</vt:lpstr>
      <vt:lpstr>Instagram  Reels | 2 profiles - 5 of 11</vt:lpstr>
      <vt:lpstr>Instagram  Reels | 2 profiles - 6 of 11</vt:lpstr>
      <vt:lpstr>Instagram  Reels | 2 profiles - 7 of 11</vt:lpstr>
      <vt:lpstr>Instagram  Reels | 2 profiles - 8 of 11</vt:lpstr>
      <vt:lpstr>Instagram  Reels | 2 profiles - 9 of 11</vt:lpstr>
      <vt:lpstr>Instagram  Reels | 2 profiles - 10 of 11</vt:lpstr>
      <vt:lpstr>Instagram  Reels | 2 profiles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 Reels | 2 profiles - 1 of 11</dc:title>
  <dc:creator>Frederik Born</dc:creator>
  <cp:lastModifiedBy>Frederik Born</cp:lastModifiedBy>
  <cp:revision>1</cp:revision>
  <dcterms:created xsi:type="dcterms:W3CDTF">2024-08-20T06:51:14Z</dcterms:created>
  <dcterms:modified xsi:type="dcterms:W3CDTF">2024-08-20T06:55:43Z</dcterms:modified>
</cp:coreProperties>
</file>