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3"/>
      <p:bold r:id="rId14"/>
      <p:italic r:id="rId15"/>
      <p:boldItalic r:id="rId1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font" Target="fonts/font4.fntdata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3.fntdata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  <p:pic>
        <p:nvPicPr>
          <p:cNvPr id="4" name="Picture 3" descr="MSI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57059" y="917094"/>
            <a:ext cx="2714625" cy="866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 descr="MSI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68690" y="385031"/>
            <a:ext cx="1375310" cy="4391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0" name="Picture 9" descr="MSI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68690" y="385031"/>
            <a:ext cx="1375310" cy="4391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8/19/2024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8/19/2024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8/19/2024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8/19/2024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8/19/2024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8/19/2024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8/19/2024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8/19/2024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8/19/2024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8/19/2024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5366A4-E45B-4012-BC4B-5A0F14DCFC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 Reels | 2 profiles - 1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70D5B13-D6BE-468B-B2B5-614C0CF9ED1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20251109"/>
              </p:ext>
            </p:extLst>
          </p:nvPr>
        </p:nvGraphicFramePr>
        <p:xfrm>
          <a:off x="457200" y="1731963"/>
          <a:ext cx="7406640" cy="2992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2">
                  <a:extLst>
                    <a:ext uri="{9D8B030D-6E8A-4147-A177-3AD203B41FA5}">
                      <a16:colId xmlns:a16="http://schemas.microsoft.com/office/drawing/2014/main" val="276181210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3090014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12475252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4501227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60971526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7183109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06751624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29411853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98641546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05145654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39064055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91504080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62806961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80945502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44891376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Published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Plays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Initial Plays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Replays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Avg. Watch Time (sec)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Watch Time (min)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00952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01/04/2024 09:00:48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01/04/2024 09:00:48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[CND] Regular - Gaming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29808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3985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13.37 %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57321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35415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21906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8.375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4944.1537666667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287758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01/04/2024 18:33:08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01/04/2024 18:33:08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[NB] All NB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82966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5553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3451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6.69 %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154715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95445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59270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7.226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11495.874033333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393764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A8D9BC7-6500-46A4-AC58-31113DA9A88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01/01/2024 - 06/30/2024</a:t>
            </a:r>
          </a:p>
        </p:txBody>
      </p:sp>
    </p:spTree>
    <p:extLst>
      <p:ext uri="{BB962C8B-B14F-4D97-AF65-F5344CB8AC3E}">
        <p14:creationId xmlns:p14="http://schemas.microsoft.com/office/powerpoint/2010/main" val="15473219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0794A4-744B-4BD5-B6D9-FAB3B4DDA4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 Reels | 2 profiles - 2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7064752-D84A-440A-9C3A-9EB33B2A24B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4900537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2">
                  <a:extLst>
                    <a:ext uri="{9D8B030D-6E8A-4147-A177-3AD203B41FA5}">
                      <a16:colId xmlns:a16="http://schemas.microsoft.com/office/drawing/2014/main" val="66062242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9324426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03786502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71962324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92434369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67748510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75723057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0119478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72744149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61513600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42594004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59158041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6343382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83827517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38945928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Published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Plays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Initial Plays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Replays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Avg. Watch Time (sec)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Watch Time (min)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95774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01/07/2024 21:03:09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01/07/2024 21:03:09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[CND] Regular - Gaming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51045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4601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9.01 %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86090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57558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28532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7.962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7638.65045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35692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01/07/2024 21:24:04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01/07/2024 21:24:04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[NB] All NB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28583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3485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12.19 %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56116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32465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23651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10.652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5764.1426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1311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01/09/2024 07:03:17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01/09/2024 07:03:17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[NB] All NB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118922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7327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4816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6.16 %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169679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124619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45060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6.937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14408.733566667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463122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D54A1B0-5AEC-49BB-9321-9D6E9091C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01/01/2024 - 06/30/2024</a:t>
            </a:r>
          </a:p>
        </p:txBody>
      </p:sp>
    </p:spTree>
    <p:extLst>
      <p:ext uri="{BB962C8B-B14F-4D97-AF65-F5344CB8AC3E}">
        <p14:creationId xmlns:p14="http://schemas.microsoft.com/office/powerpoint/2010/main" val="32717071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245F2F-42CB-4BF0-9AAE-CB345D85CE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 Reels | 2 profiles - 3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EF5A87F-060F-4A04-854A-57EA0EFDCEB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1631072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2">
                  <a:extLst>
                    <a:ext uri="{9D8B030D-6E8A-4147-A177-3AD203B41FA5}">
                      <a16:colId xmlns:a16="http://schemas.microsoft.com/office/drawing/2014/main" val="85059648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6457901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73581839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39814973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7844875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29403456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70055080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27661695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0236349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1942392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31234134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08598923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01602173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07018451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06801758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Published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Plays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Initial Plays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Replays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Avg. Watch Time (sec)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Watch Time (min)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782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01/09/2024 07:33:11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01/09/2024 07:33:11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[NB] All NB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25251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3470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13.74 %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49408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29533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19875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9.651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4751.1792833333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5693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01/09/2024 08:03:12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01/09/2024 08:03:12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[NB] All NB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26874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3468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12.9 %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50852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30847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20005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9.027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4642.0436333333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03522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01/09/2024 09:03:20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01/09/2024 09:03:20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[NB] All NB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21364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3198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14.97 %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40955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24301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16654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9.265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3753.7560833333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4544006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9EBCDCE-328F-4366-AEBF-761DBD6447E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01/01/2024 - 06/30/2024</a:t>
            </a:r>
          </a:p>
        </p:txBody>
      </p:sp>
    </p:spTree>
    <p:extLst>
      <p:ext uri="{BB962C8B-B14F-4D97-AF65-F5344CB8AC3E}">
        <p14:creationId xmlns:p14="http://schemas.microsoft.com/office/powerpoint/2010/main" val="16388653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7B109E-9F71-4671-917D-D61B3C47C6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 Reels | 2 profiles - 4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40D8EC0-509A-4FF8-BB88-0526DDAB9B7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2991895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2">
                  <a:extLst>
                    <a:ext uri="{9D8B030D-6E8A-4147-A177-3AD203B41FA5}">
                      <a16:colId xmlns:a16="http://schemas.microsoft.com/office/drawing/2014/main" val="10070518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6881767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71875818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14108753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67607303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90367463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83400423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15510718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75680185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68031652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65916291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60138007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88848096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77044820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54744047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Published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Plays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Initial Plays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Replays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Avg. Watch Time (sec)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Watch Time (min)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96968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01/10/2024 17:51:05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01/10/2024 17:51:05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[NB] All NB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19262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3464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17.98 %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39019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30096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8923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4.799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2373.9561833333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29535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01/11/2024 04:03:49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01/11/2024 04:03:49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[CND] Regular - Non-Gaming-new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11483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2976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25.92 %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26085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21491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4594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4.143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1467.03195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457207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4004525-8C3B-4615-BB69-050CB69C730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01/01/2024 - 06/30/2024</a:t>
            </a:r>
          </a:p>
        </p:txBody>
      </p:sp>
    </p:spTree>
    <p:extLst>
      <p:ext uri="{BB962C8B-B14F-4D97-AF65-F5344CB8AC3E}">
        <p14:creationId xmlns:p14="http://schemas.microsoft.com/office/powerpoint/2010/main" val="143580370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5D132F-32AC-4C43-A1DE-C4FD02E541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 Reels | 2 profiles - 5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1A46CC7-A25E-4B82-A5DE-E2C570ECD8D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727569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2">
                  <a:extLst>
                    <a:ext uri="{9D8B030D-6E8A-4147-A177-3AD203B41FA5}">
                      <a16:colId xmlns:a16="http://schemas.microsoft.com/office/drawing/2014/main" val="426482728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5561827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70241086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09682105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69794481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82541478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23549169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980629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00128018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88552744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51818605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77531299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94933615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34964649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32144964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Published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Plays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Initial Plays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Replays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Avg. Watch Time (sec)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Watch Time (min)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49396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01/11/2024 04:03:51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01/11/2024 04:03:51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[CND] by 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莎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63130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4905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3094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7.77 %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65815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7.349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8061.4839166667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444372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01/11/2024 13:00:16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01/11/2024 13:00:16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[CND] Regular - Gaming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40098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4273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10.66 %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66726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43511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23215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8.136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5900.9962166667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57993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01/11/2024 20:03:30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01/11/2024 20:03:30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[NB] All NB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32855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3654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11.12 %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54554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34678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19876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8.374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4841.0097166667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2137582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6385834-9BA6-46DD-8C23-01EBAE52D86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01/01/2024 - 06/30/2024</a:t>
            </a:r>
          </a:p>
        </p:txBody>
      </p:sp>
    </p:spTree>
    <p:extLst>
      <p:ext uri="{BB962C8B-B14F-4D97-AF65-F5344CB8AC3E}">
        <p14:creationId xmlns:p14="http://schemas.microsoft.com/office/powerpoint/2010/main" val="375470915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2128F9-D9C1-4CDF-B12C-036E457DA1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 Reels | 2 profiles - 6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3903FD4-60BA-4689-9E20-E17476F39F5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93716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2">
                  <a:extLst>
                    <a:ext uri="{9D8B030D-6E8A-4147-A177-3AD203B41FA5}">
                      <a16:colId xmlns:a16="http://schemas.microsoft.com/office/drawing/2014/main" val="283039353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326311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03186711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75237152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32982818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02865725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27245670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62835879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89164014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13583585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82879587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01620712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56084000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74458816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20370269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Published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Plays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Initial Plays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Replays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Avg. Watch Time (sec)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Watch Time (min)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77657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01/12/2024 07:03:27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01/12/2024 07:03:27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[CND] Regular - Gaming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49715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4035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8.12 %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63698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5.802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6141.3672833333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48966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01/16/2024 21:03:19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01/16/2024 21:03:19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[GNP] All GNP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50517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4298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3216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8.51 %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74934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54474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20460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7.604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6905.14695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2338874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0AF0E43-CF5B-43EF-BF51-0869AE0DA1A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01/01/2024 - 06/30/2024</a:t>
            </a:r>
          </a:p>
        </p:txBody>
      </p:sp>
    </p:spTree>
    <p:extLst>
      <p:ext uri="{BB962C8B-B14F-4D97-AF65-F5344CB8AC3E}">
        <p14:creationId xmlns:p14="http://schemas.microsoft.com/office/powerpoint/2010/main" val="31351069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2B47DF-4157-413B-A6C3-F24DA29955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 Reels | 2 profiles - 7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4805E12-ACAB-44EA-AB48-A4077449AED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195878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2">
                  <a:extLst>
                    <a:ext uri="{9D8B030D-6E8A-4147-A177-3AD203B41FA5}">
                      <a16:colId xmlns:a16="http://schemas.microsoft.com/office/drawing/2014/main" val="257074066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2434454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14090451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25728453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10437820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90766104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56139235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57717508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94160550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30694052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37186735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96232010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28373491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88644061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15295791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Published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Plays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Initial Plays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Replays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Avg. Watch Time (sec)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Watch Time (min)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27323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01/18/2024 15:00:51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01/18/2024 15:00:51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[CORP] Regular Content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22513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9.11 %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38197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24687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13510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7.712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3174.0253833333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87119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01/18/2024 21:03:19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01/18/2024 21:03:19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[CND] Regular - Non-Gaming-new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12229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13.55 %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26582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14514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12068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12.028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2909.58475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001246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8CE4BE2-111B-4982-A8FB-6C151BBB346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01/01/2024 - 06/30/2024</a:t>
            </a:r>
          </a:p>
        </p:txBody>
      </p:sp>
    </p:spTree>
    <p:extLst>
      <p:ext uri="{BB962C8B-B14F-4D97-AF65-F5344CB8AC3E}">
        <p14:creationId xmlns:p14="http://schemas.microsoft.com/office/powerpoint/2010/main" val="114777620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4B1748-CF06-460E-93DF-1C037801FB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 Reels | 2 profiles - 8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1F2320D-F715-4CE6-9387-25AA8DDECE4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9595571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2">
                  <a:extLst>
                    <a:ext uri="{9D8B030D-6E8A-4147-A177-3AD203B41FA5}">
                      <a16:colId xmlns:a16="http://schemas.microsoft.com/office/drawing/2014/main" val="279863115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0399604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62152993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241003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38388519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88967031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06054141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46884570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8852813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10643071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13675887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40878231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73666905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43501122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4404273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Published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Plays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Initial Plays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Replays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Avg. Watch Time (sec)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Watch Time (min)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86435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01/18/2024 21:03:35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01/18/2024 21:03:35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[CND] Regular - Gaming, [CND] by 莎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22217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11.42 %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40073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25925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14148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7.774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3359.9927166667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478355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01/20/2024 21:03:05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01/20/2024 21:03:05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[GNP] All GNP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72243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4778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3739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6.61 %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108778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75538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33240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8.354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10518.887633333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704589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15C1084-1269-4654-A941-B74318773AA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01/01/2024 - 06/30/2024</a:t>
            </a:r>
          </a:p>
        </p:txBody>
      </p:sp>
    </p:spTree>
    <p:extLst>
      <p:ext uri="{BB962C8B-B14F-4D97-AF65-F5344CB8AC3E}">
        <p14:creationId xmlns:p14="http://schemas.microsoft.com/office/powerpoint/2010/main" val="76019274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28507C-E30D-4777-8771-08FF724730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 Reels | 2 profiles - 9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B0E9A0E-0085-46DB-A611-88BAA2C00F2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8308709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2">
                  <a:extLst>
                    <a:ext uri="{9D8B030D-6E8A-4147-A177-3AD203B41FA5}">
                      <a16:colId xmlns:a16="http://schemas.microsoft.com/office/drawing/2014/main" val="272638068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6078252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85688860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60262290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52448541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69985619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86431901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39697072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67644636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04755302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9789724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76435474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35871131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18634156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64196321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Published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Plays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Initial Plays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Replays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Avg. Watch Time (sec)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Watch Time (min)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094387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01/25/2024 21:03:16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01/25/2024 21:03:16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[CND] Regular - Non-Gaming-new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12154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13.03 %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25259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14030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11229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13.376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3127.93355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739452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01/27/2024 21:03:13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01/27/2024 21:03:13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[GNP] All GNP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78344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4443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3307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5.67 %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116830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83633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33197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9.689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13510.720683333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197674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E1C0608-B9EA-4313-AB2D-5E2439CE648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01/01/2024 - 06/30/2024</a:t>
            </a:r>
          </a:p>
        </p:txBody>
      </p:sp>
    </p:spTree>
    <p:extLst>
      <p:ext uri="{BB962C8B-B14F-4D97-AF65-F5344CB8AC3E}">
        <p14:creationId xmlns:p14="http://schemas.microsoft.com/office/powerpoint/2010/main" val="175585842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8F5275-6905-4714-8C5A-BC899C27E0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 Reels | 2 profiles - 10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DAD5847-7EAE-40C1-8568-E07A803C9A5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9596779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2">
                  <a:extLst>
                    <a:ext uri="{9D8B030D-6E8A-4147-A177-3AD203B41FA5}">
                      <a16:colId xmlns:a16="http://schemas.microsoft.com/office/drawing/2014/main" val="399890869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9802460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53061946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85345634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20685848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68688926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77240307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05799954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24996873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8594733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06606704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69485790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76858902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52063601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49711357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Published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Plays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Initial Plays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Replays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Avg. Watch Time (sec)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Watch Time (min)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13404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01/28/2024 11:03:07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01/28/2024 11:03:07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[NB] All NB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12263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12.84 %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24385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14539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9846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12.103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2932.6622833333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21877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02/01/2024 09:41:05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02/01/2024 09:41:05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[GNP] All GNP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28315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3073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10.85 %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51515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41369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10146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4.744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3264.3875333333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183243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ADB64C9-7E63-4858-AC0A-60962ED7ACE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01/01/2024 - 06/30/2024</a:t>
            </a:r>
          </a:p>
        </p:txBody>
      </p:sp>
    </p:spTree>
    <p:extLst>
      <p:ext uri="{BB962C8B-B14F-4D97-AF65-F5344CB8AC3E}">
        <p14:creationId xmlns:p14="http://schemas.microsoft.com/office/powerpoint/2010/main" val="311226850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9773FD-3077-433D-B84B-1C9CAE1D93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 Reels | 2 profiles - 11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427A3DC-235D-4E96-ACB3-E676628EB3D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5852516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2">
                  <a:extLst>
                    <a:ext uri="{9D8B030D-6E8A-4147-A177-3AD203B41FA5}">
                      <a16:colId xmlns:a16="http://schemas.microsoft.com/office/drawing/2014/main" val="398455790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0972106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17739944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15155630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05458890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02031786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55758217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69083244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1284939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04624802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14788158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12909288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98237439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01737463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44437667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Published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Plays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Initial Plays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Replays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Avg. Watch Time (sec)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Watch Time (min)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48220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02/01/2024 21:03:22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02/01/2024 21:03:22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[CND] Regular - Gaming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20573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10.94 %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37990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29186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8804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4.379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2120.5278666667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65437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02/03/2024 21:08:05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02/03/2024 21:08:05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[GNP] All GNP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47019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3500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7.44 %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67907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51447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16460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5.863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5025.1757166667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9588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D6237C9-5CBF-4C05-BCA6-6314882D938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01/01/2024 - 06/30/2024</a:t>
            </a:r>
          </a:p>
        </p:txBody>
      </p:sp>
    </p:spTree>
    <p:extLst>
      <p:ext uri="{BB962C8B-B14F-4D97-AF65-F5344CB8AC3E}">
        <p14:creationId xmlns:p14="http://schemas.microsoft.com/office/powerpoint/2010/main" val="132452778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7" id="{ACB3D734-6B43-4C14-8CA7-35CA28DAB2B4}" vid="{BB6C8173-4B4F-4C9C-840B-53837BF5562B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20240819_085737</Template>
  <TotalTime>4</TotalTime>
  <Words>1247</Words>
  <Application>Microsoft Office PowerPoint</Application>
  <PresentationFormat>On-screen Show (4:3)</PresentationFormat>
  <Paragraphs>562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4" baseType="lpstr">
      <vt:lpstr>Calibri</vt:lpstr>
      <vt:lpstr>Arial</vt:lpstr>
      <vt:lpstr>quintly_template</vt:lpstr>
      <vt:lpstr>Instagram  Reels | 2 profiles - 1 of 11</vt:lpstr>
      <vt:lpstr>Instagram  Reels | 2 profiles - 2 of 11</vt:lpstr>
      <vt:lpstr>Instagram  Reels | 2 profiles - 3 of 11</vt:lpstr>
      <vt:lpstr>Instagram  Reels | 2 profiles - 4 of 11</vt:lpstr>
      <vt:lpstr>Instagram  Reels | 2 profiles - 5 of 11</vt:lpstr>
      <vt:lpstr>Instagram  Reels | 2 profiles - 6 of 11</vt:lpstr>
      <vt:lpstr>Instagram  Reels | 2 profiles - 7 of 11</vt:lpstr>
      <vt:lpstr>Instagram  Reels | 2 profiles - 8 of 11</vt:lpstr>
      <vt:lpstr>Instagram  Reels | 2 profiles - 9 of 11</vt:lpstr>
      <vt:lpstr>Instagram  Reels | 2 profiles - 10 of 11</vt:lpstr>
      <vt:lpstr>Instagram  Reels | 2 profiles - 11 of 11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 Reels | 2 profiles - 1 of 11</dc:title>
  <dc:creator>Frederik Born</dc:creator>
  <cp:lastModifiedBy>Frederik Born</cp:lastModifiedBy>
  <cp:revision>1</cp:revision>
  <dcterms:created xsi:type="dcterms:W3CDTF">2024-08-19T08:57:38Z</dcterms:created>
  <dcterms:modified xsi:type="dcterms:W3CDTF">2024-08-19T09:02:07Z</dcterms:modified>
</cp:coreProperties>
</file>