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0619-4076-B354-F31F7418911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Sheet1!$C$2:$C$17</c:f>
            </c:numRef>
          </c:val>
          <c:smooth val="0"/>
          <c:extLst>
            <c:ext xmlns:c16="http://schemas.microsoft.com/office/drawing/2014/chart" uri="{C3380CC4-5D6E-409C-BE32-E72D297353CC}">
              <c16:uniqueId val="{00000001-0619-4076-B354-F31F7418911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Sheet1!$D$2:$D$17</c:f>
            </c:numRef>
          </c:val>
          <c:smooth val="0"/>
          <c:extLst>
            <c:ext xmlns:c16="http://schemas.microsoft.com/office/drawing/2014/chart" uri="{C3380CC4-5D6E-409C-BE32-E72D297353CC}">
              <c16:uniqueId val="{00000002-0619-4076-B354-F31F7418911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Sheet1!$E$2:$E$17</c:f>
            </c:numRef>
          </c:val>
          <c:smooth val="0"/>
          <c:extLst>
            <c:ext xmlns:c16="http://schemas.microsoft.com/office/drawing/2014/chart" uri="{C3380CC4-5D6E-409C-BE32-E72D297353CC}">
              <c16:uniqueId val="{00000003-0619-4076-B354-F31F7418911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Sheet1!$F$2:$F$17</c:f>
            </c:numRef>
          </c:val>
          <c:smooth val="0"/>
          <c:extLst>
            <c:ext xmlns:c16="http://schemas.microsoft.com/office/drawing/2014/chart" uri="{C3380CC4-5D6E-409C-BE32-E72D297353CC}">
              <c16:uniqueId val="{00000004-0619-4076-B354-F31F7418911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Sheet1!$G$2:$G$17</c:f>
            </c:numRef>
          </c:val>
          <c:smooth val="0"/>
          <c:extLst>
            <c:ext xmlns:c16="http://schemas.microsoft.com/office/drawing/2014/chart" uri="{C3380CC4-5D6E-409C-BE32-E72D297353CC}">
              <c16:uniqueId val="{00000005-0619-4076-B354-F31F7418911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Sheet1!$H$2:$H$17</c:f>
            </c:numRef>
          </c:val>
          <c:smooth val="0"/>
          <c:extLst>
            <c:ext xmlns:c16="http://schemas.microsoft.com/office/drawing/2014/chart" uri="{C3380CC4-5D6E-409C-BE32-E72D297353CC}">
              <c16:uniqueId val="{00000006-0619-4076-B354-F31F7418911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Sheet1!$I$2:$I$17</c:f>
            </c:numRef>
          </c:val>
          <c:smooth val="0"/>
          <c:extLst>
            <c:ext xmlns:c16="http://schemas.microsoft.com/office/drawing/2014/chart" uri="{C3380CC4-5D6E-409C-BE32-E72D297353CC}">
              <c16:uniqueId val="{00000007-0619-4076-B354-F31F74189113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Sheet1!$J$2:$J$17</c:f>
            </c:numRef>
          </c:val>
          <c:smooth val="0"/>
          <c:extLst>
            <c:ext xmlns:c16="http://schemas.microsoft.com/office/drawing/2014/chart" uri="{C3380CC4-5D6E-409C-BE32-E72D297353CC}">
              <c16:uniqueId val="{00000008-0619-4076-B354-F31F74189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48592"/>
        <c:axId val="382649904"/>
      </c:lineChart>
      <c:catAx>
        <c:axId val="38264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49904"/>
        <c:crosses val="autoZero"/>
        <c:auto val="1"/>
        <c:lblAlgn val="ctr"/>
        <c:lblOffset val="100"/>
        <c:noMultiLvlLbl val="0"/>
      </c:catAx>
      <c:valAx>
        <c:axId val="38264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4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79D18-AFB1-4DCD-B5C3-B9991A1F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Competition Group - 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4C21D0-7E3C-4C49-88F1-36CB5BB347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0289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B4329-38FD-46CB-9F8B-C8954A2CF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02/01/2024 - 02/16/2024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05C7A-5D87-4C24-8631-22D5C34A2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74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20240216_083720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Competition Group - HQ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Competition Group - HQ</dc:title>
  <dc:creator>Frederik Born</dc:creator>
  <cp:lastModifiedBy>Frederik Born</cp:lastModifiedBy>
  <cp:revision>1</cp:revision>
  <dcterms:created xsi:type="dcterms:W3CDTF">2024-02-16T08:37:21Z</dcterms:created>
  <dcterms:modified xsi:type="dcterms:W3CDTF">2024-02-16T08:37:25Z</dcterms:modified>
</cp:coreProperties>
</file>