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Acer (HQ)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11232881</c:v>
                </c:pt>
                <c:pt idx="1">
                  <c:v>11235748</c:v>
                </c:pt>
                <c:pt idx="2">
                  <c:v>11230059</c:v>
                </c:pt>
                <c:pt idx="3">
                  <c:v>11232885</c:v>
                </c:pt>
                <c:pt idx="4">
                  <c:v>11238558</c:v>
                </c:pt>
                <c:pt idx="5">
                  <c:v>11223724</c:v>
                </c:pt>
                <c:pt idx="6">
                  <c:v>11226329</c:v>
                </c:pt>
                <c:pt idx="7">
                  <c:v>11237752</c:v>
                </c:pt>
                <c:pt idx="8">
                  <c:v>11235023</c:v>
                </c:pt>
                <c:pt idx="9">
                  <c:v>11232167</c:v>
                </c:pt>
                <c:pt idx="10">
                  <c:v>11223514</c:v>
                </c:pt>
                <c:pt idx="11">
                  <c:v>11232196</c:v>
                </c:pt>
                <c:pt idx="12">
                  <c:v>11240796</c:v>
                </c:pt>
                <c:pt idx="13">
                  <c:v>11237742</c:v>
                </c:pt>
                <c:pt idx="14">
                  <c:v>11229054</c:v>
                </c:pt>
                <c:pt idx="15">
                  <c:v>11231807</c:v>
                </c:pt>
                <c:pt idx="16">
                  <c:v>11240405</c:v>
                </c:pt>
                <c:pt idx="17">
                  <c:v>11243326</c:v>
                </c:pt>
                <c:pt idx="18">
                  <c:v>11231605</c:v>
                </c:pt>
                <c:pt idx="19">
                  <c:v>11234483</c:v>
                </c:pt>
                <c:pt idx="20">
                  <c:v>11228776</c:v>
                </c:pt>
                <c:pt idx="21">
                  <c:v>11240406</c:v>
                </c:pt>
                <c:pt idx="22">
                  <c:v>11251917</c:v>
                </c:pt>
                <c:pt idx="23">
                  <c:v>11237306</c:v>
                </c:pt>
                <c:pt idx="24">
                  <c:v>11237337</c:v>
                </c:pt>
                <c:pt idx="25">
                  <c:v>11237421</c:v>
                </c:pt>
                <c:pt idx="26">
                  <c:v>11234445</c:v>
                </c:pt>
                <c:pt idx="27">
                  <c:v>11228432</c:v>
                </c:pt>
                <c:pt idx="28">
                  <c:v>11231185</c:v>
                </c:pt>
                <c:pt idx="29">
                  <c:v>11239762</c:v>
                </c:pt>
                <c:pt idx="30">
                  <c:v>11231627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4507-BB5B-46ABB1B4C0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 (HQ)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26081021</c:v>
                </c:pt>
                <c:pt idx="1">
                  <c:v>26080765</c:v>
                </c:pt>
                <c:pt idx="2">
                  <c:v>26113573</c:v>
                </c:pt>
                <c:pt idx="3">
                  <c:v>26086254</c:v>
                </c:pt>
                <c:pt idx="4">
                  <c:v>26072411</c:v>
                </c:pt>
                <c:pt idx="5">
                  <c:v>26051035</c:v>
                </c:pt>
                <c:pt idx="6">
                  <c:v>26063224</c:v>
                </c:pt>
                <c:pt idx="7">
                  <c:v>26042443</c:v>
                </c:pt>
                <c:pt idx="8">
                  <c:v>26042158</c:v>
                </c:pt>
                <c:pt idx="9">
                  <c:v>26062084</c:v>
                </c:pt>
                <c:pt idx="10">
                  <c:v>26095020</c:v>
                </c:pt>
                <c:pt idx="11">
                  <c:v>26154727</c:v>
                </c:pt>
                <c:pt idx="12">
                  <c:v>26087329</c:v>
                </c:pt>
                <c:pt idx="13">
                  <c:v>26046591</c:v>
                </c:pt>
                <c:pt idx="14">
                  <c:v>26052821</c:v>
                </c:pt>
                <c:pt idx="15">
                  <c:v>26099183</c:v>
                </c:pt>
                <c:pt idx="16">
                  <c:v>26058624</c:v>
                </c:pt>
                <c:pt idx="17">
                  <c:v>26118643</c:v>
                </c:pt>
                <c:pt idx="18">
                  <c:v>26057727</c:v>
                </c:pt>
                <c:pt idx="19">
                  <c:v>26084054</c:v>
                </c:pt>
                <c:pt idx="20">
                  <c:v>26103655</c:v>
                </c:pt>
                <c:pt idx="21">
                  <c:v>26036295</c:v>
                </c:pt>
                <c:pt idx="22">
                  <c:v>26069355</c:v>
                </c:pt>
                <c:pt idx="23">
                  <c:v>26048756</c:v>
                </c:pt>
                <c:pt idx="24">
                  <c:v>26088569</c:v>
                </c:pt>
                <c:pt idx="25">
                  <c:v>26068149</c:v>
                </c:pt>
                <c:pt idx="26">
                  <c:v>26074585</c:v>
                </c:pt>
                <c:pt idx="27">
                  <c:v>26067072</c:v>
                </c:pt>
                <c:pt idx="28">
                  <c:v>26059900</c:v>
                </c:pt>
                <c:pt idx="29">
                  <c:v>26146430</c:v>
                </c:pt>
                <c:pt idx="30">
                  <c:v>26100488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4507-BB5B-46ABB1B4C0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GIGABYTE (HQ)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2088827</c:v>
                </c:pt>
                <c:pt idx="1">
                  <c:v>2088768</c:v>
                </c:pt>
                <c:pt idx="2">
                  <c:v>2088687</c:v>
                </c:pt>
                <c:pt idx="3">
                  <c:v>2088600</c:v>
                </c:pt>
                <c:pt idx="4">
                  <c:v>2088463</c:v>
                </c:pt>
                <c:pt idx="5">
                  <c:v>2088391</c:v>
                </c:pt>
                <c:pt idx="6">
                  <c:v>2088319</c:v>
                </c:pt>
                <c:pt idx="7">
                  <c:v>2088239</c:v>
                </c:pt>
                <c:pt idx="8">
                  <c:v>2088173</c:v>
                </c:pt>
                <c:pt idx="9">
                  <c:v>2088082</c:v>
                </c:pt>
                <c:pt idx="10">
                  <c:v>2087994</c:v>
                </c:pt>
                <c:pt idx="11">
                  <c:v>2087887</c:v>
                </c:pt>
                <c:pt idx="12">
                  <c:v>2087791</c:v>
                </c:pt>
                <c:pt idx="13">
                  <c:v>2087729</c:v>
                </c:pt>
                <c:pt idx="14">
                  <c:v>2087652</c:v>
                </c:pt>
                <c:pt idx="15">
                  <c:v>2087583</c:v>
                </c:pt>
                <c:pt idx="16">
                  <c:v>2087543</c:v>
                </c:pt>
                <c:pt idx="17">
                  <c:v>2087474</c:v>
                </c:pt>
                <c:pt idx="18">
                  <c:v>2087428</c:v>
                </c:pt>
                <c:pt idx="19">
                  <c:v>2087360</c:v>
                </c:pt>
                <c:pt idx="20">
                  <c:v>2087281</c:v>
                </c:pt>
                <c:pt idx="21">
                  <c:v>2087209</c:v>
                </c:pt>
                <c:pt idx="22">
                  <c:v>2087133</c:v>
                </c:pt>
                <c:pt idx="23">
                  <c:v>2087023</c:v>
                </c:pt>
                <c:pt idx="24">
                  <c:v>2086929</c:v>
                </c:pt>
                <c:pt idx="25">
                  <c:v>2086877</c:v>
                </c:pt>
                <c:pt idx="26">
                  <c:v>2086791</c:v>
                </c:pt>
                <c:pt idx="27">
                  <c:v>2086718</c:v>
                </c:pt>
                <c:pt idx="28">
                  <c:v>2086653</c:v>
                </c:pt>
                <c:pt idx="29">
                  <c:v>2086593</c:v>
                </c:pt>
                <c:pt idx="30">
                  <c:v>2086500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FD-4507-BB5B-46ABB1B4C0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ASUS Republic of Gamers (HQ)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4896657</c:v>
                </c:pt>
                <c:pt idx="1">
                  <c:v>4891529</c:v>
                </c:pt>
                <c:pt idx="2">
                  <c:v>4892737</c:v>
                </c:pt>
                <c:pt idx="3">
                  <c:v>4892753</c:v>
                </c:pt>
                <c:pt idx="4">
                  <c:v>4897855</c:v>
                </c:pt>
                <c:pt idx="5">
                  <c:v>4900262</c:v>
                </c:pt>
                <c:pt idx="6">
                  <c:v>4897665</c:v>
                </c:pt>
                <c:pt idx="7">
                  <c:v>4901406</c:v>
                </c:pt>
                <c:pt idx="8">
                  <c:v>4895366</c:v>
                </c:pt>
                <c:pt idx="9">
                  <c:v>4894464</c:v>
                </c:pt>
                <c:pt idx="10">
                  <c:v>4894575</c:v>
                </c:pt>
                <c:pt idx="11">
                  <c:v>4891041</c:v>
                </c:pt>
                <c:pt idx="12">
                  <c:v>4902620</c:v>
                </c:pt>
                <c:pt idx="13">
                  <c:v>4893977</c:v>
                </c:pt>
                <c:pt idx="14">
                  <c:v>4895500</c:v>
                </c:pt>
                <c:pt idx="15">
                  <c:v>4904415</c:v>
                </c:pt>
                <c:pt idx="16">
                  <c:v>4900846</c:v>
                </c:pt>
                <c:pt idx="17">
                  <c:v>4903662</c:v>
                </c:pt>
                <c:pt idx="18">
                  <c:v>4903790</c:v>
                </c:pt>
                <c:pt idx="19">
                  <c:v>4901521</c:v>
                </c:pt>
                <c:pt idx="20">
                  <c:v>4904299</c:v>
                </c:pt>
                <c:pt idx="21">
                  <c:v>4900707</c:v>
                </c:pt>
                <c:pt idx="22">
                  <c:v>4894558</c:v>
                </c:pt>
                <c:pt idx="23">
                  <c:v>4899812</c:v>
                </c:pt>
                <c:pt idx="24">
                  <c:v>4901252</c:v>
                </c:pt>
                <c:pt idx="25">
                  <c:v>4901449</c:v>
                </c:pt>
                <c:pt idx="26">
                  <c:v>4909201</c:v>
                </c:pt>
                <c:pt idx="27">
                  <c:v>4913255</c:v>
                </c:pt>
                <c:pt idx="28">
                  <c:v>4900899</c:v>
                </c:pt>
                <c:pt idx="29">
                  <c:v>4902341</c:v>
                </c:pt>
                <c:pt idx="30">
                  <c:v>4906639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FD-4507-BB5B-46ABB1B4C0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Razer (HQ)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10892859</c:v>
                </c:pt>
                <c:pt idx="1">
                  <c:v>10889786</c:v>
                </c:pt>
                <c:pt idx="2">
                  <c:v>10895147</c:v>
                </c:pt>
                <c:pt idx="3">
                  <c:v>10906013</c:v>
                </c:pt>
                <c:pt idx="4">
                  <c:v>10888688</c:v>
                </c:pt>
                <c:pt idx="5">
                  <c:v>10887959</c:v>
                </c:pt>
                <c:pt idx="6">
                  <c:v>10895850</c:v>
                </c:pt>
                <c:pt idx="7">
                  <c:v>10898314</c:v>
                </c:pt>
                <c:pt idx="8">
                  <c:v>10889721</c:v>
                </c:pt>
                <c:pt idx="9">
                  <c:v>10886808</c:v>
                </c:pt>
                <c:pt idx="10">
                  <c:v>10886395</c:v>
                </c:pt>
                <c:pt idx="11">
                  <c:v>10894481</c:v>
                </c:pt>
                <c:pt idx="12">
                  <c:v>10883029</c:v>
                </c:pt>
                <c:pt idx="13">
                  <c:v>10893820</c:v>
                </c:pt>
                <c:pt idx="14">
                  <c:v>10885137</c:v>
                </c:pt>
                <c:pt idx="15">
                  <c:v>10896029</c:v>
                </c:pt>
                <c:pt idx="16">
                  <c:v>10884578</c:v>
                </c:pt>
                <c:pt idx="17">
                  <c:v>10887152</c:v>
                </c:pt>
                <c:pt idx="18">
                  <c:v>10886784</c:v>
                </c:pt>
                <c:pt idx="19">
                  <c:v>10883710</c:v>
                </c:pt>
                <c:pt idx="20">
                  <c:v>10883388</c:v>
                </c:pt>
                <c:pt idx="21">
                  <c:v>10883110</c:v>
                </c:pt>
                <c:pt idx="22">
                  <c:v>10882816</c:v>
                </c:pt>
                <c:pt idx="23">
                  <c:v>10896534</c:v>
                </c:pt>
                <c:pt idx="24">
                  <c:v>10884976</c:v>
                </c:pt>
                <c:pt idx="25">
                  <c:v>10879131</c:v>
                </c:pt>
                <c:pt idx="26">
                  <c:v>10884446</c:v>
                </c:pt>
                <c:pt idx="27">
                  <c:v>10889654</c:v>
                </c:pt>
                <c:pt idx="28">
                  <c:v>10880957</c:v>
                </c:pt>
                <c:pt idx="29">
                  <c:v>10886283</c:v>
                </c:pt>
                <c:pt idx="30">
                  <c:v>10892163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FD-4507-BB5B-46ABB1B4C0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7521515</c:v>
                </c:pt>
                <c:pt idx="1">
                  <c:v>7540873</c:v>
                </c:pt>
                <c:pt idx="2">
                  <c:v>7518193</c:v>
                </c:pt>
                <c:pt idx="3">
                  <c:v>7518597</c:v>
                </c:pt>
                <c:pt idx="4">
                  <c:v>7530629</c:v>
                </c:pt>
                <c:pt idx="5">
                  <c:v>7524910</c:v>
                </c:pt>
                <c:pt idx="6">
                  <c:v>7519766</c:v>
                </c:pt>
                <c:pt idx="7">
                  <c:v>7518172</c:v>
                </c:pt>
                <c:pt idx="8">
                  <c:v>7537756</c:v>
                </c:pt>
                <c:pt idx="9">
                  <c:v>7547824</c:v>
                </c:pt>
                <c:pt idx="10">
                  <c:v>7526850</c:v>
                </c:pt>
                <c:pt idx="11">
                  <c:v>7525099</c:v>
                </c:pt>
                <c:pt idx="12">
                  <c:v>7531113</c:v>
                </c:pt>
                <c:pt idx="13">
                  <c:v>7535170</c:v>
                </c:pt>
                <c:pt idx="14">
                  <c:v>7537417</c:v>
                </c:pt>
                <c:pt idx="15">
                  <c:v>7535581</c:v>
                </c:pt>
                <c:pt idx="16">
                  <c:v>7528100</c:v>
                </c:pt>
                <c:pt idx="17">
                  <c:v>7534230</c:v>
                </c:pt>
                <c:pt idx="18">
                  <c:v>7530510</c:v>
                </c:pt>
                <c:pt idx="19">
                  <c:v>7526858</c:v>
                </c:pt>
                <c:pt idx="20">
                  <c:v>7529036</c:v>
                </c:pt>
                <c:pt idx="21">
                  <c:v>7523530</c:v>
                </c:pt>
                <c:pt idx="22">
                  <c:v>7527634</c:v>
                </c:pt>
                <c:pt idx="23">
                  <c:v>7535570</c:v>
                </c:pt>
                <c:pt idx="24">
                  <c:v>7545447</c:v>
                </c:pt>
                <c:pt idx="25">
                  <c:v>7537933</c:v>
                </c:pt>
                <c:pt idx="26">
                  <c:v>7520817</c:v>
                </c:pt>
                <c:pt idx="27">
                  <c:v>7536367</c:v>
                </c:pt>
                <c:pt idx="28">
                  <c:v>7526943</c:v>
                </c:pt>
                <c:pt idx="29">
                  <c:v>7531028</c:v>
                </c:pt>
                <c:pt idx="30">
                  <c:v>7531606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FD-4507-BB5B-46ABB1B4C02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AORUS (HQ)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4984389</c:v>
                </c:pt>
                <c:pt idx="1">
                  <c:v>4984276</c:v>
                </c:pt>
                <c:pt idx="2">
                  <c:v>4987992</c:v>
                </c:pt>
                <c:pt idx="3">
                  <c:v>4989905</c:v>
                </c:pt>
                <c:pt idx="4">
                  <c:v>4992265</c:v>
                </c:pt>
                <c:pt idx="5">
                  <c:v>4986741</c:v>
                </c:pt>
                <c:pt idx="6">
                  <c:v>4990590</c:v>
                </c:pt>
                <c:pt idx="7">
                  <c:v>4991994</c:v>
                </c:pt>
                <c:pt idx="8">
                  <c:v>4989618</c:v>
                </c:pt>
                <c:pt idx="9">
                  <c:v>4992357</c:v>
                </c:pt>
                <c:pt idx="10">
                  <c:v>4991131</c:v>
                </c:pt>
                <c:pt idx="11">
                  <c:v>4988690</c:v>
                </c:pt>
                <c:pt idx="12">
                  <c:v>4987517</c:v>
                </c:pt>
                <c:pt idx="13">
                  <c:v>4987603</c:v>
                </c:pt>
                <c:pt idx="14">
                  <c:v>4994090</c:v>
                </c:pt>
                <c:pt idx="15">
                  <c:v>4987756</c:v>
                </c:pt>
                <c:pt idx="16">
                  <c:v>4986616</c:v>
                </c:pt>
                <c:pt idx="17">
                  <c:v>4995811</c:v>
                </c:pt>
                <c:pt idx="18">
                  <c:v>4994613</c:v>
                </c:pt>
                <c:pt idx="19">
                  <c:v>4984534</c:v>
                </c:pt>
                <c:pt idx="20">
                  <c:v>4984394</c:v>
                </c:pt>
                <c:pt idx="21">
                  <c:v>4984143</c:v>
                </c:pt>
                <c:pt idx="22">
                  <c:v>4986563</c:v>
                </c:pt>
                <c:pt idx="23">
                  <c:v>4986449</c:v>
                </c:pt>
                <c:pt idx="24">
                  <c:v>4983712</c:v>
                </c:pt>
                <c:pt idx="25">
                  <c:v>4983559</c:v>
                </c:pt>
                <c:pt idx="26">
                  <c:v>4984703</c:v>
                </c:pt>
                <c:pt idx="27">
                  <c:v>4988292</c:v>
                </c:pt>
                <c:pt idx="28">
                  <c:v>4989537</c:v>
                </c:pt>
                <c:pt idx="29">
                  <c:v>4989397</c:v>
                </c:pt>
                <c:pt idx="30">
                  <c:v>4984508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FFD-4507-BB5B-46ABB1B4C02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MSI (Default)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1561783</c:v>
                </c:pt>
                <c:pt idx="1">
                  <c:v>1562179</c:v>
                </c:pt>
                <c:pt idx="2">
                  <c:v>1561753</c:v>
                </c:pt>
                <c:pt idx="3">
                  <c:v>1565094</c:v>
                </c:pt>
                <c:pt idx="4">
                  <c:v>1561763</c:v>
                </c:pt>
                <c:pt idx="5">
                  <c:v>1562798</c:v>
                </c:pt>
                <c:pt idx="6">
                  <c:v>1564504</c:v>
                </c:pt>
                <c:pt idx="7">
                  <c:v>1561572</c:v>
                </c:pt>
                <c:pt idx="8">
                  <c:v>1562593</c:v>
                </c:pt>
                <c:pt idx="9">
                  <c:v>1564534</c:v>
                </c:pt>
                <c:pt idx="10">
                  <c:v>1566809</c:v>
                </c:pt>
                <c:pt idx="11">
                  <c:v>1564965</c:v>
                </c:pt>
                <c:pt idx="12">
                  <c:v>1563189</c:v>
                </c:pt>
                <c:pt idx="13">
                  <c:v>1566681</c:v>
                </c:pt>
                <c:pt idx="14">
                  <c:v>1565787</c:v>
                </c:pt>
                <c:pt idx="15">
                  <c:v>1565230</c:v>
                </c:pt>
                <c:pt idx="16">
                  <c:v>1566309</c:v>
                </c:pt>
                <c:pt idx="17">
                  <c:v>1566917</c:v>
                </c:pt>
                <c:pt idx="18">
                  <c:v>1565998</c:v>
                </c:pt>
                <c:pt idx="19">
                  <c:v>1565467</c:v>
                </c:pt>
                <c:pt idx="20">
                  <c:v>1566929</c:v>
                </c:pt>
                <c:pt idx="21">
                  <c:v>1565624</c:v>
                </c:pt>
                <c:pt idx="22">
                  <c:v>1565517</c:v>
                </c:pt>
                <c:pt idx="23">
                  <c:v>1566877</c:v>
                </c:pt>
                <c:pt idx="24">
                  <c:v>1566671</c:v>
                </c:pt>
                <c:pt idx="25">
                  <c:v>1568157</c:v>
                </c:pt>
                <c:pt idx="26">
                  <c:v>1569227</c:v>
                </c:pt>
                <c:pt idx="27">
                  <c:v>1567016</c:v>
                </c:pt>
                <c:pt idx="28">
                  <c:v>1568458</c:v>
                </c:pt>
                <c:pt idx="29">
                  <c:v>1568700</c:v>
                </c:pt>
                <c:pt idx="30">
                  <c:v>1568283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FFD-4507-BB5B-46ABB1B4C02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Predator Gaming (HQ)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1185683</c:v>
                </c:pt>
                <c:pt idx="1">
                  <c:v>1186037</c:v>
                </c:pt>
                <c:pt idx="2">
                  <c:v>1186751</c:v>
                </c:pt>
                <c:pt idx="3">
                  <c:v>1185647</c:v>
                </c:pt>
                <c:pt idx="4">
                  <c:v>1186315</c:v>
                </c:pt>
                <c:pt idx="5">
                  <c:v>1186975</c:v>
                </c:pt>
                <c:pt idx="6">
                  <c:v>1187437</c:v>
                </c:pt>
                <c:pt idx="7">
                  <c:v>1186373</c:v>
                </c:pt>
                <c:pt idx="8">
                  <c:v>1186810</c:v>
                </c:pt>
                <c:pt idx="9">
                  <c:v>1191480</c:v>
                </c:pt>
                <c:pt idx="10">
                  <c:v>1189119</c:v>
                </c:pt>
                <c:pt idx="11">
                  <c:v>1191529</c:v>
                </c:pt>
                <c:pt idx="12">
                  <c:v>1195993</c:v>
                </c:pt>
                <c:pt idx="13">
                  <c:v>1197821</c:v>
                </c:pt>
                <c:pt idx="14">
                  <c:v>1190993</c:v>
                </c:pt>
                <c:pt idx="15">
                  <c:v>1191630</c:v>
                </c:pt>
                <c:pt idx="16">
                  <c:v>1191622</c:v>
                </c:pt>
                <c:pt idx="17">
                  <c:v>1191379</c:v>
                </c:pt>
                <c:pt idx="18">
                  <c:v>1190834</c:v>
                </c:pt>
                <c:pt idx="19">
                  <c:v>1191205</c:v>
                </c:pt>
                <c:pt idx="20">
                  <c:v>1192533</c:v>
                </c:pt>
                <c:pt idx="21">
                  <c:v>1191415</c:v>
                </c:pt>
                <c:pt idx="22">
                  <c:v>1192213</c:v>
                </c:pt>
                <c:pt idx="23">
                  <c:v>1192867</c:v>
                </c:pt>
                <c:pt idx="24">
                  <c:v>1192362</c:v>
                </c:pt>
                <c:pt idx="25">
                  <c:v>1192400</c:v>
                </c:pt>
                <c:pt idx="26">
                  <c:v>1192740</c:v>
                </c:pt>
                <c:pt idx="27">
                  <c:v>1192786</c:v>
                </c:pt>
                <c:pt idx="28">
                  <c:v>1192819</c:v>
                </c:pt>
                <c:pt idx="29">
                  <c:v>1193462</c:v>
                </c:pt>
                <c:pt idx="30">
                  <c:v>1192651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FFD-4507-BB5B-46ABB1B4C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22360"/>
        <c:axId val="400523016"/>
      </c:lineChart>
      <c:dateAx>
        <c:axId val="400522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23016"/>
        <c:crosses val="autoZero"/>
        <c:auto val="1"/>
        <c:lblOffset val="100"/>
        <c:baseTimeUnit val="days"/>
      </c:dateAx>
      <c:valAx>
        <c:axId val="40052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2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575CA-254B-4EF1-B9D2-FDAEE4CA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Competition Group 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D05DD-75ED-4545-A02A-88DA185E6C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1791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1C1C0F-E5B0-4070-B8A3-8C172A321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B397F-4F17-4B6A-8F9C-4100504BD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653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20240202_092529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Competition Group 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Competition Group - HQ</dc:title>
  <dc:creator>Frederik Born</dc:creator>
  <cp:lastModifiedBy>Frederik Born</cp:lastModifiedBy>
  <cp:revision>1</cp:revision>
  <dcterms:created xsi:type="dcterms:W3CDTF">2024-02-02T09:25:30Z</dcterms:created>
  <dcterms:modified xsi:type="dcterms:W3CDTF">2024-02-02T09:25:45Z</dcterms:modified>
</cp:coreProperties>
</file>