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70469-1A0F-49AF-9B31-C2BC2BCF9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6C5ACE-B69C-445D-B161-B2B680F1CE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8310971"/>
              </p:ext>
            </p:extLst>
          </p:nvPr>
        </p:nvGraphicFramePr>
        <p:xfrm>
          <a:off x="457200" y="1731963"/>
          <a:ext cx="8229602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110495875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10068603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44553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28671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16267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8948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38326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41910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1654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1087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9750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02618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9735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9411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595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800E74-F365-4947-BDA8-D54557053E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96776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783A3-9DCC-438A-B86F-10AFCAA4F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52F347-0C55-4758-B290-73DE86B51F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2268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81827720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22326181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48962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74169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4164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73758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6826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04034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7128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78086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1352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73336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73206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9309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25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- 2023-11-24 18:03:01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MSI GeForce RTX™ 4060 GAMING X 8G MLG 🐉❤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เห็นสีแดง แรงแน่นอน มาไม่เยอะ เจอต้องจัด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😄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ระบบระบายความร้อน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TWIN FROZR 9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ที่ใช้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TORX FAN 5.0 🌪
Copper Baseplate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มาพร้อม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Core Pipe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ทรงสี่เหลี่ยม ❄️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Metal Backplate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ช่วยระบายความร้อน และเพิ่มความแข็งแรง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💪
.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ข้อมูลเพิ่มเติม: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https://th.msi.com/Graphics-Card/GeForce-RTX-4060-GAMING-X-8G-MLG
.
🛒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ซื้อสินค้า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คลิกเลย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 https://msi.gm/where-to-buy-components
.
MSI Official store 👇
🛒Shopee: https://msi.gm/S6B657DB 
🛒Lazada: https://msi.gm/S3794FB3
🛒MSI TH E-Store: https://th-store.msi.com/ 
.
#MSI #MSIThailand #TrueGaming #MSIGaming #GeForce #RTX4060 #RED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https://quintly-image-storage.s3.amazonaws.com/915fad7eeefeef167e46185b28238688/45398b04c3db90a3e24630a69a2d3581.jpg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4.5107 %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533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E48C2-83D7-4873-B822-686903C46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905610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B4AE5-E2B7-4269-932D-0BC68B205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AC925F-BDC7-4C89-BA1F-765F49D95A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0168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812337683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17311016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38880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4905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29375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84293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02900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1624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33623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38056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7525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5986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02411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610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968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- 2023-11-27 19:01:04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🔔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ดีลที่ดีที่สุดของเกมมิ่งโน้ตบุ๊กใน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Commart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นี้!!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กับโปรโมชั่นที่โคตรคุ้มค่า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RTX 40 series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เริ่มต้นที่ 30,990 เท่านั้น พร้อมทั้งของพรีเมี่ยมสุดพิเศษอีกมากมาย เจอกันได้ที่บูธ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หมายเลข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B12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งาน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Commart Best Deal 30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พ.ย. - 3 ธ.ค. นี้!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📅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ระยะเวลาโปรโมชั่น 
ตั้งแต่วันที่ 30 พฤศจิกายน 2566 - 3 ธันวาคม 2566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🏛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สถานที่ งาน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Commart BEST DEAL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ณ ศูนย์นิทรรศการและการประชุมไบเทค บางนา บริเวณ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Hall EH98-99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บูธหมายเลข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B12
.
📋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ดาวน์โหลดโปรโมชั่นในงานทั้งหมดได้ที่นี่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👉: https://msi.gm/S3DBF862
.
----------------------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หมายเหตุ
1. ของแถมมีจำนวนจำกัด บริษัทฯขอสงวนสิทธิ์ในการเปลี่ยนแปลงโดยไม่ต้องแจ้งให้ทราบล่วงหน้า
2. ไม่สามารถซื้อหรือออกบิลในนามบริษัท หรือนิติบุคคลได้
3. คำตัดสินของบริษัทถือเป็นที่สิ้นสุด ผู้ร่วมรายการถือได้ว่าตกลงยอมรับในข้อกำหนดและเงื่อนไขข้างต้นทุกประการ
4. โปรโมชั่นนี้เฉพาะลูกค้าที่ซื้อสินค้า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Notebook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จากตัวแทนจำหน่ายที่ได้รับการแต่งตั้งอย่างถูกต้องภายในประเทศไทยเท่านั้น
5. ของพรีเมี่ยมไม่สามารถแลกเปลี่ยนเป็นเงินทอนหรือเงินสดได้
6. ระยะเวลาในการรับประกันแบตเตอรี่, อแดปเตอร์, สายไฟ มีระยะเวลาในการรับประกัน 1 ปี
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CommartBestDeal #Commart2023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อยากได้คอมใหม่ต้องไปคอมมาร์ต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Commart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คอมมาร์ต #งานคอม #โปรโมชั่น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Promotion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คอมลดราคา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#MSIThailand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https://quintly-eu-image-storage.s3.amazonaws.com/915fad7eeefeef167e46185b28238688/ee9b7e7698b6fdc324320f13f3ae7aa5.jpg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5.2860 %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759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0BF91-90BF-40B1-80C2-1C03A8AC19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268988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F4734-D4F7-4417-9FCF-43C134AD3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4A44BB-3F53-4199-AC23-B9EF977A9F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0830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4152047852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1743374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9747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3304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4035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02164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20370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8885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29447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5214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6419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6661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05058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9842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081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- 2023-11-29 13:55:15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ห้ามพลาด ‼️ 1 ธ.ค. 66 เวลา 14.00 น.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💚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พบกับ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Live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แคมเปญ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RTX. It's On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กับ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NVIDIA DLSS3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และ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Reflex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ทดสอบประสิทธิภาพกราฟิกการ์ด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GEFORCE RTX™ 40 SERIES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ที่มากับเทคโนโลยี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DLSS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เพิ่มประสิทธิภาพการใช้งานโดยใช้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AI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เปิดความละเอียด 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ได้ ให้เฟรมเรทที่สูงกว่า เปิดใช้งานกราฟฟิก
ความละเอียดสูงได้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👍👍👍👍👍👍👍👍👍👍👍👍👍👍👍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พร้อมแนะนำบูธ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และทดสอบกราฟิกการ์ด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GEFORCE RTX™ 40 SERIES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ด้วยเกม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of Duty: Modern Warfare III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ภายในงาน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Commart Best Deal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โดย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Cyberclasher
.
#MSI #NVIDIA #GeForce #RTX40Series #RTXOn #DLSS3 #Cyberclasher #CallofDuty #MWIII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https://quintly-eu-image-storage.s3.amazonaws.com/915fad7eeefeef167e46185b28238688/4912a44253862d3eec01b75527196742.jpg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5.9892 %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942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FBE02-A37A-4B24-B88B-2EEEB472C6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709533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FE39F-6263-41ED-BACC-5E88CCC07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1F8D9E-7086-492E-BF51-104C12467D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1638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4283214588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3446154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9506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23470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1742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23165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18294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0806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9680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7805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32417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1576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99350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9502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1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- 2023-11-25 15:03:32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ปัญหาเชาว์เกมเมอร์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Q: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เกมไหนไม่มีอยู่จริง
.
.
.
.
.
.
.
.
.
.
.
.
.
.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A: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เกมสุดท้าย!!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2.3437 %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933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36E383-5E93-4904-8940-02F39042C0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190173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355F0-203D-4794-9251-2DCBE26ED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32C67B-FD6B-4675-BCA2-41FE8A8646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1855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485664985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27469835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32671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41928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39221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28621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6618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10016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6157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5724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2137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48227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82168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7555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649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- 2023-11-21 10:02:00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พร้อมหรือยังที่จะออกเดินทางครั้งใหม่ไปกับนกไฟ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Thunderbird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ตัวนี้?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Alpha 17 C7V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ที่มาพร้อมฮาร์ดแวร์ขั้นสุด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CPU Ryzen 9 7945HX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และ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GPU RTX4070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พร้อมการเชื่อมต่อไร้สาย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Wi-Fi 7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มาตรฐานใหม่ล่าสุด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https://quintly-image-storage.s3.amazonaws.com/915fad7eeefeef167e46185b28238688/a9d23d670103b962d33c79fa05553eb1.jpg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4.1518 %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816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ABC63-7E88-465E-A0CF-DD7055F79B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592052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63B26-2280-4F58-8CEE-5C2C9F9C0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669575-5A6A-473A-9280-9A8D4E87CA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26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06742914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727536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98493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48006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66472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20897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42670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9641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0256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9336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80293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30077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632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739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973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- 2023-11-27 13:03:01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Commart Best Deal Promotion 🐉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รับฟรี ของแถมมูลค่าสูงสุด 1,990.- ❤️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📆 30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พ.ย. 66 - 3 ธ.ค. 66
.
❤️ 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Z790 MEG Series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Water Proof Bag
🧡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Z790 MPG/MAG/PRO Series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Folding Bag
💛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B760 Series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Shopping Bag
💚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B650 Series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Calio Bag
💙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B550 Series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T-Shirt
💜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Geforce RTX4080 / RTX4070Ti / RTX4070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Atlas Mystic ARGB
🖤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Geforce RTX4060Ti / RTX 4060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Folding Bag
🤍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Geforce RTX40 Series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3D Face Mask
🤎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Geforce RTX40 SUPRIM Series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T-Shirt
❤️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Geforce RTX4070Ti / RTX4070 GAMING SLIM Series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VIGOR WR01 Wrist Rest
💚❤️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Geforce RTX4060 GAMING X NV EDITION 8G / RTX4060 GAMING X 8G MLG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Mousepad Diablo 4 Limited Edition
🧡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ซื้อสินค้า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ที่ร่วมรายการ
(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Liquid Cooling, Power Supply, SSD, PC Case, Gaming Gear)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3D Face Mask
💛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ซื้อสินค้า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ที่ร่วมรายการ 1,000 - 3,000.-
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Calio Bag + Central Voucher 100.-
💚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ซื้อสินค้า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ที่ร่วมรายการ 3,001 - 6,000.-
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AGILITY GD20 + Central Voucher 200.-
💙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ซื้อสินค้า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ที่ร่วมรายการ 6,001 - 9,000.-
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VIGOR WR01 Wrist Rest + Central Voucher 300.-
💜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ซื้อสินค้า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ที่ร่วมรายการ 9,001.- ขึ้นไป
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CLUTCH GM08 + Central Voucher 400.-
❤️‍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RadiX AX6600 WiFi 6 Tri-Band Gaming Router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AX1800 WIFI USB Adapter
😁Pre Order MSI PROJECT ZERO
B760M PROJECT ZERO + MAG PANO M100R PZ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FORCE GC30 V2 White (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แลกรับได้เมื่อได้รับสินค้า)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📅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ระยะเวลาโปรโมชัน 30 พ.ย. 66 - 3 ธ.ค. 66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รับของแถมได้ที่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Member Center 👇
https://account.msi.com/login
📆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รับของแถมได้ 30 พ.ย. 66 - 17 ธ.ค. 66
.
* ภาพสินค้าเพื่อการโฆษณาเท่านั้น
* ของแถมจำนวนจำกัด
* บริษัทขอสงวนสิทธิ์ในการเปลี่ยนแปลงเงื่อนไขโดยไม่ต้องแจ้งให้ทราบล่วงหน้า
* ขอสงวนสิทธิ์ในการเปลี่ยนแปลงของแถมหากของแถมหมด
* ของแถมและส่วนลด ไม่สามารถ แลก เปลี่ยน โอนหรือทอนเป็นเงินสดได้
* มูลค่าของสินค้า วันที่ซื้อสินค้า ร้านค้าที่ซื้อสินค้า อ้างอิงตามใบเสร็จรับเงินเป็นหลัก
* โปรโมชั่นที่ต้องซื้อสินค้า 2 ชิ้นขึ้นไป จะนับรวมสินค้า และมูลค่าในใบเสร็จเดียวกันเท่านั้น
* พนักงานร้านไม่สามารถร่วมโปรโมชั่นได้
* หากมีการใช้หลักฐานเท็จในการแลกรับของแถม จะตัดสิทธิ์การแลกทันที และดำเนินการทางกฎหมายจนถึงที่สุด
* ใบเสร็จและสินค้าที่แลกรับของแถมจาก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Commart Best Deal Promotion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ภายในงาน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Commart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แล้ว ไม่สามารถแลกรับใน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Member Center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ได้อีก
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#MSIThailand #TrueGaming #MSIGaming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โปรโมชัน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CommartBsetDeal #DIY #Mainboard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เมนบอร์ด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Intel #AMD #GraphicsCard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การ์ดจอ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Nvidia #PCCase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พีซีเคส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GamingGear #LiquidCooling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ชุดระบายความร้อนด้วยน้ำ #ชุดน้ำ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PSU #PowerSupply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พาวเวอร์ซัพพลาย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GamingGear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เกมมิ่งเกียร์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PreOrder #ProjectZERO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https://quintly-eu-image-storage.s3.amazonaws.com/915fad7eeefeef167e46185b28238688/fb298a5d8e9690842f6adc8545c19746.jpg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9.4854 %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521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4730D-ABDB-4DBC-A1D3-BB88F7D5FF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390375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EFA63-EAC3-4FE7-899A-84B75A8EB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27490C-E715-4B77-9C41-FA8B77DE98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828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877390532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417480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0389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6328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53695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63800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25556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36828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21076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6351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005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6821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6483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4425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09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- 2023-11-19 11:01:02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🎉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การแข่งขันโดดแรกของทัวร์นาเมนท์เริ่มต้นแล้ว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🔥
👀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บรรยากาศวันแรกของงาน "𝐏𝐔𝐁𝐆 𝐆𝐥𝐨𝐛𝐚𝐥 𝐂𝐡𝐚𝐦𝐩𝐢𝐨𝐧𝐬𝐡𝐢𝐩 𝟐𝟎𝟐𝟑"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🏆🌎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ศึกใหญ่ส่งท้ายปี พับจีชิงแชมป์โลก! 
" มาเชียร์พวกเขาให้ได้แชมป์โลกไปด้วยกัน ! 
เชียร์ติดขอบสนาม ณ เซ็นทรัลลาดพร้าว 18 พ.ย. - 3 ธ.ค.นี้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#TrueGaming #MSIxPGC2023 
.
.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พร้อมเปิดพรีออเดอร์คอมพิวเตอร์เซ็ท+เกมมิ่งมอนิเตอร์ ที่ใช้งานในการแข่งขัน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PGC 2023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ตั้งแต่วันที่ 18 พฤศจิกายน - 3 ธันวาคม 2023 ในราคาพิเศษ! 39,990 บาท สินค้ามีจำนวนจำกัด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Pre order: https://msi.gm/PGC2023-PCSet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https://quintly-image-storage.s3.amazonaws.com/915fad7eeefeef167e46185b28238688/891928a94c2b51e4dbc19db37b597826.jpg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3.2862 %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18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D1617-F284-466F-A64D-029E3DD3A6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016735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D0EE8-6C4B-4BF1-B430-DD952223F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C40D67-10B9-42D9-BBEA-6511C6D94B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4779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376383589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23066389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5488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67180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10256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6516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72327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376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30400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12277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1782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6455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9234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0790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263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- 2023-11-23 21:05:00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☄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จัดเต็มความอลังการ กับยานแม่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Raider GE68 HX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ตัวท็อประดับ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Intel® Core™ i9 HX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และ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NVIDIA® GeForce RTX™ 4090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พร้อมฟีเจอร์สำหรับเกมเมอร์แบบจัดเต็ม พร้อมโปรโมชั่นเข้มๆสำหรับผู้ที่สนใจสั่งซื้อตอนนี้!
.
พิเศษ โปรโมชั่นสำหรับผู้ที่ซื้อตอนนี้!
รับฟรี: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Gaming Headset H911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มูลค่า 1,590 บาท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Gaming Mouse M99 Pro RGB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มูลค่า 1,290 บาท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Steam Wallet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มูลค่า 1000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TWD
.
📅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ระยะเวลาโปรโมชั่น
ตั้งแต่วันที่ 16 พฤศจิกายน 2566 - 31 ธันวาคม 2566 
.
หมายเหตุ
1. ของแถมมีจำนวนจำกัด บริษัทฯขอสงวนสิทธิ์ในการเปลี่ยนแปลงโดยไม่ต้องแจ้งให้ทราบล่วงหน้า
2. ของพรีเมี่ยมจากโปรโมชั่นนี้ สำหรับผู้ที่ซื้อ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Notebook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ต่อ 1 เครื่องเท่านั้น ไม่สามารถรวมมูลค่ากับสินค้าอื่นได้
3. ของพรีเมี่ยมไม่อยู่ในเงื่อนไขการรับประกัน
4. ไม่สามารถซื้อหรือออกบิลในนามบริษัท หรือนิติบุคคลได้
5. คำตัดสินของบริษัทถือเป็นที่สิ้นสุด ผู้ร่วมรายการถือได้ว่าตกลงยอมรับในข้อกำหนดและเงื่อนไขข้างต้นทุกประการ
6. โปรโมชั่นนี้เฉพาะลูกค้าที่ซื้อสินค้า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Notebook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จากตัวแทนจำหน่ายที่ได้รับการแต่งตั้งอย่างถูกต้องภายในประเทศไทยเท่านั้น
7. ของพรีเมี่ยมไม่สามารถแลกเปลี่ยนเป็นเงินทอนหรือเงินสดได้
8. ระยะเวลาในการรับประกันแบตเตอรี่, อแดปเตอร์, สายไฟ มีระยะเวลาในการรับประกัน 1 ปี
9. ของพรีเมี่ยมจะถูกจัดส่งหลังจากอนุมัติภายใน 14 วันทำการ
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RaiderGE #GamingLaptop #RGB #i9 #RTX4090
#MSI #MSIThailand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https://quintly-image-storage.s3.amazonaws.com/915fad7eeefeef167e46185b28238688/165784991f2ccc9c2d7430b14e7e2d30.jpg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1.1437 %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021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E5CDE-ADDA-4017-BFEB-2B1EE11811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210583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7F670-3700-4709-AF65-C0879C73E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81BC8B-E238-48A6-90BB-E7C077402F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3727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0985472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23717830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5800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77245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3831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13442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6453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95333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62472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4284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01036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22206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59049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3254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276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- 2023-11-28 20:07:01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🎉MSI Gaming Computer Set for PGC 2023🔥
CPU: Intel® Core™ i7-13700
MB: MSI PRO B760M-E DDR4
RAM: Kingston FURY RAM 16x2 DDR4 / LT
SSD: MSI SPATIUM M371 NVMe M.2 500GB
VGA: MSI GeForce RTX™ 4060 Ti VENTUS 2X BLACK 8G OC
PSU: MSI MAG A850GL PCIE5
LC: MSI MAG CORELIQUID C240
Monitor: MSI G253PF Rapid IPS 380Hz
#MSI #TrueGaming #MSIxPGC2023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https://quintly-eu-image-storage.s3.amazonaws.com/915fad7eeefeef167e46185b28238688/286edc14202f5554d6fde60bb3d2ecb4.jpg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443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ABF13-CF04-4BC4-B5FD-0FB988F751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186726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05956-5FB4-4CD2-9D1A-AD69DF206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C7529A-BB6E-4D7D-9591-8D207C8877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0325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707802465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3190114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3607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42681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8762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95196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83436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398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9440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35232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0078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97960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4096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6850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827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- 2023-11-23 19:00:06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โอกาสมาถึงแล้วว!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📣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รับสมัคร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🪛🧰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ช่างซ่อม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Mainboard / VGA Card Fulltime / Partime
.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เพียงคุณมีประสบการณ์หรือคุณสมบัติดังนี้
- สามารถทำการบัดกรีแผงวงจรอิเล็กทรอนิกส์ได้ 
- ประกาศนียบัตรวิชาชีพขั้นสูง สาขาวิชาอิเล็กทรอนิกส์
.
เงินเดือน
- ขึ้นอยู่กับประสบการณ์ และสามารถต่อรองได้
.
หากสนใจ สามารถส่ง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Resume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มาได้ที่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ampikaritrudeekul@msi.com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เขียนชื่อหัวข้อ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ว่า [สมัครช่างซ่อม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Mainboard / VGA]
.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หรือโทรติดต่อที่: 02-005-5075
.
แล้วเจอกัน!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https://quintly-image-storage.s3.amazonaws.com/915fad7eeefeef167e46185b28238688/558c59962014a6e98521a6f7c627a47e.jpg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2.1991 %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743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56BE3-1685-41E5-A1A1-14E4ADD5A1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425498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7878F-6843-4636-AC24-4FFDC8930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9A92F7-D21D-429F-B18A-729B7EA5E1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7711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018583445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40752781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8316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6993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51077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50973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80325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1268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789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6186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31447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27999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52898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327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21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- 2023-11-26 17:04:01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🎉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พบกันก่อนเริ่มการแข่งขัน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🔥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แวะมาที่บูธ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หน้าฮอลการแข่งขันกันก่อนนน~
นอกจากคอมเซ็ทแล้ว เรายังยกทัพโน๊ตบุ๊คเกมมิ่งมาให้ลองเล่นกัน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💻
.
.
.
.
👀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บรรยากาศก่อนเริ่มการแข่งขัน "𝐏𝐔𝐁𝐆 𝐆𝐥𝐨𝐛𝐚𝐥 𝐂𝐡𝐚𝐦𝐩𝐢𝐨𝐧𝐬𝐡𝐢𝐩 𝟐𝟎𝟐𝟑"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🏆🌎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รอบ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Winner Bracket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วันที่สอง
" มาเชียร์พวกเขาให้ได้แชมป์โลกไปด้วยกัน ! 
เชียร์ติดขอบสนาม ณ เซ็นทรัลลาดพร้าว วันนี้ถึงวันที่ 3 ธ.ค.นี้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#TrueGaming #MSIxPGC2023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https://quintly-eu-image-storage.s3.amazonaws.com/915fad7eeefeef167e46185b28238688/5d31d357d7b554892c5b882e208d84f5.jpg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2.8562 %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179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9C4220-8176-4911-A859-F48EB70EE2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237542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B5A1-16F6-490D-8D0F-92C722A79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DA895E-979D-4339-944C-EE46814DEA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3303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225003152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723842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4920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7541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4980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2217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83366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76717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98475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804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27249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98296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48503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3826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339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- 2023-11-18 19:02:01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เปิดสเปคคอมพิวเตอร์เซ็ท พร้อมเกมมิ่งมอนิเตอร์ ที่เพลย์เยอร์ใช้ในการแข่งขัน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PUBG GLOBAL CHAMPIONSHIP 2023 
Computer Set:
CPU: Intel® Core™ i7-13700
MB: MSI PRO B760M-E DDR4
RAM: Kingston FURY RAM 16x2 DDR4 / LT
SSD: MSI SPATIUM M371 NVMe M.2 500GB
VGA: MSI GeForce RTX™ 4060 Ti VENTUS 2X BLACK 8G OC
PSU: MSI MAG A850GL PCIE5
OS: Windows 10 Pro
LC: MSI MAG CORELIQUID C240
Monitor: MSI G253PF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พร้อมเปิดพรีออเดอร์คอมพิวเตอร์เซ็ท+เกมมิ่งมอนิเตอร์ ที่ใช้งานในการแข่งขัน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PGC 2023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ตั้งแต่วันที่ 18 พฤศจิกายน - 3 ธันวาคม 2023 ในราคาพิเศษ! 39,990 บาท สินค้ามีจำนวนจำกัด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Pre order: https://msi.gm/PGC2023-PCSet
#MSI #TrueGaming #MSIxPGC2023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https://quintly-image-storage.s3.amazonaws.com/915fad7eeefeef167e46185b28238688/2da798464d9a116096a698865a2e6424.jpg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538868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68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C2228-C298-4BB0-A729-833FE26714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979715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C1350-0827-49D2-8F8F-AF604B4BA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271F9B-D388-41A1-8D58-8F1C9B4662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3510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624525811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156301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18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80640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01262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3178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23037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941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1825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5710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37193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56752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227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4712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377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- 2023-11-21 21:03:04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MSI SPATIUM M570 PCIe 5.0 NVMe M.2 HS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เร็วกว่าที่เคยมีมา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😎
Read 9,500 MB/S / Write 8,500 MB/S ⚡
.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ข้อมูลเพิ่มเติม: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https://th.msi.com/Storage/SPATIUM-M570-PCIe-5.0-NVMe-M.2-HS
.
🛒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ซื้อสินค้า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คลิกเลย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 https://msi.gm/where-to-buy-components
.
MSI Official store 👇
🛒Shopee: https://msi.gm/S6B657DB 
🛒Lazada: https://msi.gm/S3794FB3
🛒MSI TH E-Store: https://th-store.msi.com
.
#MSI #MSIThailand #TrueGaming #MSIGaming #SSD #Gen5 #MSIssd #SPATIUM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https://quintly-image-storage.s3.amazonaws.com/915fad7eeefeef167e46185b28238688/192b0034e66317189daf5dcbcd1bc71c.jpg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0.7275 %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362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2F3D6A-0AA9-494A-8FFF-89C0E83087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3665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546AD-0072-41BA-9D76-2B0A8AE73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D74795-1DDA-4A2F-BA59-9C1649067E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1638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92900832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468619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24812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0655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92381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74597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54765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23253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36691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5783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99100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8688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72283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4514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511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- 2023-11-29 19:01:18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เป็นส่วนหนึ่งในประสบการณ์เกมมิ่งแห่งอนาคต!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🎮
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เกมมิ่งมอนิเตอร์กับการซัพพอร์ต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HDMI 2.1🖥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ปลดล็อคประสิทธิภาพความละเอียเ 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และ 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พร้อมความลื่นไหลในการเล่น
เตรียมตัวลุยไปพร้อมๆ กัน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https://quintly-eu-image-storage.s3.amazonaws.com/915fad7eeefeef167e46185b28238688/1da1b1022eb65d5ab76e205663dfdab7.jpg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1.8387 %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253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F8EA55-9169-4DCA-8B87-D1F0D92347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683759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50096-CE8F-4C6A-9608-7C6AE83C7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DCB561-3975-4BF2-916C-B04B5127C0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4977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631877644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3344560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59064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74281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0738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39527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0481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91135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80883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66838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5986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05451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79288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6419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263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- 2023-11-20 23:05:01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🏆🌎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คนเล่นเขารู้กัน! กับอุปกรณ์สำคัญประจำตัวเกมเมอร์อย่างเกมมิ่งโน้ตบุ๊ก ที่สุดยอดเพลเยอร์จากงาน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PGC 2023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ต่างให้การยอมรับ กับ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Vector GP68 HX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ตัวเด็ดสเปคเทพ ด้วยขุมพลัง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Intel Core i9 1HX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และ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GPU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สุดทรงพลังอย่าง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GeForce RTX 4070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ทวีคูณด้วยประสิทธิภาพที่เพิ่มขึ้นจากฟีเจอร์พิเศษมากมาย พร้อมให้คุณได้เป็นเจ้าของแล้ววันนี้กับโปรโมชั่นที่บอกเลยว่าคุ้ม!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Vector GP68HX 13VH-210TH
.
- Windows® 11 Home
- Intel® Core™ i9-13950HX
- NVIDIA® GeForce RTX™ 4070 Laptop GPU 8GB GDDR6
- 16" 16:10 QHD+(2560 x 1600), 240Hz, 100% DCI-P3, IPS-level panel
- DDR5 32GB (16GB*2) (4800MHz)
- 1TB NVMe PCIe SSD Gen4x4 
- Intel® Wi-Fi 6E AX211
- Per-Key RGB Gaming Keyboard by SteelSeries with Number Pad
- 3 Years Warranty (1 year Global+ 2 Year Thailand ) (1 Year for Battery and Adapter)
.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ราคาปกติ 82,990 บาท
ราคาพิเศษ 69,990 บาท
.
แถมฟรี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Stealth Trooper Backpack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มูลค่า 1,690 บาท
(อยู่ในกล่องพร้อมตัวเครื่อง)
.
พิเศษ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Gaming Mouse RGB M99 Pro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มูลค่า 1,290 บาท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Gaming Headset H991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มูลค่า 1,790 บาท
เสื้อ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PUBG T-Shirt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มูลค่า 590 หรือ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PUBG Life Circle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มูลค่า 590 บาท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📅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ระยะเวลาโปรโมชั่น
ตั้งแต่วันที่ 18 พฤศจิกายน 2566 - 3 ธันวาคม 2566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🏛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สถานที่ งาน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PGC 2023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เซ็นทรัล ลาดพร้าว
.
หมายเหตุ
1. ของแถมมีจำนวนจำกัด บริษัทฯขอสงวนสิทธิ์ในการเปลี่ยนแปลงโดยไม่ต้องแจ้งให้ทราบล่วงหน้า
2. ไม่สามารถซื้อหรือออกบิลในนามบริษัท หรือนิติบุคคลได้
3. คำตัดสินของบริษัทถือเป็นที่สิ้นสุด ผู้ร่วมรายการถือได้ว่าตกลงยอมรับในข้อกำหนดและเงื่อนไขข้างต้นทุกประการ
4. โปรโมชั่นนี้เฉพาะลูกค้าที่ซื้อสินค้า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Notebook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จากตัวแทนจำหน่ายที่ได้รับการแต่งตั้งอย่างถูกต้องภายในประเทศไทยเท่านั้น
5. ของพรีเมี่ยมไม่สามารถแลกเปลี่ยนเป็นเงินทอนหรือเงินสดได้
6. ระยะเวลาในการรับประกันแบตเตอรี่, อแดปเตอร์, สายไฟ มีระยะเวลาในการรับประกัน 1 ปี
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#TrueGaming #MSIxPGC2023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https://quintly-image-storage.s3.amazonaws.com/915fad7eeefeef167e46185b28238688/0ccb878846185d6a126cf9ed1f76eecd.jpg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390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DF07F9-BB91-4DDE-A5C2-B23A062A9C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696066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EC49B-8EB9-4D8F-B98D-D09CFED8D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DD3664-6D40-471F-8064-2370B31953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937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983770969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33098914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37451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09483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19541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2238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9616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3645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70249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50654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99412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46751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35928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6839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6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- 2023-11-29 10:05:00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รวมรุ่นเด็ด สเปคโดน กับ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GeForce RTX™ 40 Series Gaming Laptop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พร้อม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Holiday Season Promotion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ต้อนรับงาน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Commart Best Deal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กับส่วนลดสูงสุดถึง 28% รุ่นไหนเด่น รุ่นไหนโดน เราคัดมาไว้ให้คุณแล้วที่นี่เลย!
.
สำหรับผู้ที่สนใจ สามารถอ่านรายละเอียดเพิ่มเติมและสั่งซื้อได้ที่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https://msi.gm/SD2C8DFB
.
📅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ระยะเวลาโปรโมชั่น 
ตั้งแต่วันที่ 30 พฤศจิกายน 2566 - 3 ธันวาคม 2566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🏛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สถานที่ 
งาน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Commart BEST DEAL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ณ ศูนย์นิทรรศการและการประชุมไบเทค บางนา บริเวณ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Hall EH98-99
.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หมายเหตุ
1. ของแถมมีจำนวนจำกัด บริษัทฯขอสงวนสิทธิ์ในการเปลี่ยนแปลงโดยไม่ต้องแจ้งให้ทราบล่วงหน้า
2. ไม่สามารถซื้อหรือออกบิลในนามบริษัท หรือนิติบุคคลได้
3. คำตัดสินของบริษัทถือเป็นที่สิ้นสุด ผู้ร่วมรายการถือได้ว่าตกลงยอมรับในข้อกำหนดและเงื่อนไขข้างต้นทุกประการ
4. โปรโมชั่นนี้เฉพาะลูกค้าที่ซื้อสินค้า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Notebook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จากตัวแทนจำหน่ายที่ได้รับการแต่งตั้งอย่างถูกต้องภายในประเทศไทยเท่านั้น
5. ของพรีเมี่ยมไม่สามารถแลกเปลี่ยนเป็นเงินทอนหรือเงินสดได้
6. ระยะเวลาในการรับประกันแบตเตอรี่, อแดปเตอร์, สายไฟ มีระยะเวลาในการรับประกัน 1 ปี
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Holiday #RTXon #BeyondFast #CommartBestDeal
.
#MSI #MSIThailand 
#TrueGaming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https://quintly-eu-image-storage.s3.amazonaws.com/915fad7eeefeef167e46185b28238688/e9672dbe25f9ab6fbf2416d955736a15.jpg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6.9836 %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64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C16768-3BC9-4177-8F03-918746C1BC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589163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F4B6B-F8EA-434A-A4C7-2134CFAE2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8FD81F-FEBF-4426-A15A-2ED6B62BEF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3145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072613996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5596596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525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7704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428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5552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0387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80323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70954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2466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7555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34016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49125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7808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076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- 2023-11-25 16:03:00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MSI MAG FORGE 120A AIRFLOW 🐉🖤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เคสใหม่ ไฉไลกว่าเดิม
❤️รองรับชุดน้ำ 240 มม.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🧡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รองรับพัดลมสูงสุด 8 ตัว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💛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กระจก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Tempered Glass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แข็งแรง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💚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ตัวกรองฝุ่นแบบแม่เหล็กถอดทำความสะอาดง่าย
.
ข้อมูลเพิ่มเติม: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https://www.msi.com/PC-Case/MAG-FORGE-120A-AIRFLOW
.
🛒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ซื้อสินค้า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คลิกเลย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 https://msi.gm/where-to-buy-components
.
MSI Official store 👇
🛒Shopee: https://msi.gm/S6B657DB 
🛒Lazada: https://msi.gm/S3794FB3
🛒MSI TH E-Store: https://th-store.msi.com/ 
.
#MSI #MSIThailand #TrueGaming #MSIGaming #PCCase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https://quintly-eu-image-storage.s3.amazonaws.com/915fad7eeefeef167e46185b28238688/72d9bdcda6edcfb1292cc6c74fea4ec2.jpg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1.1457 %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885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64004-EE0B-41CA-ABB3-955235E3E9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913553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5F956-BF56-430E-BB2C-E3B220A8F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50F969-789B-4462-86F4-348F3906DC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6212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337255952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40643140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69096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6111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24779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08432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70769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3558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48733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0134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953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29497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9709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2721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925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- 2023-11-25 19:03:09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แกะกล่อง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GeForce RTX 4070 Gaming X SLIM WHITE 🐉🤍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สำหรับการประกอบพีซีสีขาวชวนฝัน!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😉🤍
.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ข้อมูลเพิ่มเติม: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https://th.msi.com/Graphics-Card/GeForce-RTX-4070-GAMING-X-SLIM-WHITE-12G
.
🛒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ซื้อสินค้า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คลิกเลย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 https://msi.gm/where-to-buy-components
.
MSI Official store 👇
🛒Shopee: https://msi.gm/S6B657DB 
🛒Lazada: https://msi.gm/S3794FB3
🛒MSI TH E-Store: https://th-store.msi.com/
.
#MSI #MSIThailand #TrueGaming #MSIGaming #White #VGA #GamingSLIM #MSIGraphicsCard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https://quintly-eu-image-storage.s3.amazonaws.com/915fad7eeefeef167e46185b28238688/cd1d3a195bb3b5d69a4f0af9f8a0eb2a.jpg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1.4548 %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908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397D7-6464-469D-A385-0283250FE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223482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AD501-0997-4D66-9296-8D2B29EF8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683C8B-584C-4A0A-A265-DA3680BC61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4578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526153958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402233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0862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7012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8316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00412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5898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6555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88825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69748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3778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09113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7523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1370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4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- 2023-11-23 13:03:01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November Promotion 🐉🖤💛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แลกรับฟรี ของแถมมูลค่าสูงสุด 1,990.- ❤️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📆 1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พ.ย. 66 - 29 พ.ย. 66
รายละเอียดเพิ่มเติม: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https://th.msi.com/Promotion/november-local-promotion
.
❤️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การ์ดจอ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RTX4070Ti / RTX4070 / RTX4060Ti
+ MSI Power Supply PCIE5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Assassin's Creed Mirage Standard Edition
💛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RadiX AX6600 WiFi 6 Tri-Band Gaming Router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AX1800 WiFi Adapter
💚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เมนบอร์ด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Z790 MEG / MPG / MAG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ซีรีส์
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Water Proof Bag + Steam Code 12.7 USD
💜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เมนบอร์ด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Z790 PRO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ซีรีส์
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Steam Code 12.7 USD
🤍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เมนบอร์ด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B760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ทุกรุ่น
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Shopping Bag
🧡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เมนบอร์ด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MEG X670E GODLIKE / MEG X670E ACE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Lucky DUAL-USE Neck Pillow
💙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เมนบอร์ด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B650 / B550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ทุกรุ่น
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Dragon Doll Charm
🖤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เมนบอร์ด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B450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ทุกรุ่น
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Calio Bag
❤️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PC Case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ทุกรุ่น
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3D Face Mask
🤎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ซื้อสินค้า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ที่ร่วมรายการตามมูลค่าที่กำหนด
(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Liquid Cooling, Power Supply, SSD, PC Case, Gaming Gear )
-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รวมมูลค่า 1,000 - 3,000 บาท
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Calio Bag
-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รวมมูลค่า 3,001 - 6,000 บาท
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Agility GD20
-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รวมมูลค่า 6,001 - 9,000 บาท
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Vigor WR01 Wrist Rest
-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รวมมูลค่า 9,000 บาทขึ้นไป
ฟรี*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Clutch GM08
.
📅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ระยะเวลาโปรโมชัน 1 พ.ย. 66 - 29 พ.ย. 66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รับของแถมได้ที่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Member Center 👇
https://account.msi.com/login
📆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แลกรับของแถมได้ 1 พ.ย. 66 - 13 ธ.ค. 66
.
* ภาพสินค้าเพื่อการโฆษณาเท่านั้น
* ของแถมจำนวนจำกัด
* บริษัทขอสงวนสิทธิ์ในการเปลี่ยนแปลงเงื่อนไขโดยไม่ต้องแจ้งให้ทราบล่วงหน้า
* ขอสงวนสิทธิ์ในการเปลี่ยนแปลงของแถมหากของแถมหมด
* ของแถมและส่วนลด ไม่สามารถ แลก เปลี่ยน โอนหรือทอนเป็นเงินสดได้
* มูลค่าของสินค้า วันที่ซื้อสินค้า ร้านค้าที่ซื้อสินค้า อ้างอิงตามใบเสร็จรับเงินเป็นหลัก
* โปรโมชั่นที่ต้องซื้อสินค้า 2 ชิ้นขึ้นไป จะนับรวมสินค้า และมูลค่าในใบเสร็จเดียวกันเท่านั้น
* พนักงานร้านไม่สามารถร่วมโปรโมชั่นได้
* หากมีการใช้หลักฐานเท็จในการแลกรับของแถม จะตัดสิทธิ์การแลกทันที และดำเนินการทางกฎหมายจนถึงที่สุด
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#MSIThailand #TrueGaming #MSIGaming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โปรโมชัน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November #DIY #Mainboard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เมนบอร์ด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Intel #AMD #GraphicsCard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การ์ดจอ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Nvidia #PCCase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พีซีเคส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GamingGear #LiquidCooling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ชุดระบายความร้อนด้วยน้ำ #ชุดน้ำ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PSU #PowerSupply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พาวเวอร์ซัพพลาย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GamingGear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เกมมิ่งเกียร์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https://quintly-image-storage.s3.amazonaws.com/915fad7eeefeef167e46185b28238688/05153849575456263e98db52403f7fcc.jpg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2.5216 %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04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A2B6A-CD2A-4FBE-A9D2-02862DE06D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515036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CA9EB-1D1A-4921-AEFD-6434A31DB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F61E69-E243-4FB2-87D6-E46107E9BF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8977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4089274232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450026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539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6331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9544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4472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13002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69660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2479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34181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1625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5642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5609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3292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47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- 2023-11-30 10:05:00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จัดเต็มเกมมิ่ง โปรโมชั่นสำหรับเกมเมอร์ตัวจริง ยิ่งกว่าคำว่าคุ้มใน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Commart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ครั้งนี้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Alpha 17 C7V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เทคโนโลยี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Wi-Fi 7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และสเปค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CPU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สุดโหด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MD Ryzen™ 9 7945HX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ตีบวกความว้าว ด้วย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GeForce RTX™ 4070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ราคาพิเศษเพียง 48,990 เท่านั้น โปรโมชั่นพิเศษเพียง 4 วัน รีบมาจัดกัน!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Alpha 17 C7VG-029TH
.
- Windows® 11 Home
- AMD Ryzen™ 9 7945HX
- NVIDIA® GeForce RTX™ 4070 Laptop GPU GDDR6 8GB
- 17.3" QHD (2560*1440), 240Hz DCI-P3 100%
- DDR5 16GB (8GB*2)
- 1TB NVMe PCIe Gen4x4 SSD
- Wi-Fi 7 Qualcomm FastConnect 7800
- Per-Key RGB Gaming Keyboard by SteelSeries with Number pad
- Core Black Color
- 3 Years Warranty (1 year Global+ 2 Year Thailand ) (1 Year for Battery and Adapter)
.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ราคาปกติ 69,990 บาท
ราคาพิเศษ 48,990 บาท
.
แถมฟรี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Microsoft Office Home &amp; Student 2021 License
Essential Backpack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มูลค่า 1,490 บาท
(อยู่ในกล่องพร้อมตัวเครื่อง)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🎁Extra Bundle Promotion
Gaming Mouse M99 Pro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มูลค่า 1,290 บาท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Steam Wallet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มูลค่า 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USD
.
🧊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รับฟรี กระติกตั้งวง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AMD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มูลค่า 899 บาท
เมื่อซื้อ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Notebook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ที่ใช้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AMD Ryzen 9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ตามรุ่นที่กำหนด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🤩 Special Promotion 🥳
👉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รับเพิ่มรถเข็นแคมป์ปิ้ง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AMD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มูลค่า 3,990 บาท
.
แลกรับที่บูธ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AMD D8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และ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X11
.
📅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ระยะเวลาโปรโมชั่น 
ตั้งแต่วันที่ 30 พฤศจิกายน 2566 - 3 ธันวาคม 2566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🏛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สถานที่ งาน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Commart BEST DEAL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ณ ศูนย์นิทรรศการและการประชุมไบเทค บางนา บริเวณ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Hall EH98-99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บูธหมายเลข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B12
.
📋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ดาวน์โหลดโปรโมชั่นในงานทั้งหมดได้ที่นี่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👉: https://msi.gm/S3DBF862
.
#AMD #Ryzen #CommartBestDeal #Commart2023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อยากได้คอมใหม่ต้องไปคอมมาร์ต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Commart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คอมมาร์ต #งานคอม #โปรโมชั่น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Promotion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คอมลดราคา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#MSIThailand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https://quintly-eu-image-storage.s3.amazonaws.com/915fad7eeefeef167e46185b28238688/a1e80b68d4f7f7908aa82296d4f9ae6f.jpg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868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AF6E8-6314-4741-B198-E717C01689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7754684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0EF03-D927-4036-AD6B-F97ADF575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5FEF50-EA4F-4F50-8268-44748A3E37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573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886555629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33708457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92833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38767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6261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79778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1344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91876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0594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22058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2478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58347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36869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2857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17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- 2023-11-17 13:02:01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"𝐏𝐔𝐁𝐆 𝐆𝐥𝐨𝐛𝐚𝐥 𝐂𝐡𝐚𝐦𝐩𝐢𝐨𝐧𝐬𝐡𝐢𝐩 𝟐𝟎𝟐𝟑" 🏆🌎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ศึกใหญ่ส่งท้ายปี พับจีชิงแชมป์โลก! 
เชียร์ติดขอบสนาม ณ เซ็นทรัลลาดพร้าว 18 พ.ย. - 3 ธ.ค.นี้ 
โอกาสดีๆ แบบนี้สายเลือดเกมเมอร์สาวกมังกรแดงต้องไม่พลาด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🐉❤️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พบกับกองทัพสินค้าจาก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ภายในงาน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💻🖱⌨🖥🎮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พร้อมสินค้าตัวละครลับสำหรับงานนี้โดยเฉพาะ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😁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แล้วพบกัน!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#TrueGaming #MSIxPGC2023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https://quintly-image-storage.s3.amazonaws.com/915fad7eeefeef167e46185b28238688/d41abe35c9a2f5348faec1dc288124df.jpg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21.4717 %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481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937DA-47F6-4D7B-B467-3331C1C8F1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9651615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FA741-E1BE-43F5-99F3-DB6E7DDAF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F176C1-8FEA-4982-B201-551C8F7B9B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1139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676152314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3831148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167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4977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1488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57669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5361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67357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0603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52202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3504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67397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785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4398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522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- 2023-11-22 19:45:22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MSI MAG FORGE 120A AIRFLOW 🐉🖤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เคสใหม่ ไฉไลกว่าเดิม
❤️รองรับชุดน้ำ 240 มม.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🧡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รองรับพัดลมสูงสุด 8 ตัว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💛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กระจก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Tempered Glass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แข็งแรง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💚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ตัวกรองฝุ่นแบบแม่เหล็กถอดทำความสะอาดง่าย
.
ข้อมูลเพิ่มเติม: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https://www.msi.com/PC-Case/MAG-FORGE-120A-AIRFLOW
.
🛒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ซื้อสินค้า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คลิกเลย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 https://msi.gm/where-to-buy-components
.
MSI Official store 👇
🛒Shopee: https://msi.gm/S6B657DB 
🛒Lazada: https://msi.gm/S3794FB3
🛒MSI TH E-Store: https://th-store.msi.com/ 
.
#MSI #MSIThailand #TrueGaming #MSIGaming #PCCase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https://quintly-image-storage.s3.amazonaws.com/915fad7eeefeef167e46185b28238688/8c8252ff04bae700751926d1e260e170.jpg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0.5252 %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162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0741C0-4CC5-4A26-9FFE-FCA3325AB0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6034449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1F4EC-98F9-4737-A2C9-E1A617E71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568DB9-3F76-4A6B-99EE-CFC4A0A0DE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9417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18821399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26943825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58117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81969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3442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30408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76613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5361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38693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36863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05892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79903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19840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3830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295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- 2023-11-22 16:03:01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สัมผัสความมืดแห่ง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Alan Wake 2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ด้วย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GeForce RTX 40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ซีรีส์!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🌌🔦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ประสบการณ์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 Ray Tracing, NVIDIA DLSS 3.5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และ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Reflex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สำหรับเกมเพลย์ที่เหนือชั้น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✨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พิเศษสุด! เมื่อซื้อการ์ดจอ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GeForce RTX 40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ซีรีส์รุ่นที่กำหนด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🖥️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รับเลยเกม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Alan Wake 2
.
• MSI GeForce RTX 4090, 4080, 4070 Ti, 4070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เดสก์ท๊อป หรือ การ์ดจอ
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GeForce RTX 4090, 4080, 4070 Notebook
.
10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ตุลาคม 2023 – 27 พฤศจิกายน 2023
.
ข้อมูลเพิ่มเติมและการแลกรับเกม: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https://th.msi.com/Promotion/escape-the-darkness-with-rtx
.
🛒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ซื้อสินค้า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คลิกเลย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 https://msi.gm/where-to-buy-components
.
MSI Official store 👇
🛒Shopee: https://msi.gm/S6B657DB 
🛒Lazada: https://msi.gm/S3794FB3
🛒MSI TH E-Store: https://th-store.msi.com/ 
.
#MSI #MSIThailand #TrueGaming #MSIGaming #RTXOn #GeForceRTX #AlanWake2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https://quintly-image-storage.s3.amazonaws.com/915fad7eeefeef167e46185b28238688/be863fca0df28a2536317a1ebeb8931b.jpg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653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E9EEE-D956-4B89-AA9E-7FD612F52D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35885826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7F0AA-29D7-4E4C-AA42-BCCB6D8B4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494D67-E3A6-46C4-97C5-E13037F0BB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2289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887672382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549578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84461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26964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84996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72699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92193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5438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66994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9034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4999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00872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20375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9470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415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- 2023-11-24 13:06:01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MSI Z790 MAX Series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ออกแบบเพื่อโปรเซสเซอร์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Intel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เจน 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💙
❤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รองรับ โปรเซสเซอร์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Intel LGA 1700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เจน 14, 13 และ 12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🧡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มาพร้อมโซลูชัน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Wi-Fi 7
💛Lightning Gen 5 PCIe
.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ข้อมูลเพิ่มเติม: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https://th.msi.com/Landing/intel-14th-13th-gen-raptor-lake-z790-b760-best-motherboard
.
🛒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ซื้อสินค้า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คลิกเลย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 https://msi.gm/where-to-buy-components
.
MSI Official store 👇
🛒Shopee: https://msi.gm/S6B657DB 
🛒Lazada: https://msi.gm/S3794FB3
🛒MSI TH E-Store: https://th-store.msi.com/ 
.
#MSI #MSIThailand #TrueGaming #MSIGaming #MSIMotherboard #Mainboard #MSIZ790MAX #Intel #Gen14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https://quintly-image-storage.s3.amazonaws.com/915fad7eeefeef167e46185b28238688/53288064b2234dad807d5ec58ab2e1cd.jpg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0.8206 %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295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BB4401-8D3C-43F4-9436-CABDCCDBA9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3407398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C3AD6-6653-4513-B3DC-C69510364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Engaging Posts (organic + paid, exclude giveaways) | MSI Gaming (TH)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5F8A6B-B65B-46E7-B5AA-AF6D986D02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543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584187057"/>
                    </a:ext>
                  </a:extLst>
                </a:gridCol>
                <a:gridCol w="1645921">
                  <a:extLst>
                    <a:ext uri="{9D8B030D-6E8A-4147-A177-3AD203B41FA5}">
                      <a16:colId xmlns:a16="http://schemas.microsoft.com/office/drawing/2014/main" val="979023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59151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8468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26123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9600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48771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00068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1846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55782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58335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62498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57461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7572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76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MSI Gaming (TH) - 2023-11-23 16:32:34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MSI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พาทัวร์งาน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PGC2023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Cordia New" panose="020B0304020202020204" pitchFamily="34" charset="-34"/>
                        </a:rPr>
                        <a:t>พร้อมพบกับโปรโมชั่นสุดพิเศษพลาดไม่ได้!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🥳
#MSI #TrueGaming #MSIxPGC2023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https://quintly-image-storage.s3.amazonaws.com/915fad7eeefeef167e46185b28238688/d355044699e16965d6ffd1918ebbd04d.jpg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2.0381 %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462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C0D71A-733F-40AF-8CD7-6843F8EFE0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11/17/2023 - 11/30/2023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5176886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20231207_084317</Template>
  <TotalTime>21</TotalTime>
  <Words>6927</Words>
  <Application>Microsoft Office PowerPoint</Application>
  <PresentationFormat>On-screen Show (4:3)</PresentationFormat>
  <Paragraphs>766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Facebook Top 10 Engaging Posts (organic + paid, exclude giveaways) | MSI Gaming (TH) - 1 of 26</vt:lpstr>
      <vt:lpstr>Facebook Top 10 Engaging Posts (organic + paid, exclude giveaways) | MSI Gaming (TH) - 2 of 26</vt:lpstr>
      <vt:lpstr>Facebook Top 10 Engaging Posts (organic + paid, exclude giveaways) | MSI Gaming (TH) - 3 of 26</vt:lpstr>
      <vt:lpstr>Facebook Top 10 Engaging Posts (organic + paid, exclude giveaways) | MSI Gaming (TH) - 4 of 26</vt:lpstr>
      <vt:lpstr>Facebook Top 10 Engaging Posts (organic + paid, exclude giveaways) | MSI Gaming (TH) - 5 of 26</vt:lpstr>
      <vt:lpstr>Facebook Top 10 Engaging Posts (organic + paid, exclude giveaways) | MSI Gaming (TH) - 6 of 26</vt:lpstr>
      <vt:lpstr>Facebook Top 10 Engaging Posts (organic + paid, exclude giveaways) | MSI Gaming (TH) - 7 of 26</vt:lpstr>
      <vt:lpstr>Facebook Top 10 Engaging Posts (organic + paid, exclude giveaways) | MSI Gaming (TH) - 8 of 26</vt:lpstr>
      <vt:lpstr>Facebook Top 10 Engaging Posts (organic + paid, exclude giveaways) | MSI Gaming (TH) - 9 of 26</vt:lpstr>
      <vt:lpstr>Facebook Top 10 Engaging Posts (organic + paid, exclude giveaways) | MSI Gaming (TH) - 10 of 26</vt:lpstr>
      <vt:lpstr>Facebook Top 10 Engaging Posts (organic + paid, exclude giveaways) | MSI Gaming (TH) - 11 of 26</vt:lpstr>
      <vt:lpstr>Facebook Top 10 Engaging Posts (organic + paid, exclude giveaways) | MSI Gaming (TH) - 12 of 26</vt:lpstr>
      <vt:lpstr>Facebook Top 10 Engaging Posts (organic + paid, exclude giveaways) | MSI Gaming (TH) - 13 of 26</vt:lpstr>
      <vt:lpstr>Facebook Top 10 Engaging Posts (organic + paid, exclude giveaways) | MSI Gaming (TH) - 14 of 26</vt:lpstr>
      <vt:lpstr>Facebook Top 10 Engaging Posts (organic + paid, exclude giveaways) | MSI Gaming (TH) - 15 of 26</vt:lpstr>
      <vt:lpstr>Facebook Top 10 Engaging Posts (organic + paid, exclude giveaways) | MSI Gaming (TH) - 16 of 26</vt:lpstr>
      <vt:lpstr>Facebook Top 10 Engaging Posts (organic + paid, exclude giveaways) | MSI Gaming (TH) - 17 of 26</vt:lpstr>
      <vt:lpstr>Facebook Top 10 Engaging Posts (organic + paid, exclude giveaways) | MSI Gaming (TH) - 18 of 26</vt:lpstr>
      <vt:lpstr>Facebook Top 10 Engaging Posts (organic + paid, exclude giveaways) | MSI Gaming (TH) - 19 of 26</vt:lpstr>
      <vt:lpstr>Facebook Top 10 Engaging Posts (organic + paid, exclude giveaways) | MSI Gaming (TH) - 20 of 26</vt:lpstr>
      <vt:lpstr>Facebook Top 10 Engaging Posts (organic + paid, exclude giveaways) | MSI Gaming (TH) - 21 of 26</vt:lpstr>
      <vt:lpstr>Facebook Top 10 Engaging Posts (organic + paid, exclude giveaways) | MSI Gaming (TH) - 22 of 26</vt:lpstr>
      <vt:lpstr>Facebook Top 10 Engaging Posts (organic + paid, exclude giveaways) | MSI Gaming (TH) - 23 of 26</vt:lpstr>
      <vt:lpstr>Facebook Top 10 Engaging Posts (organic + paid, exclude giveaways) | MSI Gaming (TH) - 24 of 26</vt:lpstr>
      <vt:lpstr>Facebook Top 10 Engaging Posts (organic + paid, exclude giveaways) | MSI Gaming (TH) - 25 of 26</vt:lpstr>
      <vt:lpstr>Facebook Top 10 Engaging Posts (organic + paid, exclude giveaways) | MSI Gaming (TH)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Top 10 Engaging Posts (organic + paid, exclude giveaways) | MSI Gaming (TH) - 1 of 26</dc:title>
  <dc:creator>Frederik Born</dc:creator>
  <cp:lastModifiedBy>Frederik Born</cp:lastModifiedBy>
  <cp:revision>1</cp:revision>
  <dcterms:created xsi:type="dcterms:W3CDTF">2023-12-07T08:43:18Z</dcterms:created>
  <dcterms:modified xsi:type="dcterms:W3CDTF">2023-12-07T09:04:56Z</dcterms:modified>
</cp:coreProperties>
</file>