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 Λ Z Ξ R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1950000</c:v>
                </c:pt>
                <c:pt idx="1">
                  <c:v>1950000</c:v>
                </c:pt>
                <c:pt idx="2">
                  <c:v>1950000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74-432A-95A5-629EF285FE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 (HQ)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801000</c:v>
                </c:pt>
                <c:pt idx="1">
                  <c:v>829000</c:v>
                </c:pt>
                <c:pt idx="2">
                  <c:v>848000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74-432A-95A5-629EF285FE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MSI Global (HQ)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337000</c:v>
                </c:pt>
                <c:pt idx="1">
                  <c:v>337000</c:v>
                </c:pt>
                <c:pt idx="2">
                  <c:v>337000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74-432A-95A5-629EF285FE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MSI Gaming (HQ)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340000</c:v>
                </c:pt>
                <c:pt idx="1">
                  <c:v>343000</c:v>
                </c:pt>
                <c:pt idx="2">
                  <c:v>346000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74-432A-95A5-629EF285FE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MSI Deutschland (DE)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9600</c:v>
                </c:pt>
                <c:pt idx="1">
                  <c:v>9600</c:v>
                </c:pt>
                <c:pt idx="2">
                  <c:v>9600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74-432A-95A5-629EF285FE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GIGABYTE (HQ)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84800</c:v>
                </c:pt>
                <c:pt idx="1">
                  <c:v>84900</c:v>
                </c:pt>
                <c:pt idx="2">
                  <c:v>84900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674-432A-95A5-629EF285FE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ROG Global (HQ)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Sheet1!$H$2:$H$4</c:f>
              <c:numCache>
                <c:formatCode>General</c:formatCode>
                <c:ptCount val="3"/>
                <c:pt idx="0">
                  <c:v>530000</c:v>
                </c:pt>
                <c:pt idx="1">
                  <c:v>530000</c:v>
                </c:pt>
                <c:pt idx="2">
                  <c:v>530000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674-432A-95A5-629EF285FE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France (FR)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Sheet1!$I$2:$I$4</c:f>
              <c:numCache>
                <c:formatCode>General</c:formatCode>
                <c:ptCount val="3"/>
                <c:pt idx="0">
                  <c:v>20100</c:v>
                </c:pt>
                <c:pt idx="1">
                  <c:v>20100</c:v>
                </c:pt>
                <c:pt idx="2">
                  <c:v>20100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674-432A-95A5-629EF285FEE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MSI España (ES)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Sheet1!$J$2:$J$4</c:f>
              <c:numCache>
                <c:formatCode>General</c:formatCode>
                <c:ptCount val="3"/>
                <c:pt idx="0">
                  <c:v>44100</c:v>
                </c:pt>
                <c:pt idx="1">
                  <c:v>44100</c:v>
                </c:pt>
                <c:pt idx="2">
                  <c:v>44100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674-432A-95A5-629EF285FEE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AORUS (HQ)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Sheet1!$K$2:$K$4</c:f>
              <c:numCache>
                <c:formatCode>General</c:formatCode>
                <c:ptCount val="3"/>
                <c:pt idx="0">
                  <c:v>139000</c:v>
                </c:pt>
                <c:pt idx="1">
                  <c:v>139000</c:v>
                </c:pt>
                <c:pt idx="2">
                  <c:v>139000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674-432A-95A5-629EF285FEE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MSI USA (US)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Sheet1!$L$2:$L$4</c:f>
              <c:numCache>
                <c:formatCode>General</c:formatCode>
                <c:ptCount val="3"/>
                <c:pt idx="0">
                  <c:v>5110</c:v>
                </c:pt>
                <c:pt idx="1">
                  <c:v>5110</c:v>
                </c:pt>
                <c:pt idx="2">
                  <c:v>5120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674-432A-95A5-629EF285FEE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MSI Benelux (BNX)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Sheet1!$M$2:$M$4</c:f>
              <c:numCache>
                <c:formatCode>General</c:formatCode>
                <c:ptCount val="3"/>
                <c:pt idx="0">
                  <c:v>438</c:v>
                </c:pt>
                <c:pt idx="1">
                  <c:v>438</c:v>
                </c:pt>
                <c:pt idx="2">
                  <c:v>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674-432A-95A5-629EF285FEE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MSI Czech &amp; Slovak (CZ)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Sheet1!$N$2:$N$4</c:f>
              <c:numCache>
                <c:formatCode>General</c:formatCode>
                <c:ptCount val="3"/>
                <c:pt idx="0">
                  <c:v>737</c:v>
                </c:pt>
                <c:pt idx="1">
                  <c:v>737</c:v>
                </c:pt>
                <c:pt idx="2">
                  <c:v>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674-432A-95A5-629EF285FEE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MSI Indonesia (ID)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Sheet1!$O$2:$O$4</c:f>
              <c:numCache>
                <c:formatCode>General</c:formatCode>
                <c:ptCount val="3"/>
                <c:pt idx="0">
                  <c:v>5780</c:v>
                </c:pt>
                <c:pt idx="1">
                  <c:v>5780</c:v>
                </c:pt>
                <c:pt idx="2">
                  <c:v>5780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674-432A-95A5-629EF285FEE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MSI HOW-TO CHANNEL (HQ)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Sheet1!$P$2:$P$4</c:f>
              <c:numCache>
                <c:formatCode>General</c:formatCode>
                <c:ptCount val="3"/>
                <c:pt idx="0">
                  <c:v>52900</c:v>
                </c:pt>
                <c:pt idx="1">
                  <c:v>52900</c:v>
                </c:pt>
                <c:pt idx="2">
                  <c:v>52900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674-432A-95A5-629EF285FEE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MSI India (IN)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Sheet1!$Q$2:$Q$4</c:f>
              <c:numCache>
                <c:formatCode>General</c:formatCode>
                <c:ptCount val="3"/>
                <c:pt idx="0">
                  <c:v>54800</c:v>
                </c:pt>
                <c:pt idx="1">
                  <c:v>54800</c:v>
                </c:pt>
                <c:pt idx="2">
                  <c:v>54800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674-432A-95A5-629EF285FEE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MSI Italia (IT)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Sheet1!$R$2:$R$4</c:f>
              <c:numCache>
                <c:formatCode>General</c:formatCode>
                <c:ptCount val="3"/>
                <c:pt idx="0">
                  <c:v>2150</c:v>
                </c:pt>
                <c:pt idx="1">
                  <c:v>2150</c:v>
                </c:pt>
                <c:pt idx="2">
                  <c:v>2150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674-432A-95A5-629EF285FEE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MSI KOREA (KR)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Sheet1!$S$2:$S$4</c:f>
              <c:numCache>
                <c:formatCode>General</c:formatCode>
                <c:ptCount val="3"/>
                <c:pt idx="0">
                  <c:v>2420</c:v>
                </c:pt>
                <c:pt idx="1">
                  <c:v>2420</c:v>
                </c:pt>
                <c:pt idx="2">
                  <c:v>2420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674-432A-95A5-629EF285FEE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MSI Philippines (PH)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Sheet1!$T$2:$T$4</c:f>
              <c:numCache>
                <c:formatCode>General</c:formatCode>
                <c:ptCount val="3"/>
                <c:pt idx="0">
                  <c:v>3370</c:v>
                </c:pt>
                <c:pt idx="1">
                  <c:v>3360</c:v>
                </c:pt>
                <c:pt idx="2">
                  <c:v>3370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674-432A-95A5-629EF285FEE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MSI Polska (PL)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Sheet1!$U$2:$U$4</c:f>
              <c:numCache>
                <c:formatCode>General</c:formatCode>
                <c:ptCount val="3"/>
                <c:pt idx="0">
                  <c:v>21100</c:v>
                </c:pt>
                <c:pt idx="1">
                  <c:v>21100</c:v>
                </c:pt>
                <c:pt idx="2">
                  <c:v>21100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674-432A-95A5-629EF285FEE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MSI CIS (RU)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Sheet1!$V$2:$V$4</c:f>
              <c:numCache>
                <c:formatCode>General</c:formatCode>
                <c:ptCount val="3"/>
                <c:pt idx="0">
                  <c:v>5840</c:v>
                </c:pt>
                <c:pt idx="1">
                  <c:v>5840</c:v>
                </c:pt>
                <c:pt idx="2">
                  <c:v>5840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674-432A-95A5-629EF285FEEB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MSI Thailand (TH)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Sheet1!$W$2:$W$4</c:f>
              <c:numCache>
                <c:formatCode>General</c:formatCode>
                <c:ptCount val="3"/>
                <c:pt idx="0">
                  <c:v>2070</c:v>
                </c:pt>
                <c:pt idx="1">
                  <c:v>2070</c:v>
                </c:pt>
                <c:pt idx="2">
                  <c:v>2070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674-432A-95A5-629EF285FEEB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MSI Türkiye (TR)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Sheet1!$X$2:$X$4</c:f>
              <c:numCache>
                <c:formatCode>General</c:formatCode>
                <c:ptCount val="3"/>
                <c:pt idx="0">
                  <c:v>12000</c:v>
                </c:pt>
                <c:pt idx="1">
                  <c:v>12000</c:v>
                </c:pt>
                <c:pt idx="2">
                  <c:v>12000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674-432A-95A5-629EF285FEEB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MSI Ukraine (UA)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Sheet1!$Y$2:$Y$4</c:f>
              <c:numCache>
                <c:formatCode>General</c:formatCode>
                <c:ptCount val="3"/>
                <c:pt idx="0">
                  <c:v>2510</c:v>
                </c:pt>
                <c:pt idx="1">
                  <c:v>2510</c:v>
                </c:pt>
                <c:pt idx="2">
                  <c:v>2510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674-432A-95A5-629EF285FEEB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MSI Vietnam (VN)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Sheet1!$Z$2:$Z$4</c:f>
              <c:numCache>
                <c:formatCode>General</c:formatCode>
                <c:ptCount val="3"/>
                <c:pt idx="0">
                  <c:v>1490</c:v>
                </c:pt>
                <c:pt idx="1">
                  <c:v>1490</c:v>
                </c:pt>
                <c:pt idx="2">
                  <c:v>1490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3674-432A-95A5-629EF285FEEB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エムエスアイコンピュータージャパン (JP)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Sheet1!$AA$2:$AA$4</c:f>
              <c:numCache>
                <c:formatCode>General</c:formatCode>
                <c:ptCount val="3"/>
                <c:pt idx="0">
                  <c:v>2630</c:v>
                </c:pt>
                <c:pt idx="1">
                  <c:v>2630</c:v>
                </c:pt>
                <c:pt idx="2">
                  <c:v>2640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674-432A-95A5-629EF285FEEB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美星メイ ☆Mihoshi Mei☆ (JP)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Sheet1!$AB$2:$AB$4</c:f>
              <c:numCache>
                <c:formatCode>General</c:formatCode>
                <c:ptCount val="3"/>
                <c:pt idx="0">
                  <c:v>14100</c:v>
                </c:pt>
                <c:pt idx="1">
                  <c:v>14100</c:v>
                </c:pt>
                <c:pt idx="2">
                  <c:v>14100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674-432A-95A5-629EF285FEEB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MSI Middle East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45231</c:v>
                </c:pt>
                <c:pt idx="1">
                  <c:v>45232</c:v>
                </c:pt>
                <c:pt idx="2">
                  <c:v>45233</c:v>
                </c:pt>
              </c:numCache>
            </c:numRef>
          </c:cat>
          <c:val>
            <c:numRef>
              <c:f>Sheet1!$AC$2:$AC$4</c:f>
              <c:numCache>
                <c:formatCode>General</c:formatCode>
                <c:ptCount val="3"/>
                <c:pt idx="0">
                  <c:v>838</c:v>
                </c:pt>
                <c:pt idx="1">
                  <c:v>837</c:v>
                </c:pt>
                <c:pt idx="2">
                  <c:v>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674-432A-95A5-629EF285F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588440"/>
        <c:axId val="213117080"/>
      </c:lineChart>
      <c:dateAx>
        <c:axId val="5458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117080"/>
        <c:crosses val="autoZero"/>
        <c:auto val="1"/>
        <c:lblOffset val="100"/>
        <c:baseTimeUnit val="days"/>
      </c:dateAx>
      <c:valAx>
        <c:axId val="21311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58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4C29A-87C7-484B-A0BC-BBFED064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662864-616A-4A85-9710-19A711E85E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074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F72D0-7064-49CF-AB12-BF1FAC349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4D37B-DA46-48E1-A757-BF2276D83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63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20231103_100028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All profiles</dc:title>
  <dc:creator>Frederik Born</dc:creator>
  <cp:lastModifiedBy>Frederik Born</cp:lastModifiedBy>
  <cp:revision>1</cp:revision>
  <dcterms:created xsi:type="dcterms:W3CDTF">2023-11-03T10:00:29Z</dcterms:created>
  <dcterms:modified xsi:type="dcterms:W3CDTF">2023-11-03T10:00:46Z</dcterms:modified>
</cp:coreProperties>
</file>