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11377890</c:v>
                </c:pt>
                <c:pt idx="1">
                  <c:v>11380515</c:v>
                </c:pt>
                <c:pt idx="2">
                  <c:v>11380595</c:v>
                </c:pt>
                <c:pt idx="3">
                  <c:v>11380978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5D-4107-93AA-BBD3399B85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 (HQ)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26411062</c:v>
                </c:pt>
                <c:pt idx="1">
                  <c:v>26410536</c:v>
                </c:pt>
                <c:pt idx="2">
                  <c:v>26410190</c:v>
                </c:pt>
                <c:pt idx="3">
                  <c:v>26410854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5D-4107-93AA-BBD3399B85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GIGABYTE (HQ)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1936227</c:v>
                </c:pt>
                <c:pt idx="1">
                  <c:v>1936153</c:v>
                </c:pt>
                <c:pt idx="2">
                  <c:v>1936076</c:v>
                </c:pt>
                <c:pt idx="3">
                  <c:v>1936041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5D-4107-93AA-BBD3399B85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ASUS Republic of Gamers (HQ)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4850439</c:v>
                </c:pt>
                <c:pt idx="1">
                  <c:v>4850364</c:v>
                </c:pt>
                <c:pt idx="2">
                  <c:v>4851571</c:v>
                </c:pt>
                <c:pt idx="3">
                  <c:v>4851774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5D-4107-93AA-BBD3399B85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Razer (HQ)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11123722</c:v>
                </c:pt>
                <c:pt idx="1">
                  <c:v>11122503</c:v>
                </c:pt>
                <c:pt idx="2">
                  <c:v>11124106</c:v>
                </c:pt>
                <c:pt idx="3">
                  <c:v>11121699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5D-4107-93AA-BBD3399B85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Sheet1!$G$2:$G$5</c:f>
              <c:numCache>
                <c:formatCode>General</c:formatCode>
                <c:ptCount val="4"/>
                <c:pt idx="0">
                  <c:v>7487706</c:v>
                </c:pt>
                <c:pt idx="1">
                  <c:v>7489015</c:v>
                </c:pt>
                <c:pt idx="2">
                  <c:v>7492102</c:v>
                </c:pt>
                <c:pt idx="3">
                  <c:v>7490293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5D-4107-93AA-BBD3399B85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AORUS (HQ)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Sheet1!$H$2:$H$5</c:f>
              <c:numCache>
                <c:formatCode>General</c:formatCode>
                <c:ptCount val="4"/>
                <c:pt idx="0">
                  <c:v>5037439</c:v>
                </c:pt>
                <c:pt idx="1">
                  <c:v>5036773</c:v>
                </c:pt>
                <c:pt idx="2">
                  <c:v>5037543</c:v>
                </c:pt>
                <c:pt idx="3">
                  <c:v>5038050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5D-4107-93AA-BBD3399B85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(Default)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Sheet1!$I$2:$I$5</c:f>
              <c:numCache>
                <c:formatCode>General</c:formatCode>
                <c:ptCount val="4"/>
                <c:pt idx="0">
                  <c:v>1454466</c:v>
                </c:pt>
                <c:pt idx="1">
                  <c:v>1455791</c:v>
                </c:pt>
                <c:pt idx="2">
                  <c:v>1456523</c:v>
                </c:pt>
                <c:pt idx="3">
                  <c:v>1456731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5D-4107-93AA-BBD3399B85A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Predator Gaming (HQ)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45023</c:v>
                </c:pt>
                <c:pt idx="1">
                  <c:v>45024</c:v>
                </c:pt>
                <c:pt idx="2">
                  <c:v>45025</c:v>
                </c:pt>
                <c:pt idx="3">
                  <c:v>45026</c:v>
                </c:pt>
              </c:numCache>
            </c:numRef>
          </c:cat>
          <c:val>
            <c:numRef>
              <c:f>Sheet1!$J$2:$J$5</c:f>
              <c:numCache>
                <c:formatCode>General</c:formatCode>
                <c:ptCount val="4"/>
                <c:pt idx="0">
                  <c:v>1182956</c:v>
                </c:pt>
                <c:pt idx="1">
                  <c:v>1183083</c:v>
                </c:pt>
                <c:pt idx="2">
                  <c:v>1183110</c:v>
                </c:pt>
                <c:pt idx="3">
                  <c:v>1183257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E5D-4107-93AA-BBD3399B8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42088"/>
        <c:axId val="383039792"/>
      </c:lineChart>
      <c:dateAx>
        <c:axId val="383042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39792"/>
        <c:crosses val="autoZero"/>
        <c:auto val="1"/>
        <c:lblOffset val="100"/>
        <c:baseTimeUnit val="days"/>
      </c:dateAx>
      <c:valAx>
        <c:axId val="3830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4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FA01-B1D4-4531-A4EC-5544A424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Competition Group 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DDCF2-6D2B-4AC5-87AA-6568A895EB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99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8D5F2-4610-4BE8-881B-0D70B5C1A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04/07/2023 - 04/10/2023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43C51-F417-4D2F-9A04-F70F442E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05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20230410_023335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Competition Group 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Competition Group - HQ</dc:title>
  <dc:creator>Frederik Born</dc:creator>
  <cp:lastModifiedBy>Frederik Born</cp:lastModifiedBy>
  <cp:revision>1</cp:revision>
  <dcterms:created xsi:type="dcterms:W3CDTF">2023-04-10T02:33:36Z</dcterms:created>
  <dcterms:modified xsi:type="dcterms:W3CDTF">2023-04-10T02:33:44Z</dcterms:modified>
</cp:coreProperties>
</file>