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2AC65-BE71-48A5-A483-F552A313E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Competition Group - 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A95995-17B2-4F16-9DB0-E72A5A5BDC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6426526"/>
              </p:ext>
            </p:extLst>
          </p:nvPr>
        </p:nvGraphicFramePr>
        <p:xfrm>
          <a:off x="457200" y="1731963"/>
          <a:ext cx="7653527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6127807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34814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902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53290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087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8015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7078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00251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00877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2384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982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875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aorus_in (IN)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629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msigaming_india (IN)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20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msi_india (IN)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02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asusrog.in (IN)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206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2176B-B990-431F-8C06-699E98A5FE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07/01/2022 - 11/24/2022</a:t>
            </a:r>
          </a:p>
        </p:txBody>
      </p:sp>
    </p:spTree>
    <p:extLst>
      <p:ext uri="{BB962C8B-B14F-4D97-AF65-F5344CB8AC3E}">
        <p14:creationId xmlns:p14="http://schemas.microsoft.com/office/powerpoint/2010/main" val="28099414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20221124_091540</Template>
  <TotalTime>0</TotalTime>
  <Words>94</Words>
  <Application>Microsoft Office PowerPoint</Application>
  <PresentationFormat>On-screen Show (4:3)</PresentationFormat>
  <Paragraphs>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Competition Group - 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Competition Group - IN</dc:title>
  <dc:creator>Administrator</dc:creator>
  <cp:lastModifiedBy>Administrator</cp:lastModifiedBy>
  <cp:revision>1</cp:revision>
  <dcterms:created xsi:type="dcterms:W3CDTF">2022-11-24T09:16:34Z</dcterms:created>
  <dcterms:modified xsi:type="dcterms:W3CDTF">2022-11-24T09:16:45Z</dcterms:modified>
</cp:coreProperties>
</file>