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39E71-07A4-4450-8CFE-4E0B48B48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8E103-CA08-4955-87DF-ACE3A5FCB2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2071669"/>
              </p:ext>
            </p:extLst>
          </p:nvPr>
        </p:nvGraphicFramePr>
        <p:xfrm>
          <a:off x="457200" y="1731963"/>
          <a:ext cx="781812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914567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68092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1942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5032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24024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3037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64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- 2022-08-09 15:34:43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Perfect Wedding Gift 💕
.
.
.
#aorus #aorusgaming #gigabyte #gigabytegaming #wedding #weddinggifts #indiangamers #pcbuilders #indianpcbuilders #nvidia #amd #intel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10/22/2022 00:11:53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- 2022-08-08 09:58:48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team India for winning bronze in DOTA 2  in Common Wealth Games 2022! 🇮🇳
.
.
.
#aorus #aorusgaming #gigabyte #teaminida #commonwealthgames #gigabytegaming #indiangamers #pcbuilders #indianpcbuilders #nvidia #amd #intel #dota2 #dota2india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10/21/2022 06:11:26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73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- 2022-07-07 16:15:15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gift I want to be given. 🥺🤞
#AORUS #GIGABYTE #PC #PCGAMER #VGA #GraphicsCard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08/24/2022 12:11:20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053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302E4-8B12-4554-A04D-B8A7206C2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2528333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F7837-7806-48EC-8D56-8CE3849B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D31EB5-A661-4CCE-83DC-08CAEE5431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640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933672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18966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10469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5740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4319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945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10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- 2022-07-28 12:59:50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a creator , I demand nothing less than the best to work towards my passion .
To help me in this journey  msigaming_india #GFseries laptop has got my back which helps me to perform my best without any hassle.
#AStartOfMyPassion #GFseries #MSI #msiindia #msilaptops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08/27/2022 00:10:14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84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- 2022-08-07 12:10:19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did you spend your Friendship day with your gang?
Let us know in the comments.
Tag your gang and invite them for a Valo section.
 Happy Friendship day to our awesome gang
 - Love MSI ❤️ 
 #msi #msigaming #msigamingindia #Laptop #happyfriendshipday #valorent #gamegang #msiindia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09/30/2022 06:10:39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07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ACCDA-A375-43B4-8D88-9A5E9889B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1332974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0AA6-4342-4337-80F6-0E440F3D0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4E9F7-75B8-4416-B075-4ABE8B419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8825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58460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3697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4423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6811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1314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3301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66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msi_india - 2022-09-15 05:39:07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Day with My MSI Modern 14
Go enjoy the perfect weather with your Thin &amp; Light Ultra-Portable Laptop outside on a Work from anywhere day.
With Long Battery life and great performance, work and sip your favorite coffee by your side.
Check awesome deals this festive season on your perfect laptop - link mentioned in story 👈
Reel Credit- _drishtiagarwal_
#MSI #MSIIndia #Modern14 #DiwaliOffer #Laptop #yourbesteverydaylaptop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11/24/2022 06:09:38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89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- 2022-10-11 13:12:15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Verified
Unboxing the future with battlerigs ! Meet the mighty Nvidia RTX 4090 GIGABYTE Gaming OC 💪 📷 mr_matt_lee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11/24/2022 06:12:01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230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70DE2-5EB8-4E0E-BFA7-FC571BE07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387189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5555C-CD60-46FF-B913-9A62611FD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F1423E-CE10-42D3-8BEC-ABE080C96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7161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08323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3329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00325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34321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1737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1544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455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- 2022-08-14 18:29:59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Independence Day 🇮🇳
#aorus #aorusgaming #gigabyte #gigabytegaming #independanceday #india  #indiangamers #pcbuilders #indianpcbuilders #nvidia #amd #intel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10/24/2022 06:11:11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1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- 2022-08-01 10:30:53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brand new MSI Store in Mumbai, India 🥳
Visit, experience &amp; Buy our latest Laptops at "Icons Futuretech Pvt. Ltd."
📍 Shop No 11, Ground Floor, Satellite Silver, Opp. Star Plus, Marol Naka, Andheri-Kurla Road, Andheri (E), Mumbai
.
.
#MSI #MSIIndia #BrandStore #laptop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09/30/2022 06:10:39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38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- 2022-07-08 02:58:23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#msi #msicoreliquid #s360 #ipsdisplay #liquidcooler
msigaming_indonesia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08/18/2022 12:09:49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408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2DDD3-6968-49AD-849F-9681D19C5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3423218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DC445-6FAD-461A-8056-585483F02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4E8886-F55B-424C-A8AD-EBFA91622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767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06849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580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1451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9487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81221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0786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29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- 2022-07-30 04:02:43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#ThrowbackPost 
Only the Best for the best 🤙
neymarjr glad you enjoyed
Pc spec list :- 
MB: Z490 Aorus Master
- CPU: i9 10900k
- RAM: AORUS RGB Memory (2x8GB) 3600MHz x2
- SSD: AORUS M.2 Gen4 1TB
- Case: AORUS Gaming Case C300G
- Monitor: AORUS FI27Q-P
- PSU: AORUS P850GM
- VGA: AORUS RTX 3090
- Cooler: AORUS Liquid Cooler 360
-----
#AORUS #GIGABYTE #neymar #neymarjr #njr #njr10 #TeamUpFightOn #gaming #gamingsetup #gamingpc #gaminglife #aorusgaming #InstaGaming #InstaGamers #InstaGame #Gamerlife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10/18/2022 06:10:29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173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8B5A8-9035-4804-822C-A4E51FC96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2899177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44F-8AC2-4285-91D4-9C03305B6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E7A73-7C48-4CD5-82AA-5D0A11FC52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8078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85804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24362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01965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8294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9105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1074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7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- 2022-07-26 12:30:58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Which one are you? ❤
.
.
.
#aorus #aorusgaming #gigabyte #gamers #normalvsgamers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09/08/2022 12:11:46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495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BE4F6-CB7A-47BC-BA6B-C79A69E13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307528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0ADD4-A9D1-4F9E-AE90-35DC6142B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B33A8-C7D6-4A8E-A69C-D897789490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500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37268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7479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434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816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12811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3616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18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- 2022-09-29 09:21:40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Thin &amp; Light Power Pack Gaming Laptop #GF63
Equips with up to the latest 11th Gen. Intel® Core™ i7 processor, and with up to GeForce RTX™ 30 Series GPU, powers the world's fastest laptops for gamers and creators and maximize efficiency in gameplay, multi-task work and productivity.
Most Student Recommended Laptop are here with up to 35% off this Diwali season. Get yours now!!
https://in.msi.com/Promotion/2022-diwali-promotion/nb
.
.
Reel Credit: _drishtiagarwal_
.
.
#MSI #MSIGaming #MSIIndia #MSIGamingIndia #Laptop #Diwalioffer #reels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11/08/2022 12:10:48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427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A28A1-BB6E-4F58-B4AE-4C7EF77B8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2112609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896F-824E-4EBC-886F-BEF9C41FD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F73025-33C9-4110-94FF-FFF3E875D1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810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51806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3425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81811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44732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4608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0390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39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msi_india - 2022-08-01 05:44:45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brand new MSI Store in Mumbai, India 🥳
Visit, experience &amp; Buy our latest Laptops at "Icons Futuretech Pvt. Ltd."
📍 Shop No 11, Ground Floor, Satellite Silver, Opp. Star Plus, Marol Naka, Andheri-Kurla Road, Andheri (E), Mumbai
.
.
#MSI #MSIIndia #BrandStore #laptop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10/20/2022 12:10:18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80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- 2022-07-11 13:18:19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Found my true love! &lt;3 
#AORUS #GIGABYTE #TeamUpFightOn #PCGaming #PCMR #PCMasterRace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08/25/2022 12:11:23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884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AE411-6564-4E08-A708-562EC78BE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2761056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8D77-6B1A-4420-B1D9-3BBC45386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94BD88-A753-4227-98BC-D08D8112C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4797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62570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6251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5997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87934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6084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7630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53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- 2022-08-23 04:23:19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#Unboxing
Can your USB drive do this?😎
Get the cool USB drive and other goodies only in Titan GT77's exclusive bundle pack😍Learn more at &lt;Link in bio&gt;
#TitanGT #GT77 #MSI #USB #msigaming #msiindia #Laptop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09/30/2022 06:10:39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78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- 2022-11-13 15:30:36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can I resist the perfect match for gaming?
With the beast RTX 4090 GAMING X TRIO 24G graphics card, 4k 144Hz MPG321UR-QD monitor can perfectly offer an unrivaled 3A gaming experience. https://msi.gm/321UR-QD 
#GamingMonitor #RTX40 #GamingTrio #pcgamer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11/24/2022 06:10:45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772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FE60E-1E05-4567-915B-599CB64B9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2604889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FEA55-EEBC-4189-8F8A-C8B3DA934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3B4E4-A0BF-48DD-BD93-F635A31E4C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4300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9457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7651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3924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70557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01989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0279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45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- 2022-10-05 15:31:13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a look at GeForce RTX 4090 SUPRIM Unboxing✨
With a brushed metal cover, octagon-shaped fan cutouts and chevrons around each fan, the RTX40 SUPRIM Series inherits the exterior design philosophy of its predecessor.
#MSIGraphicsCard #RTX40 #SUPRIM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00:11:08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3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- 2022-10-26 06:30:08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power of cooling fans is visualized!😯
Our CoolerBoost 5 cooling technology consists of 2 powerful fans in the chassis to ensure performance under extreme load.
#MSI #VectorGP #Coolerboost #Laptop #Gaming #Cooling #Laptop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11/24/2022 06:10:45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061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78D13-0D37-46ED-9FD1-8BD5F5AB6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3583474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C47DB-2FCE-49CF-BB69-7A7D3D40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EF3493-C7CB-4D25-B469-933CBD5105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823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36455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62035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385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3765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2465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1980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28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- 2022-11-05 13:20:02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Design your creativity, and win to make it come true! Show us your masterpieces! 😍
#designyouraero details 👉 Link in bio!!
https://foxmybox.com/pages/design-your-aero
-
Step-1: Fill out the form and download the Kit
Step-2: Follow the guidelines
Step-3: Design ANYTHING you like on AERO 5!
Step-4: Upload it on Instagram with hashtags #DesignYourAERO and Tag aorus_in + foxmybox
** Don’t forget to set your account to the public ** 
#DesignYourAERO #TeamAERO #GIGABYTE #CreativityStartsHere #Intel12thGen #Nvidia #RTX30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11/24/2022 06:12:01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154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CAA9F-D978-458A-BB24-ACB6968DBE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2595197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09258-6E49-4F01-9BAC-CA1B2246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65980-C2DE-450D-8BA3-7B9297680D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876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281054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95939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75847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24552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42514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3093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98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- 2022-11-03 12:43:58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#DesignYourAERO
We know you got millions of ideas for your own setup. 🔥
How about your laptop? 
Just #Design, #Upload, #Tag to win a chance to own a real customized one!
Hit the link in bio to join and show your creativity!🙌
#DesignYourAERO #TeamAERO #GIGABYTE #CreativityStartsHere #Intel12thGen #Nvidia #RTX30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11/24/2022 06:12:01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29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- 2022-10-12 05:00:45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Admire Titan GT77, the laptop king in all its glory👑:
RGB on MSI logo and cooling vent
MX Cherry keyboard
Complete IO ports....and more
Comment 🔥 to show your love on this world's most powerful laptop!
#MSI #Titan #GT77 #Laptop #Gaming #MSIGaming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11/24/2022 06:10:45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983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CAA65-B16A-46E8-8707-09E198186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4104815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353A-9A6A-4FE0-9F19-88FB5EE73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3168E-4A0A-4F01-A4AC-A00A1DBE01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013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88081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18371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2043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3930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7295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6523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27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aorus_in - 2022-09-22 15:59:13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AORUS GeForce RTX 4090 MASTER 24G
WINDFORCE Evolves. ❄️
Bionic shark fan revolves. 🦈
Check link in bio!
#AORUS #GIGABYTE #NVIDIA #nvidiageforce #RTX40 #ApexOfCooling #CoolingWinsGames #RTX4000 #graphicscard #gaming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11/05/2022 06:11:26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9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- 2022-11-04 04:42:08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 tip from Lucky, the CS:GO PRO player😎:
You can switch Windows key with Fn keys in MSI Center to avoid accidental touches! No more fat fingers to blame when losing😉 
#MSI #Laptop  #Gaming #esports #CSGO #MSICenter #msiindia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11/24/2022 06:10:45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27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06412-BC63-4545-A86F-8FDBC9905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537621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5B36A-15B4-417F-B081-D3DFCB56D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Competition Group - IN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0AF8B-9F05-4D19-B07E-D4FE65AF13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222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90589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4146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1776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90811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84204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1475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19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- 2022-09-16 05:26:48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Attention!
Have you seen this gorgeous Raider GE67 HX?
Take a nice look at these dazzling detail design and iconic mystic light RGB light bar🤩
Leave a ❤ if you want to see more of these! 
#MSI #RaiderGE #RGB #OLED #MSIGAMING #MSIIndia #laptop #msigamingindia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10/20/2022 18:11:07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141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CD931-6DB1-44C9-A40A-D2FC90D76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07/01/2022 - 11/24/2022</a:t>
            </a:r>
          </a:p>
        </p:txBody>
      </p:sp>
    </p:spTree>
    <p:extLst>
      <p:ext uri="{BB962C8B-B14F-4D97-AF65-F5344CB8AC3E}">
        <p14:creationId xmlns:p14="http://schemas.microsoft.com/office/powerpoint/2010/main" val="7586787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20221124_091512</Template>
  <TotalTime>1</TotalTime>
  <Words>759</Words>
  <Application>Microsoft Office PowerPoint</Application>
  <PresentationFormat>On-screen Show (4:3)</PresentationFormat>
  <Paragraphs>262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Posts Table | Competition Group - IN - 1 of 14</vt:lpstr>
      <vt:lpstr>Instagram Posts Table | Competition Group - IN - 2 of 14</vt:lpstr>
      <vt:lpstr>Instagram Posts Table | Competition Group - IN - 3 of 14</vt:lpstr>
      <vt:lpstr>Instagram Posts Table | Competition Group - IN - 4 of 14</vt:lpstr>
      <vt:lpstr>Instagram Posts Table | Competition Group - IN - 5 of 14</vt:lpstr>
      <vt:lpstr>Instagram Posts Table | Competition Group - IN - 6 of 14</vt:lpstr>
      <vt:lpstr>Instagram Posts Table | Competition Group - IN - 7 of 14</vt:lpstr>
      <vt:lpstr>Instagram Posts Table | Competition Group - IN - 8 of 14</vt:lpstr>
      <vt:lpstr>Instagram Posts Table | Competition Group - IN - 9 of 14</vt:lpstr>
      <vt:lpstr>Instagram Posts Table | Competition Group - IN - 10 of 14</vt:lpstr>
      <vt:lpstr>Instagram Posts Table | Competition Group - IN - 11 of 14</vt:lpstr>
      <vt:lpstr>Instagram Posts Table | Competition Group - IN - 12 of 14</vt:lpstr>
      <vt:lpstr>Instagram Posts Table | Competition Group - IN - 13 of 14</vt:lpstr>
      <vt:lpstr>Instagram Posts Table | Competition Group - IN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Competition Group - IN - 1 of 14</dc:title>
  <dc:creator>Administrator</dc:creator>
  <cp:lastModifiedBy>Administrator</cp:lastModifiedBy>
  <cp:revision>1</cp:revision>
  <dcterms:created xsi:type="dcterms:W3CDTF">2022-11-24T09:15:13Z</dcterms:created>
  <dcterms:modified xsi:type="dcterms:W3CDTF">2022-11-24T09:16:31Z</dcterms:modified>
</cp:coreProperties>
</file>