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40F7A-B746-46F2-9FA4-FB707EA03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@msi (HQ)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B7199-A9FB-4A13-B7BC-5DB652D00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355620"/>
              </p:ext>
            </p:extLst>
          </p:nvPr>
        </p:nvGraphicFramePr>
        <p:xfrm>
          <a:off x="457200" y="1731963"/>
          <a:ext cx="781812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29529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1430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906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341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961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666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731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5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@msi (HQ) - 2022-03-25 21:00:00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https://quintly-image-storage.s3.amazonaws.com/68a1d43cc79f0129aa2e6f60bd1a21c2/fcba204c5ccb10ac4900cc6b8f86f4d1.jpg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3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@msi (HQ) - 2022-04-08 21:00:00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https://quintly-image-storage.s3.amazonaws.com/68a1d43cc79f0129aa2e6f60bd1a21c2/fc56effc99995f4950b000e5d5f6b91a.jpg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79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@msi (HQ) - 2022-05-09 21:00:00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https://quintly-image-storage.s3.amazonaws.com/68a1d43cc79f0129aa2e6f60bd1a21c2/08e8a9de8491c2f5cb27db359c1cc633.jpg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0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@msi (HQ) - 2022-04-22 21:00:00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https://quintly-image-storage.s3.amazonaws.com/68a1d43cc79f0129aa2e6f60bd1a21c2/4bf12c8e24574b9dead5fc5f1d695ea1.jpg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803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05B58-8ADC-46EE-824A-9041BA564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540712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20220614_021840</Template>
  <TotalTime>0</TotalTime>
  <Words>132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Videos Table | @msi (HQ)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@msi (HQ)</dc:title>
  <dc:creator>Administrator</dc:creator>
  <cp:lastModifiedBy>Administrator</cp:lastModifiedBy>
  <cp:revision>1</cp:revision>
  <dcterms:created xsi:type="dcterms:W3CDTF">2022-06-14T02:18:40Z</dcterms:created>
  <dcterms:modified xsi:type="dcterms:W3CDTF">2022-06-14T02:18:48Z</dcterms:modified>
</cp:coreProperties>
</file>