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35011-7000-4642-8F4D-C2E27DE6A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WW MSI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E6734D-1F12-44D0-9B1F-E3C9E27AF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79722"/>
              </p:ext>
            </p:extLst>
          </p:nvPr>
        </p:nvGraphicFramePr>
        <p:xfrm>
          <a:off x="457200" y="1731963"/>
          <a:ext cx="7735827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3009727947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64572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217173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078799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85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5287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4617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7095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4766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3656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1501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9809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4085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4681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37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(MY)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7326408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49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89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(GR)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61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(Middle East)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7325929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18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21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535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4537D-A836-4873-BD8B-0CA04D4C2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375415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7F29A-A988-4DAC-AE76-67F45B2A7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WW MSI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5DB6AD-5079-40F7-AE2F-162C3FCE3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0790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66447982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985161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401042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876912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3387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9371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4392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9108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8382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3945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239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437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0261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170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89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(TR)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7325268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21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(TW)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7323346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81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(South Africa)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91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(UY)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78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(FR)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21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(LK)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007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E68D3-1F0A-4EF4-90DA-90B0E5358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795984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CE70-5212-4888-B3CF-BD6D38150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WW MSI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AF3DE-BCE6-4525-9ED0-F8435674CB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0208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332511562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574901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801321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895278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0079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1169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2130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0041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5027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5798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0229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2037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7094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7780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79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(HK)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17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7337118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50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(RU)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95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(CO)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21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(KR)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58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696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BC8CE-C6BF-438D-8C98-2A4ED1190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87691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355E4-8FC9-425B-875E-C149A20AA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WW MSI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8FC873-173A-45D2-9EFB-696AA34BC7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9274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497844177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248843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482685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188847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0985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2345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0950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7254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3609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2667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1286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7664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3531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2509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843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(PE)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7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2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(Latam)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77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(NP)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51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(SG)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97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(PL)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499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49BE3-7F09-47D6-98C2-B3203E65C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930807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7E8D-9589-4A0A-A127-9B1CFEF65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WW MSI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947DB0-767D-4B09-910A-231388F226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1482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410572526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420618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8106126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965550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3714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0984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2184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0156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921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3696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6163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3767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77611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8011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10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207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23153-A3FE-4BC4-A006-ACFBF28C2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031063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20220413_011418</Template>
  <TotalTime>3</TotalTime>
  <Words>662</Words>
  <Application>Microsoft Office PowerPoint</Application>
  <PresentationFormat>On-screen Show (4:3)</PresentationFormat>
  <Paragraphs>430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Key Metrics Table | WW MSI - 1 of 5</vt:lpstr>
      <vt:lpstr>Facebook Key Metrics Table | WW MSI - 2 of 5</vt:lpstr>
      <vt:lpstr>Facebook Key Metrics Table | WW MSI - 3 of 5</vt:lpstr>
      <vt:lpstr>Facebook Key Metrics Table | WW MSI - 4 of 5</vt:lpstr>
      <vt:lpstr>Facebook Key Metrics Table | WW MSI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WW MSI - 1 of 5</dc:title>
  <dc:creator>Administrator</dc:creator>
  <cp:lastModifiedBy>Administrator</cp:lastModifiedBy>
  <cp:revision>1</cp:revision>
  <dcterms:created xsi:type="dcterms:W3CDTF">2022-04-13T01:14:18Z</dcterms:created>
  <dcterms:modified xsi:type="dcterms:W3CDTF">2022-04-13T01:17:27Z</dcterms:modified>
</cp:coreProperties>
</file>