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9F54B-74AB-4268-A8C2-CE8023F14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WW MSI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55E476-55AE-4A99-95A1-F8FCC4B829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2822036"/>
              </p:ext>
            </p:extLst>
          </p:nvPr>
        </p:nvGraphicFramePr>
        <p:xfrm>
          <a:off x="457200" y="1731963"/>
          <a:ext cx="7735827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1569734750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16947563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5145869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8827518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87610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55052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73714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03564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10083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49694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54169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19888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20831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1716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203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(PH)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7376751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7392746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78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(VN)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7376751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7381801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163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(ID)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7376751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7380673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354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(TH)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7377727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7384611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991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(TW)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7376751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7379455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117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(UK)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7377242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7380518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003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870AC5-739C-45BB-853E-242263F522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3812095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9EEC4-3834-4795-BEA3-CFAEBCA18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WW MSI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8A9375-6469-4352-9557-D89BCD0B09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0098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2965208484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24793112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9093544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19002866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21838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15936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54410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49741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97003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33472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32312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47175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35881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8053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954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(BG)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7376751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7376825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524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7376751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7379929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60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(Middle East)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7376751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7382049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414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(CZ)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7377725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7378721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8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(PE)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7377727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7380205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344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(US)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7377725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7441582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211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51E90A-1E2F-40D9-9AE7-E03F8C6373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2933429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515E0-74A6-4542-B7FC-D51212838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WW MSI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2F2DF5-F6E2-4D15-837B-EA0861104B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83791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82840441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38844490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0873486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7765346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89083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37541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79708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05889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21811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508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50038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44696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02098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7801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567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(TH)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1233766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0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(CA)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7377239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29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(ANZ)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7377239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146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(MY)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7376751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7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(HU)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7377725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7377844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405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(South Africa)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7377239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7377827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487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F3AC47-8739-4AC7-BF31-7213D9E955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3412195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01EE8-1908-4F92-A387-E45FFD8FD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WW MSI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67DB4C-95E2-4E2A-820C-66F5532FB2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60649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1567248888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9801068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2451104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39269476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48229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34751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74322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01020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7927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47657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85953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62033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98140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8338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156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(BD)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7377241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7378262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175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1236545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043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(SG)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7378213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7378540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895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(PL)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7377238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7384557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280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(KR)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7377241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7377871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584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(BNX)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7377239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7378243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6545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AAABF-1609-47BA-B3F0-F74CAE7CC8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3270849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4342D-06F8-483F-AED1-CB233A8CD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WW MSI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990BE9-0E30-42EC-9192-CBE7C6AF6E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82151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887860413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30012300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4843028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17573836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89700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54076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05334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35169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42585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68494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6794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76541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83759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7701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789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(MY)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1233116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104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4E7200-2C06-489D-9F98-45C2C10264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4552720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20220412_202704</Template>
  <TotalTime>3</TotalTime>
  <Words>659</Words>
  <Application>Microsoft Office PowerPoint</Application>
  <PresentationFormat>On-screen Show (4:3)</PresentationFormat>
  <Paragraphs>430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 Key Metrics Table | WW MSI - 1 of 5</vt:lpstr>
      <vt:lpstr>Facebook Key Metrics Table | WW MSI - 2 of 5</vt:lpstr>
      <vt:lpstr>Facebook Key Metrics Table | WW MSI - 3 of 5</vt:lpstr>
      <vt:lpstr>Facebook Key Metrics Table | WW MSI - 4 of 5</vt:lpstr>
      <vt:lpstr>Facebook Key Metrics Table | WW MSI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WW MSI - 1 of 5</dc:title>
  <dc:creator>Administrator</dc:creator>
  <cp:lastModifiedBy>Administrator</cp:lastModifiedBy>
  <cp:revision>1</cp:revision>
  <dcterms:created xsi:type="dcterms:W3CDTF">2022-04-12T20:27:05Z</dcterms:created>
  <dcterms:modified xsi:type="dcterms:W3CDTF">2022-04-12T20:30:10Z</dcterms:modified>
</cp:coreProperties>
</file>