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64EE-ADC2-4072-8E38-F0EA47E1AB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[Hasha] CORP Post 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6D3178-3B85-4CB5-8994-B4C4C5AE13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Micro-Star Int'l Co., Ltd.</a:t>
            </a:r>
          </a:p>
        </p:txBody>
      </p:sp>
    </p:spTree>
    <p:extLst>
      <p:ext uri="{BB962C8B-B14F-4D97-AF65-F5344CB8AC3E}">
        <p14:creationId xmlns:p14="http://schemas.microsoft.com/office/powerpoint/2010/main" val="13759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17EC-7D61-4602-BCA5-A4096AD6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A7880-B233-4B62-A6BD-F2BCEBEF2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20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670206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06048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1649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3960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856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715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1898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8811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7035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4746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4942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831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A7C87-74AD-4378-89A8-51B468D7F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721325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4DA75-3F59-43C1-8E24-139CE8F99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D640E5-5F7F-4C98-A162-146F9C0F1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8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574415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9001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31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7493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262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9719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1448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3402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671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7004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3577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9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- 2021-10-18 21:02:13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🙋‍♂️💬 Who else ever seen the different types of Lucky figures? Comment A, B, or C which Lucky do you like! Three 'Lucky’ contestants will be chosen to win one of the Lucky figures by Oct. 21. ⁠
⁠
"In order to give the gaming series a unique identity, MSI put the dragon emblem and got inspiration from that, and then pulled out the cute Lucky character. They make them in a variety of sizes, from small enough to be hung on a smartphone, to huge, life-size. The company likes characters and utilizes them well! ", as quoted from a Korean corresponding report. ⁠
⁠
🔗 Tap the link in the bio to read the full article and learn more about MSI &amp; Lucky!⁠
🏆 Check out the golden one! It's our 35th Anniversary limited edition!⁠
⁠
#MSILucky #MSI #MSILuckyDragon #Figures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https://quintly-image-storage.s3.amazonaws.com/639eaf6ed32d32b54e05c0f62af648ca/05598cac12696052f34d0b0cb5095d6b.jpg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11/03/2021 14:44:01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48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6EF69-3873-48EF-AC3B-6D752736A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913031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5B370-9C78-4747-91BB-07AB3941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D3C11-249A-4F80-A805-295060090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06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697467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85099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9149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358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9189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2065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180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203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2883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789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2122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1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- 2021-10-25 21:01:36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Lucky is going trick-or-treating! Select the best Halloween skin for Lucky! ✨⁠
⁠
On the day of Halloween, we will announce the skin which has received the most votes. Stay tuned for our story! 😉⁠
⁠
#MSILucky #Halloween2021 #HalloweenCostume #happyhalloween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https://quintly-image-storage.s3.amazonaws.com/639eaf6ed32d32b54e05c0f62af648ca/1399b879313226334e7c1f610225b3b3.jpg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11/03/2021 14:44:00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14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1B6C7-AFEF-4FD4-B257-446EC51AC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427602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FC7C5-EFA9-4DAE-89F7-3DFCEE357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9764B-620F-49FD-BA46-F003C4F0F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807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44126919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17130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716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213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1029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7077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2414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963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1902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750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9803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2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- 2021-10-31 09:00:38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 one gamer you think his/her gaming skills are SCARY good! 👻 ⁠Happy Halloween!⁠
⁠
#Halloween #MSI #GE66 #gamer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https://quintly-image-storage.s3.amazonaws.com/639eaf6ed32d32b54e05c0f62af648ca/775d0917b559be081fa0da7be4cf0093.jpg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11/03/2021 14:44:00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1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6C342-5323-47C4-A82A-082FF63B9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06236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E080-4917-48E7-964E-40F638575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6554C-DC50-436B-B079-E69267D22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76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9815628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0478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3918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3611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9457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69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2382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9361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3257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1889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37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7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- 2021-10-13 11:00:35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your reason for just one more game?⁠
1. We have to end on a win!⁠
2. I just have a random great team!⁠
3. One more victory to level up!⁠
4._______ ⁠
↑ Tell us how you justify that one more game!⁠ 😆⁠
⁠
#MSI #MSIGaming #Gamer⁠ #GamerLife #Gamingmemes #GE66⁠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https://quintly-image-storage.s3.amazonaws.com/639eaf6ed32d32b54e05c0f62af648ca/4ce4f9783cb5b1dd469c35482c95f7db.jpg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11/03/2021 14:44:01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82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A718B-9040-40D2-965A-B424CA690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673352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AAC16-B5CE-40B5-A331-33B8607B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(HQ)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BE790-F1D4-4F21-8205-6AB044F6A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0258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127506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79311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4661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3889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4362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7027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2869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9038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6817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904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0897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18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- 2021-10-20 09:59:01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Celebrate the Festival of Lights with MSI and spend time with family and friends!
MSI wishes you a happy and splendid Diwali!
Learn more about our special Diwali promotion and giveaway:
msi.gm/diwali2021
#msidiwali #diwaligift #diwalispecial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https://quintly-image-storage.s3.amazonaws.com/639eaf6ed32d32b54e05c0f62af648ca/3c3b9b5d01088e1cde30696d558b7cf4.jpg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11/03/2021 14:44:01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495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268C8-59E4-442D-A903-23DEBBDBF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978214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20211103_092210</Template>
  <TotalTime>0</TotalTime>
  <Words>456</Words>
  <Application>Microsoft Office PowerPoint</Application>
  <PresentationFormat>On-screen Show (4:3)</PresentationFormat>
  <Paragraphs>135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[Hasha] CORP Post performance</vt:lpstr>
      <vt:lpstr>Instagram Posts Table | msigaming (HQ) - 1 of 6</vt:lpstr>
      <vt:lpstr>Instagram Posts Table | msigaming (HQ) - 2 of 6</vt:lpstr>
      <vt:lpstr>Instagram Posts Table | msigaming (HQ) - 3 of 6</vt:lpstr>
      <vt:lpstr>Instagram Posts Table | msigaming (HQ) - 4 of 6</vt:lpstr>
      <vt:lpstr>Instagram Posts Table | msigaming (HQ) - 5 of 6</vt:lpstr>
      <vt:lpstr>Instagram Posts Table | msigaming (HQ)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[Hasha] CORP Post performance</dc:title>
  <dc:creator>Frederik Peiniger</dc:creator>
  <cp:lastModifiedBy>Frederik Peiniger</cp:lastModifiedBy>
  <cp:revision>1</cp:revision>
  <dcterms:created xsi:type="dcterms:W3CDTF">2021-11-03T09:22:11Z</dcterms:created>
  <dcterms:modified xsi:type="dcterms:W3CDTF">2021-11-03T09:22:22Z</dcterms:modified>
</cp:coreProperties>
</file>