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5301D-12CC-40DF-9BFC-2F6521D3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1DA5A2-52FF-4C94-A9A2-DB60936FE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456747"/>
              </p:ext>
            </p:extLst>
          </p:nvPr>
        </p:nvGraphicFramePr>
        <p:xfrm>
          <a:off x="457200" y="1731963"/>
          <a:ext cx="7900416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0800672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4456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1060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2713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37192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9348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1465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10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Razer - 2021-08-08 07:32:48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a closer look at the latest iteration of Razer Zephyr #razerzephyr #razerprojecthazel #wearabletech #smartmask #asmr #asmrsounds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https://p77-sign-va.tiktokcdn.com/obj/tos-maliva-p-0068/bd98225024b54303bf1f4e366a89dc59_1628436770?x-expires=1631257200&amp;x-signature=Hl8juq7xsWgQbHuhwUiLb%2BlCTGk%3D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16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8B4977-8ABE-4C3B-B4A0-15E5CCC6B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3973585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C45B2-AF52-418A-B892-602CD561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3EF32-6C17-484D-AD74-2ABAA6C70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319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17303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431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049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1867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4210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7802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032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829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razer - 2021-09-28 16:00:16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 you survive this round? #squidgame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243368061_1229208140857938_2440140150899486537_n.jpg?_nc_cat=101&amp;ccb=1-5&amp;_nc_sid=8ae9d6&amp;_nc_ohc=JrUVK92-x-IAX-Asc9V&amp;_nc_ht=scontent-iad3-1.cdninstagram.com&amp;edm=AL-3X8kEAAAA&amp;oh=00474725662358e6c121377480953d1c&amp;oe=6170B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87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2B92D-D07C-4741-A2E6-02895907F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430532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6169E-78F3-4AAB-B7C5-D046EE93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DC31A-1691-40AE-BDA6-326F0313FC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474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645841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8899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99938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5875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22600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6655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2981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38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ROG Global - 2021-05-06 01:14:26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👀 I know you want to see more! Join us May 11, 2 PM (CEST). Live on YouTube, Twitch and FB. #ROG #UnleashTheTigerInside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https://p77-sign-sg.tiktokcdn.com/obj/tos-alisg-p-0037/4ea2c07a16d146c487d8c7404da7ed6b_1620292467?x-expires=1631278800&amp;x-signature=Vnc%2BqxWEpRfQ98ghC1qAGPcN3n0%3D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85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ASUS Republic of Gamers - 2021-04-07 02:30:40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Alan Walker chilling on his new ROG Flow X13🥰
@alanwalkermusic
#ROGFlow #ROGALANWALKER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s720x720/169433892_10160754456457388_7995054694879750313_n.jpg?_nc_cat=105&amp;ccb=1-3&amp;_nc_sid=8024bb&amp;_nc_ohc=_o4-hp3AiMgAX_jzgX6&amp;_nc_ht=scontent-iad3-1.xx&amp;tp=7&amp;oh=78a04d0344bb95938c314bbf090097f2&amp;oe=60C15676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4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292B8-A551-4C34-B06D-0EF26FFE0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3092749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0F9A6-7EF2-4784-B0DD-8F52A73A2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52560-2E9E-4A22-A252-FF9FA957D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889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568329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4692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92515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029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3313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1897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076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5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MSI Gaming - 2021-04-06 09:01:47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@vineprotocol: Vine Protocol Airdrop(Earn as much as 300$)
🥒1 VINE = 0.5 USD
🛩️For Joining Airdrop You Get 500 VINE (0)
🛩️For Each Re…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21.9290 %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7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MSI Gaming - 2021-01-06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sea-landing helicopter... What do you think it would stand for?🤔
Find out more in our digital event on Jan. 13th 11:00 A.M. PST 
TECH FOR THE FUTURE: msi.gm/msipremiere2021
#msipremiere2021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https://scontent-iad3-1.xx.fbcdn.net/v/t1.0-9/p720x720/132269697_3840492202681253_2302926779448679443_o.jpg?_nc_cat=108&amp;ccb=3&amp;_nc_sid=8024bb&amp;_nc_ohc=cXdIhvWvC4wAX-V_4F_&amp;_nc_ht=scontent-iad3-1.xx&amp;tp=6&amp;oh=c60037bb50f11c0496c2a1ff39b26af3&amp;oe=6051AE6F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5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3EFA3-5727-4895-917F-4F0C37F0D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168561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F3274-73D1-44E7-9FD1-C8A55C8C6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FD63A6-54A0-4FE7-B6A0-9BBC74741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627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47842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7116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43744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9945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2184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1796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07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asusrog - 2021-03-19 07:05:01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🚨GIVEAWAY🚨 Tell us you need a PC, *without* telling us you need a PC. 
🤳 Get entered to win a full gaming PC! All you have to do is upload a video with the above theme. Get creative! 
1) Go to: rog.gg/ROGlive-v (link in Bio)
2) Make any video to show us why you need a new PC
3) Submit via the form before April 10th
Make sure you follow ROG on Youtube/ Twitch so you don't miss the livestreams April 9th, 10th, and 11th! 
See the entire event at rog.gg/ROGLive-fb 
#ROGlive #ROG #gaming #giveaway #pcgaming #PS5 #XBOX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162406538_1101385170346472_6464993107632012869_n.jpg?_nc_cat=105&amp;ccb=1-3&amp;_nc_sid=8ae9d6&amp;_nc_ohc=LeqS0_QkyugAX-Y-mRT&amp;_nc_oc=AQmAv8taZmKlpRBRowp9DCUWbdOB92bej-3DPZjv2krefsogeUm4CyfEG3fwYe04MRo&amp;_nc_ht=scontent-iad3-1.cdninstagram.com&amp;oh=1493f2f4843f9ab8babc6286e23cc453&amp;oe=60AB78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72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F2C1D-9F22-4E3E-BC70-CC64CB1EE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1867050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B4FC5-ADD4-4CD4-B8C1-8410BB8F4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4867E-AB40-4C11-9273-9AFDAC8EF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128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917690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6409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6005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258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6832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5560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29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58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ROG Global - 2021-09-11 01:25:41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@KSI: Man’s on a tour bus getting ready for shows and I gotta commentate a Sidemen Sunday lmao. What is my life https://t.co/PWS7QRnXPv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https://pbs.twimg.com/media/E-7fwO5XoAs4XQb.jpg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79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MSI - 2021-02-04 22:33:41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 on, show us your RGB😍 MSI Mystic Light.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https://p77-sign-sg.tiktokcdn.com/obj/tos-alisg-p-0037/331f8dfd0d604eeb838380327974c30e_1612510500?x-expires=1634306400&amp;x-signature=0LNlqSYU%2BHUhxd16yBbkcPL85R4%3D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32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BE9DB-F817-4CCB-9F06-3BC6D6AEF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266339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4C260-B0AE-47DB-A86C-EE490483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4F9F61-E3A9-4185-8B7E-AA222F38B3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22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081574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4959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4561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1891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704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0725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6222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98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aorus_official - 2021-04-06 09:21:11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💯 Rate this beautiful RGB PC! 
📷 GamersPC_AS from Twitter
✨Spec List: 
Intel I9-10900KF CPU
Z490 AORUS ELITE AC
AORUS GeForce RTX 3080 MASTER
AORUS RGB Memory 3200MHz 32GB 
#PoweredByAORUS #DesIgnYourAORUS #UpgradeWithAORUS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169678500_775488349764963_1595984911624614339_n.jpg?_nc_cat=103&amp;ccb=1-3&amp;_nc_sid=8ae9d6&amp;_nc_ohc=dT7kjqWLtioAX_i941G&amp;_nc_ht=scontent-iad3-1.cdninstagram.com&amp;oh=4ed5008a17574ccb96cb44bfb1e72391&amp;oe=60CB57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411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B3A83-CBBA-413A-999B-55A56460A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633925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297CF-6610-47A1-BA96-3AC9D8EE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CB93FE-DE79-49BC-BFE5-7190CD45D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184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762314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7136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74320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5910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7747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0157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9343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70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GIGABYTE - 2021-02-15 05:00:02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Immersion cooling not only looks cool, it is also a very effective and efficient way to solve heat dissipation problem of your system. You just need to know what to do &gt;&gt;&gt; https://bit.ly/3p1ZOzT
Don't try this without professional guidance! 
For server products, solutions, and inquiries, contact us directly: server.grp@gigabyte.com
#GIGABYTE #serversolutions #Upgradeyourlife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s720x720/137576893_878795889607129_8703603135601528141_n.jpg?_nc_cat=111&amp;ccb=1-3&amp;_nc_sid=ad6a45&amp;_nc_ohc=Fh3We6w3bEEAX8s7joj&amp;_nc_ht=scontent-iad3-2.xx&amp;tp=7&amp;oh=598da760223f2a1f337ff247b9505411&amp;oe=60839180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075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5441A5-C92A-4303-A464-9D3EC34AA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2413177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49E9-54C5-433F-81DB-492ECD881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C0487-4958-45E2-917A-A2B15FA5E2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363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4736173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9286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36962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28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7808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3943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5505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 msigaming - 2021-09-30 05:03:03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Never thought it would be this hard...⁠
Which one would you choose in one go? 🤔⁠
⁠
#MSI #SquidGame #Dalgona #SquidGameEdit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244028285_610879726940574_3402320119987680645_n.jpg?_nc_cat=102&amp;ccb=1-5&amp;_nc_sid=8ae9d6&amp;_nc_ohc=hZ58WgkDziYAX8TZSnh&amp;_nc_ht=scontent.cdninstagram.com&amp;edm=AL-3X8kEAAAA&amp;oh=74bdaf1aa4e31ddff49c2b0e25785d6d&amp;oe=6175C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9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AORUS - 2021-02-16 08:33:47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@G2esports: Want to play and stream ANYWHERE?
Get the chance to win an AERO 17 HDR!
✅ Follow @G2esports and @AorusOfficial
❤🔁 Like and…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282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9D0DE-49A0-4DD7-A7F5-5E6A9E77F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3558045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76E4E-58ED-4879-9F15-73088004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CCCC5-0F3C-4BFE-A0B1-24EADA9D4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207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4972926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18663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7267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9819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08715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85798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2069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2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AORUS - 2021-08-28 11:00:32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and win #IntelGamerDays with AORUS! 👉https://www.aorus.com/en-us/intel-gamer-days-2021
Enter the giveaway for a chance to win CPU/Motherboard combos and exclusive swags! Now until 9/5. 
#AORUS #Intel #Giveaway Intel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1.6435-9/p720x720/238498691_3690392301186588_2710849780365764151_n.jpg?_nc_cat=102&amp;ccb=1-5&amp;_nc_sid=da1649&amp;_nc_ohc=l-RbspAlRMoAX_CxFZn&amp;_nc_ht=scontent-iad3-1.xx&amp;edm=AKIiGfEEAAAA&amp;oh=30a4206992ca28d136b93b51aeb6e0a1&amp;oe=61712630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71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 MSI - 2021-05-17 02:57:17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the new chapter of #MSIology: #TechMeetsAesthetic to see our latest laptop lineup!
#MSI @intel @NVIDIAGeForce https://t.co/49Vk7KCw9O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508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28CF7-1F8F-4AB4-95F8-4D3214765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233261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4A489-9840-4D4B-A0CF-AF7C5E8D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330FF-219D-435D-8D8E-CABDFCF94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374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87901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9411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3970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51752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2861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5147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8820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05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TikTok AORUS - 2021-06-18 18:40:42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A~ it's time to bring the game on. O~ you gotta team up, and fight on. RRR to the UUU to the SSS. You know what I’m saying~~ AORUS. #EagleChallenge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https://p16-sign-sg.tiktokcdn.com/obj/tos-alisg-p-0037/461f1be72b52463d9e14e5b4f2f2f6f2_1624070445?x-expires=1634817600&amp;x-signature=PHAMKxLkp6QiUD3r8WeYLczaTAQ%3D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4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AORUS - 2021-08-27 01:44:00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【AORUS 101】How to build a PC? (Full Tutorial)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https://i.ytimg.com/vi/5xB8SPtCUL4/hqdefault.jpg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4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GIGABYTE - 2021-05-28 10:47:37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GIGABYTE Server with Ampere® Altra® for Heterogeneous Computing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https://i.ytimg.com/vi/o_ikQwWpvIo/hqdefault.jpg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1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MSI Gaming - 2021-01-13 07:00:12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MSIology: The Ultimate Shockwave |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https://i.ytimg.com/vi/r0-XNGnphws/hqdefault.jpg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60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MSI Global - 2021-04-23 20:00:18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Make Animated Stylized Abstract Art in Blender With CG Geek | 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https://i.ytimg.com/vi/RonQp9F4bY4/hqdefault.jpg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7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799DA-D900-4FE4-8A4D-E28217B83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4134223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62D61-DAEB-4DAD-A566-BCD79E037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CORP Competitor - HQ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18F03-49BC-4425-9ACB-92F8B1F52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5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3160061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68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5256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6000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0812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0946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2150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62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ROG Global - 2021-01-14 21:26:25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Era of WiFi, Powerful 6GHz Band – ROG Rapture GT-AXE11000 | ROG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https://i.ytimg.com/vi/c_ceO4PUaYM/hqdefault.jpg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928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6DB74-BCB4-4FFC-A960-0B81B0229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01/01/2021 - 10/21/2021</a:t>
            </a:r>
          </a:p>
        </p:txBody>
      </p:sp>
    </p:spTree>
    <p:extLst>
      <p:ext uri="{BB962C8B-B14F-4D97-AF65-F5344CB8AC3E}">
        <p14:creationId xmlns:p14="http://schemas.microsoft.com/office/powerpoint/2010/main" val="3599509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20211021_072705</Template>
  <TotalTime>1</TotalTime>
  <Words>1257</Words>
  <Application>Microsoft Office PowerPoint</Application>
  <PresentationFormat>On-screen Show (4:3)</PresentationFormat>
  <Paragraphs>255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Overall Top Posts Table | CORP Competitor - HQ - 1 of 12</vt:lpstr>
      <vt:lpstr>Overall Top Posts Table | CORP Competitor - HQ - 2 of 12</vt:lpstr>
      <vt:lpstr>Overall Top Posts Table | CORP Competitor - HQ - 3 of 12</vt:lpstr>
      <vt:lpstr>Overall Top Posts Table | CORP Competitor - HQ - 4 of 12</vt:lpstr>
      <vt:lpstr>Overall Top Posts Table | CORP Competitor - HQ - 5 of 12</vt:lpstr>
      <vt:lpstr>Overall Top Posts Table | CORP Competitor - HQ - 6 of 12</vt:lpstr>
      <vt:lpstr>Overall Top Posts Table | CORP Competitor - HQ - 7 of 12</vt:lpstr>
      <vt:lpstr>Overall Top Posts Table | CORP Competitor - HQ - 8 of 12</vt:lpstr>
      <vt:lpstr>Overall Top Posts Table | CORP Competitor - HQ - 9 of 12</vt:lpstr>
      <vt:lpstr>Overall Top Posts Table | CORP Competitor - HQ - 10 of 12</vt:lpstr>
      <vt:lpstr>Overall Top Posts Table | CORP Competitor - HQ - 11 of 12</vt:lpstr>
      <vt:lpstr>Overall Top Posts Table | CORP Competitor - HQ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Top Posts Table | CORP Competitor - HQ - 1 of 12</dc:title>
  <dc:creator>Frederik Peiniger</dc:creator>
  <cp:lastModifiedBy>Frederik Peiniger</cp:lastModifiedBy>
  <cp:revision>1</cp:revision>
  <dcterms:created xsi:type="dcterms:W3CDTF">2021-10-21T07:27:05Z</dcterms:created>
  <dcterms:modified xsi:type="dcterms:W3CDTF">2021-10-21T07:28:20Z</dcterms:modified>
</cp:coreProperties>
</file>