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Sheet1!$A$2:$A$33</c:f>
            </c:multiLvlStrRef>
          </c:cat>
          <c:val>
            <c:numRef>
              <c:f>Sheet1!$B$2:$B$33</c:f>
            </c:numRef>
          </c:val>
          <c:smooth val="0"/>
          <c:extLst>
            <c:ext xmlns:c16="http://schemas.microsoft.com/office/drawing/2014/chart" uri="{C3380CC4-5D6E-409C-BE32-E72D297353CC}">
              <c16:uniqueId val="{00000000-A571-49BB-BA2C-B3B8CF708D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0844400"/>
        <c:axId val="370842760"/>
      </c:lineChart>
      <c:catAx>
        <c:axId val="370844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0842760"/>
        <c:crosses val="autoZero"/>
        <c:auto val="1"/>
        <c:lblAlgn val="ctr"/>
        <c:lblOffset val="100"/>
        <c:noMultiLvlLbl val="0"/>
      </c:catAx>
      <c:valAx>
        <c:axId val="370842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0844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  <p:pic>
        <p:nvPicPr>
          <p:cNvPr id="4" name="Picture 3" descr="MS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7059" y="917094"/>
            <a:ext cx="2714625" cy="866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 descr="MS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8690" y="385031"/>
            <a:ext cx="1375310" cy="439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0" name="Picture 9" descr="MS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8690" y="385031"/>
            <a:ext cx="1375310" cy="439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10/4/2021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10/4/2021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10/4/2021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E3B78B-7B9D-4068-9F49-3BEF4F0E7F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| msigaming (HQ)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6458376-8CD4-44FF-B801-E1C85204096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482526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6991DB-47D2-4F17-ACCC-BD33EE6D7F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08/30/2021 - 09/30/2021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8B9324-22F4-45DB-86A1-0ED27A999F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975775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7" id="{ACB3D734-6B43-4C14-8CA7-35CA28DAB2B4}" vid="{BB6C8173-4B4F-4C9C-840B-53837BF5562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20211004_024656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Interaction Rate | msigaming (HQ)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 | msigaming (HQ)</dc:title>
  <dc:creator>Frederik Peiniger</dc:creator>
  <cp:lastModifiedBy>Frederik Peiniger</cp:lastModifiedBy>
  <cp:revision>1</cp:revision>
  <dcterms:created xsi:type="dcterms:W3CDTF">2021-10-04T02:46:57Z</dcterms:created>
  <dcterms:modified xsi:type="dcterms:W3CDTF">2021-10-04T02:47:12Z</dcterms:modified>
</cp:coreProperties>
</file>