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9004-403E-B24E-EAECE19C2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414688"/>
        <c:axId val="382415016"/>
      </c:lineChart>
      <c:catAx>
        <c:axId val="3824146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15016"/>
        <c:crosses val="autoZero"/>
        <c:auto val="1"/>
        <c:lblAlgn val="ctr"/>
        <c:lblOffset val="100"/>
        <c:noMultiLvlLbl val="0"/>
      </c:catAx>
      <c:valAx>
        <c:axId val="38241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1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208F8-6C78-483C-89FA-FEC16E08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msigaming (HQ)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2D5BE7-96A7-47E8-9F52-49B630E8A2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5900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5AD9E-4064-40D7-9D0C-4C3078E88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CD993-EC51-4993-B328-4D4B6223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312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20211004_024541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msigaming (HQ)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msigaming (HQ)</dc:title>
  <dc:creator>Frederik Peiniger</dc:creator>
  <cp:lastModifiedBy>Frederik Peiniger</cp:lastModifiedBy>
  <cp:revision>1</cp:revision>
  <dcterms:created xsi:type="dcterms:W3CDTF">2021-10-04T02:45:41Z</dcterms:created>
  <dcterms:modified xsi:type="dcterms:W3CDTF">2021-10-04T02:45:56Z</dcterms:modified>
</cp:coreProperties>
</file>