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msigaming (HQ)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Sheet1!$A$2:$A$37</c:f>
              <c:numCache>
                <c:formatCode>m/d/yyyy</c:formatCode>
                <c:ptCount val="36"/>
                <c:pt idx="0">
                  <c:v>44438</c:v>
                </c:pt>
                <c:pt idx="1">
                  <c:v>44439</c:v>
                </c:pt>
                <c:pt idx="2">
                  <c:v>44440</c:v>
                </c:pt>
                <c:pt idx="3">
                  <c:v>44441</c:v>
                </c:pt>
                <c:pt idx="4">
                  <c:v>44442</c:v>
                </c:pt>
                <c:pt idx="5">
                  <c:v>44443</c:v>
                </c:pt>
                <c:pt idx="6">
                  <c:v>44444</c:v>
                </c:pt>
                <c:pt idx="7">
                  <c:v>44445</c:v>
                </c:pt>
                <c:pt idx="8">
                  <c:v>44446</c:v>
                </c:pt>
                <c:pt idx="9">
                  <c:v>44447</c:v>
                </c:pt>
                <c:pt idx="10">
                  <c:v>44448</c:v>
                </c:pt>
                <c:pt idx="11">
                  <c:v>44449</c:v>
                </c:pt>
                <c:pt idx="12">
                  <c:v>44450</c:v>
                </c:pt>
                <c:pt idx="13">
                  <c:v>44451</c:v>
                </c:pt>
                <c:pt idx="14">
                  <c:v>44452</c:v>
                </c:pt>
                <c:pt idx="15">
                  <c:v>44453</c:v>
                </c:pt>
                <c:pt idx="16">
                  <c:v>44454</c:v>
                </c:pt>
                <c:pt idx="17">
                  <c:v>44455</c:v>
                </c:pt>
                <c:pt idx="18">
                  <c:v>44456</c:v>
                </c:pt>
                <c:pt idx="19">
                  <c:v>44457</c:v>
                </c:pt>
                <c:pt idx="20">
                  <c:v>44458</c:v>
                </c:pt>
                <c:pt idx="21">
                  <c:v>44459</c:v>
                </c:pt>
                <c:pt idx="22">
                  <c:v>44460</c:v>
                </c:pt>
                <c:pt idx="23">
                  <c:v>44461</c:v>
                </c:pt>
                <c:pt idx="24">
                  <c:v>44462</c:v>
                </c:pt>
                <c:pt idx="25">
                  <c:v>44463</c:v>
                </c:pt>
                <c:pt idx="26">
                  <c:v>44464</c:v>
                </c:pt>
                <c:pt idx="27">
                  <c:v>44465</c:v>
                </c:pt>
                <c:pt idx="28">
                  <c:v>44466</c:v>
                </c:pt>
                <c:pt idx="29">
                  <c:v>44467</c:v>
                </c:pt>
                <c:pt idx="30">
                  <c:v>44468</c:v>
                </c:pt>
                <c:pt idx="31">
                  <c:v>44469</c:v>
                </c:pt>
                <c:pt idx="32">
                  <c:v>44470</c:v>
                </c:pt>
                <c:pt idx="33">
                  <c:v>44471</c:v>
                </c:pt>
                <c:pt idx="34">
                  <c:v>44472</c:v>
                </c:pt>
                <c:pt idx="35">
                  <c:v>44473</c:v>
                </c:pt>
              </c:numCache>
            </c:numRef>
          </c:cat>
          <c:val>
            <c:numRef>
              <c:f>Sheet1!$B$2:$B$37</c:f>
              <c:numCache>
                <c:formatCode>General</c:formatCode>
                <c:ptCount val="36"/>
                <c:pt idx="0">
                  <c:v>0.55520000000000003</c:v>
                </c:pt>
                <c:pt idx="1">
                  <c:v>0.87809999999999999</c:v>
                </c:pt>
                <c:pt idx="2">
                  <c:v>0.36509999999999998</c:v>
                </c:pt>
                <c:pt idx="3">
                  <c:v>0.72299999999999998</c:v>
                </c:pt>
                <c:pt idx="4">
                  <c:v>0.19470000000000001</c:v>
                </c:pt>
                <c:pt idx="5">
                  <c:v>0.42749999999999999</c:v>
                </c:pt>
                <c:pt idx="6">
                  <c:v>0.36</c:v>
                </c:pt>
                <c:pt idx="7">
                  <c:v>0.20019999999999999</c:v>
                </c:pt>
                <c:pt idx="8">
                  <c:v>0.28589999999999999</c:v>
                </c:pt>
                <c:pt idx="9">
                  <c:v>0.18659999999999999</c:v>
                </c:pt>
                <c:pt idx="10">
                  <c:v>0.32140000000000002</c:v>
                </c:pt>
                <c:pt idx="11">
                  <c:v>0.40489999999999998</c:v>
                </c:pt>
                <c:pt idx="12">
                  <c:v>0.20369999999999999</c:v>
                </c:pt>
                <c:pt idx="13">
                  <c:v>0.18870000000000001</c:v>
                </c:pt>
                <c:pt idx="14">
                  <c:v>1.5926</c:v>
                </c:pt>
                <c:pt idx="15">
                  <c:v>0.21929999999999999</c:v>
                </c:pt>
                <c:pt idx="16">
                  <c:v>0.379</c:v>
                </c:pt>
                <c:pt idx="17">
                  <c:v>0.25669999999999998</c:v>
                </c:pt>
                <c:pt idx="18">
                  <c:v>0.2407</c:v>
                </c:pt>
                <c:pt idx="19">
                  <c:v>0</c:v>
                </c:pt>
                <c:pt idx="20">
                  <c:v>0.24310000000000001</c:v>
                </c:pt>
                <c:pt idx="21">
                  <c:v>1.502</c:v>
                </c:pt>
                <c:pt idx="22">
                  <c:v>0.26800000000000002</c:v>
                </c:pt>
                <c:pt idx="23">
                  <c:v>0.30530000000000002</c:v>
                </c:pt>
                <c:pt idx="24">
                  <c:v>0.28139999999999998</c:v>
                </c:pt>
                <c:pt idx="25">
                  <c:v>0</c:v>
                </c:pt>
                <c:pt idx="26">
                  <c:v>0.25590000000000002</c:v>
                </c:pt>
                <c:pt idx="27">
                  <c:v>0.17910000000000001</c:v>
                </c:pt>
                <c:pt idx="28">
                  <c:v>0.2145</c:v>
                </c:pt>
                <c:pt idx="29">
                  <c:v>0.31</c:v>
                </c:pt>
                <c:pt idx="30">
                  <c:v>0</c:v>
                </c:pt>
                <c:pt idx="31">
                  <c:v>1.2302</c:v>
                </c:pt>
                <c:pt idx="32">
                  <c:v>0.24529999999999999</c:v>
                </c:pt>
                <c:pt idx="33">
                  <c:v>0.27900000000000003</c:v>
                </c:pt>
                <c:pt idx="34">
                  <c:v>0.24759999999999999</c:v>
                </c:pt>
                <c:pt idx="3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E9-46DE-B14E-AE6A292F14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328816"/>
        <c:axId val="323455272"/>
      </c:lineChart>
      <c:dateAx>
        <c:axId val="384328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455272"/>
        <c:crosses val="autoZero"/>
        <c:auto val="1"/>
        <c:lblOffset val="100"/>
        <c:baseTimeUnit val="days"/>
      </c:dateAx>
      <c:valAx>
        <c:axId val="323455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328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11B14-DA4F-4BA9-8C82-4099FF38C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msigaming (HQ)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01CCE5-793E-4BCE-9A3F-DE02D8A4E5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44559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791F90-C397-4748-A72A-6BA8673EDB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08/30/2021 - 10/04/2021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9B13A7-6D7E-4D0A-ADC2-8E22BF283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9740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20211004_024453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| msigaming (HQ)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msigaming (HQ)</dc:title>
  <dc:creator>Frederik Peiniger</dc:creator>
  <cp:lastModifiedBy>Frederik Peiniger</cp:lastModifiedBy>
  <cp:revision>1</cp:revision>
  <dcterms:created xsi:type="dcterms:W3CDTF">2021-10-04T02:44:53Z</dcterms:created>
  <dcterms:modified xsi:type="dcterms:W3CDTF">2021-10-04T02:45:08Z</dcterms:modified>
</cp:coreProperties>
</file>