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880B9-260A-4424-979C-7C73D1A0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| WW MSI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794A62-3483-4383-AB24-BD31727F3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718688"/>
              </p:ext>
            </p:extLst>
          </p:nvPr>
        </p:nvGraphicFramePr>
        <p:xfrm>
          <a:off x="457200" y="1731963"/>
          <a:ext cx="8229600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2431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13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757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86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206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738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4787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4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43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15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2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[CND-CM] #MemoryTryIt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110.74074074074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2.1975308641975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24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[CND-CM] #MemoryTryIt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3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67104-2DDC-43B7-B750-A71AC15D7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911349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20210901_060538</Template>
  <TotalTime>0</TotalTime>
  <Words>72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Tag Performance | WW MSI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Tag Performance | WW MSI</dc:title>
  <dc:creator>Frederik Peiniger</dc:creator>
  <cp:lastModifiedBy>Frederik Peiniger</cp:lastModifiedBy>
  <cp:revision>1</cp:revision>
  <dcterms:created xsi:type="dcterms:W3CDTF">2021-09-01T06:05:38Z</dcterms:created>
  <dcterms:modified xsi:type="dcterms:W3CDTF">2021-09-01T06:05:46Z</dcterms:modified>
</cp:coreProperties>
</file>