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7104E-3F58-4A52-B455-B0C52AD0B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77BE8-39C7-4D83-B7BF-51FA5D934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2074943"/>
              </p:ext>
            </p:extLst>
          </p:nvPr>
        </p:nvGraphicFramePr>
        <p:xfrm>
          <a:off x="457200" y="1731963"/>
          <a:ext cx="781812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58180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23379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170811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36158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9227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8825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6757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6869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8107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94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- 2021-04-09 12:47:42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https://quintly-image-storage.s3.amazonaws.com/68a1d43cc79f0129aa2e6f60bd1a21c2/270dc145daed152eedda1d5d5c8ab070.jpg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4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- 2021-08-03 10:12:31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https://quintly-image-storage.s3.amazonaws.com/68a1d43cc79f0129aa2e6f60bd1a21c2/a7e97b67fa0a14c5e46949753d2814a1.jpg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Gaming Chair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09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C0AAB-AD5B-46C3-96DF-3AA3E0461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396880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E5AE9-C9B7-4696-B9C9-8F9B3C98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FFAD2-6882-4B7D-B187-1D0C452C93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108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442159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3100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959841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80184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6650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3449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846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1439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9524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7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- 2021-05-14 17:00:00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https://quintly-image-storage.s3.amazonaws.com/68a1d43cc79f0129aa2e6f60bd1a21c2/d752a8429a960fbc2327b72ecbfebca5.jpg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31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- 2021-03-31 15:03:27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https://quintly-image-storage.s3.amazonaws.com/68a1d43cc79f0129aa2e6f60bd1a21c2/9a19eba7d9ded81e736ee55bfc823d5f.jpg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278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7B260-EFF4-4E5A-AE25-9CBFDC073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689099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8FE13-C1B2-405C-BEC6-1B40CD352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EFADF-869F-4B6F-A878-006AD2CDE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7477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19771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940489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23217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39358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1399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3287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467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6981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20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- 2021-01-06 11:07:29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https://quintly-image-storage.s3.amazonaws.com/68a1d43cc79f0129aa2e6f60bd1a21c2/9b3594a25ca2975fb1c9e731abdf9c87.jpg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5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- 2021-07-28 21:00:00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https://quintly-image-storage.s3.amazonaws.com/68a1d43cc79f0129aa2e6f60bd1a21c2/a843ef4c49d32e29dd42c592049ec88a.jpg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80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556E8-46F5-4174-BC9F-B213C2C00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900716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EFE0-C9CC-4A19-BDB6-F550FD736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7EF5F-BCBC-4DAD-AEEE-3C48BFC3A1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129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611845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445720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225681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51411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047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1195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606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676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3775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68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- 2021-05-04 14:53:36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https://quintly-image-storage.s3.amazonaws.com/68a1d43cc79f0129aa2e6f60bd1a21c2/83f01e5943b30524cac36e60df62b0fd.jpg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0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- 2020-12-30 17:01:12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https://quintly-image-storage.s3.amazonaws.com/68a1d43cc79f0129aa2e6f60bd1a21c2/310fe8cad6ed08404b00be8168ba7a5d.jpg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New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102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58021-AA79-4418-AA07-74C7E5860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27065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00AD2-1B7E-42B1-825C-D135435E5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9915F7-801D-4D46-89B6-D306D9ED3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650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510248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099339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552909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12529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0700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297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5576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2903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6311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3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- 2020-12-18 16:18:37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https://quintly-image-storage.s3.amazonaws.com/68a1d43cc79f0129aa2e6f60bd1a21c2/3b7d4d7f56bac4433a90fffff9a52691.jpg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 Dace Off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78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- 2021-05-21 16:00:26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https://quintly-image-storage.s3.amazonaws.com/68a1d43cc79f0129aa2e6f60bd1a21c2/10127d74f22b4fd5562e39b4428ca37e.jpg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56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DAF89-494E-4844-BB59-125648BA6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457653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8DEDA-80C2-4D74-8312-606482567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2D26A5-DB27-4153-B1BE-41FAB2B69C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24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588284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37600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570595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13495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9997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944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54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8742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9897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9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- 2020-12-25 18:43:52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https://quintly-image-storage.s3.amazonaws.com/68a1d43cc79f0129aa2e6f60bd1a21c2/4a8a91e30d234005f8091056b572abbc.jpg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 Dace Off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0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- 2021-08-02 21:00:01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https://quintly-image-storage.s3.amazonaws.com/68a1d43cc79f0129aa2e6f60bd1a21c2/408bae30b19bc58b422418a7339ed996.jpg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28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3471B-6604-4D6E-AE47-006A7EB4F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346114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14F6-4305-47E9-9521-FFDEBCAD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E59D93-EDC8-4D8E-968E-A107E151AD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776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771826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62378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473943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95686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3471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5937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1221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7273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9963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77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- 2020-12-08 18:47:15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https://quintly-image-storage.s3.amazonaws.com/68a1d43cc79f0129aa2e6f60bd1a21c2/40450a07734eae0900da90bdd71b3261.jpg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 Dace Off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9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- 2020-12-24 09:11:16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https://quintly-image-storage.s3.amazonaws.com/68a1d43cc79f0129aa2e6f60bd1a21c2/c758fd52242327219ac22ee74308a707.jpg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 Dace Off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29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FDB15-8DA4-45B3-B550-C7E6C66D3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404082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EE6B0-A8BB-4EA6-A48E-499F02EF0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B726B7-7FDA-4CE5-A31B-4DBF2BD565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024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145104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0908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824631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3282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2659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4746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4281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417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5356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96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- 2021-02-05 15:33:41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https://quintly-image-storage.s3.amazonaws.com/68a1d43cc79f0129aa2e6f60bd1a21c2/52e61bb4f7edda5e30332495170bc4d6.jpg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08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- 2021-07-13 13:30:45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https://quintly-image-storage.s3.amazonaws.com/68a1d43cc79f0129aa2e6f60bd1a21c2/c81083fbd95c0f0ab53db61ac01da2a8.jpg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66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33030-F3C8-4CC8-9841-6A8F0B465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2964423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FE06-0504-4C64-A745-F3B634F01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31605-D041-4927-929A-864CBC6B34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562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073124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38251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093188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26856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571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1150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4402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522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9693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05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- 2021-04-28 20:45:33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https://quintly-image-storage.s3.amazonaws.com/68a1d43cc79f0129aa2e6f60bd1a21c2/c18238075390d0916c847ec90ef0e0f2.jpg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2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- 2021-03-25 17:33:54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https://quintly-image-storage.s3.amazonaws.com/68a1d43cc79f0129aa2e6f60bd1a21c2/70480c7cf8222df54d869e386dec4e96.jpg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[EU] MSI Insider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285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0134F-0890-45BE-9802-DBEC869FF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167804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F743-342A-4DB2-99F8-DF55F153A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C2035-112A-4D92-A0BE-06491EAB50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397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273344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15346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195775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89792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4612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2514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3242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694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3612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63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- 2021-01-22 13:54:09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https://quintly-image-storage.s3.amazonaws.com/68a1d43cc79f0129aa2e6f60bd1a21c2/4d7f06533a04be568993dba755691fbe.jpg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29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- 2021-03-17 11:32:16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https://quintly-image-storage.s3.amazonaws.com/68a1d43cc79f0129aa2e6f60bd1a21c2/8bd3087c7c9958943d20c7d8a8242afa.jpg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43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1DD96-2A1D-41F5-BBC3-F5C4A2569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652153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BDA52-7DEC-48B2-B5D3-7208D4C8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17588-C568-44E3-9601-A791E218CA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328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855698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39879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965498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16098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5837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4873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9679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5036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8243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3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- 2021-05-31 02:00:00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https://quintly-image-storage.s3.amazonaws.com/68a1d43cc79f0129aa2e6f60bd1a21c2/ccd8a51254af3a4912b860fc2040d2fb.jpg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28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- 2021-05-24 15:00:00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https://quintly-image-storage.s3.amazonaws.com/68a1d43cc79f0129aa2e6f60bd1a21c2/9dd103bbb466adb597d924100d8aa589.jpg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107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16E15-B28B-4958-9F49-AA890B76E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753697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057CC-7D5D-4042-834D-4388E8D0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D2982-6623-471F-BBDE-B5A6EEE08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8441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778348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04672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09158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43373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2834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9172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1614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1812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754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1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- 2021-06-07 04:00:01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https://quintly-image-storage.s3.amazonaws.com/68a1d43cc79f0129aa2e6f60bd1a21c2/16a9d6104a4470fd6620343dec57418a.jpg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52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- 2021-08-16 20:59:59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https://quintly-image-storage.s3.amazonaws.com/68a1d43cc79f0129aa2e6f60bd1a21c2/ddc916c0337643e74b4eb9eb1293f7b1.jpg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802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7193C-0986-40B8-8D89-E1E647ECB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4202013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5443B-3B6E-4A53-B252-445A84F1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MSI (Global)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77FEC-7046-4B0B-8EAC-5611C2D3D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488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552358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60590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994793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66550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3319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4374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3761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7973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4828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21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- 2021-07-05 21:00:01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https://quintly-image-storage.s3.amazonaws.com/68a1d43cc79f0129aa2e6f60bd1a21c2/2dc14fd69c95eb85757eee382807e690.jpg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17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0FD48-C57F-44E1-8963-DFF62B9E1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2424875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20210831_090407</Template>
  <TotalTime>1</TotalTime>
  <Words>1138</Words>
  <Application>Microsoft Office PowerPoint</Application>
  <PresentationFormat>On-screen Show (4:3)</PresentationFormat>
  <Paragraphs>351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Tiktok Videos Table | MSI (Global) - 1 of 13</vt:lpstr>
      <vt:lpstr>Tiktok Videos Table | MSI (Global) - 2 of 13</vt:lpstr>
      <vt:lpstr>Tiktok Videos Table | MSI (Global) - 3 of 13</vt:lpstr>
      <vt:lpstr>Tiktok Videos Table | MSI (Global) - 4 of 13</vt:lpstr>
      <vt:lpstr>Tiktok Videos Table | MSI (Global) - 5 of 13</vt:lpstr>
      <vt:lpstr>Tiktok Videos Table | MSI (Global) - 6 of 13</vt:lpstr>
      <vt:lpstr>Tiktok Videos Table | MSI (Global) - 7 of 13</vt:lpstr>
      <vt:lpstr>Tiktok Videos Table | MSI (Global) - 8 of 13</vt:lpstr>
      <vt:lpstr>Tiktok Videos Table | MSI (Global) - 9 of 13</vt:lpstr>
      <vt:lpstr>Tiktok Videos Table | MSI (Global) - 10 of 13</vt:lpstr>
      <vt:lpstr>Tiktok Videos Table | MSI (Global) - 11 of 13</vt:lpstr>
      <vt:lpstr>Tiktok Videos Table | MSI (Global) - 12 of 13</vt:lpstr>
      <vt:lpstr>Tiktok Videos Table | MSI (Global)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MSI (Global) - 1 of 13</dc:title>
  <dc:creator>Frederik Peiniger</dc:creator>
  <cp:lastModifiedBy>Frederik Peiniger</cp:lastModifiedBy>
  <cp:revision>1</cp:revision>
  <dcterms:created xsi:type="dcterms:W3CDTF">2021-08-31T09:04:07Z</dcterms:created>
  <dcterms:modified xsi:type="dcterms:W3CDTF">2021-08-31T09:06:06Z</dcterms:modified>
</cp:coreProperties>
</file>