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70ACD-4F48-4F4D-9A91-FF4AC9ADC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WW MSI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F1FB7C-DDEA-4C4A-AA34-88DF0DFE34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3973431"/>
              </p:ext>
            </p:extLst>
          </p:nvPr>
        </p:nvGraphicFramePr>
        <p:xfrm>
          <a:off x="457200" y="1731963"/>
          <a:ext cx="7818120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50414856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4357938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8023764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72255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91854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01538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7939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57686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5759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807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- 2021-08-16 20:59:59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https://quintly-image-storage.s3.amazonaws.com/68a1d43cc79f0129aa2e6f60bd1a21c2/ddc916c0337643e74b4eb9eb1293f7b1.jpg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[NB] Regular- Gaming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MSI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510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- 2021-08-03 10:12:31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https://quintly-image-storage.s3.amazonaws.com/68a1d43cc79f0129aa2e6f60bd1a21c2/a7e97b67fa0a14c5e46949753d2814a1.jpg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[CND] Gaming Chair 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原聲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MSI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5028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2BAC30-8952-4E14-BD4A-86CDAB99C6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12/01/2020 - 08/16/2021</a:t>
            </a:r>
          </a:p>
        </p:txBody>
      </p:sp>
    </p:spTree>
    <p:extLst>
      <p:ext uri="{BB962C8B-B14F-4D97-AF65-F5344CB8AC3E}">
        <p14:creationId xmlns:p14="http://schemas.microsoft.com/office/powerpoint/2010/main" val="3011157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AC0D1-35B1-45F3-B147-DA95CC649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WW MSI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1B6519-056C-45C1-9BF9-E20BEC3995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20041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7066205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7176618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8024589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111712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49492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4749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20693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52756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7940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316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- 2021-08-02 21:00:01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https://quintly-image-storage.s3.amazonaws.com/68a1d43cc79f0129aa2e6f60bd1a21c2/408bae30b19bc58b422418a7339ed996.jpg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MSI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48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- 2021-07-28 21:00:00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https://quintly-image-storage.s3.amazonaws.com/68a1d43cc79f0129aa2e6f60bd1a21c2/a843ef4c49d32e29dd42c592049ec88a.jpg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[NB] Regular- Gaming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MSI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3210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BE334B-2C71-4ACC-BA26-CBA05E4EA1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12/01/2020 - 08/16/2021</a:t>
            </a:r>
          </a:p>
        </p:txBody>
      </p:sp>
    </p:spTree>
    <p:extLst>
      <p:ext uri="{BB962C8B-B14F-4D97-AF65-F5344CB8AC3E}">
        <p14:creationId xmlns:p14="http://schemas.microsoft.com/office/powerpoint/2010/main" val="3391846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A020D-DB01-4ED6-AC71-A35A4CF55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WW MSI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0BABB6-2646-4E66-8A3E-362DA176AB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6041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1635331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6855298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1413891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54346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37376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03325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26546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67802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8307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657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- 2021-07-26 21:00:00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https://quintly-image-storage.s3.amazonaws.com/68a1d43cc79f0129aa2e6f60bd1a21c2/93fa00ee5d663d02a6b3bf695823e6d9.jpg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[NB] Regular- Gaming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MSI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745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- 2021-07-13 13:30:45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https://quintly-image-storage.s3.amazonaws.com/68a1d43cc79f0129aa2e6f60bd1a21c2/c81083fbd95c0f0ab53db61ac01da2a8.jpg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原聲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MSI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5151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5A5377-1D8A-476E-BB07-9256DC5035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12/01/2020 - 08/16/2021</a:t>
            </a:r>
          </a:p>
        </p:txBody>
      </p:sp>
    </p:spTree>
    <p:extLst>
      <p:ext uri="{BB962C8B-B14F-4D97-AF65-F5344CB8AC3E}">
        <p14:creationId xmlns:p14="http://schemas.microsoft.com/office/powerpoint/2010/main" val="743097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A352C-02C5-4940-B9D8-D8FFAD693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WW MSI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BE1A4F-3342-431D-88D4-169918A36D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23647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17050961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04152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0708324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814096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29997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51805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0367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16215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7211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93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- 2021-07-05 21:00:01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https://quintly-image-storage.s3.amazonaws.com/68a1d43cc79f0129aa2e6f60bd1a21c2/2dc14fd69c95eb85757eee382807e690.jpg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[GNP] Regular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MSI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964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Ukraine (UA) - 2021-06-30 23:02:13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https://quintly-image-storage.s3.amazonaws.com/d7483354dbff7431e2a1ec1d5362453c/2b8a217ad7042cec22e9d4077cca06c6.jpg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оригінальний звук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6161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4596EB-FD47-4FE9-97C7-1BF216E589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12/01/2020 - 08/16/2021</a:t>
            </a:r>
          </a:p>
        </p:txBody>
      </p:sp>
    </p:spTree>
    <p:extLst>
      <p:ext uri="{BB962C8B-B14F-4D97-AF65-F5344CB8AC3E}">
        <p14:creationId xmlns:p14="http://schemas.microsoft.com/office/powerpoint/2010/main" val="1828194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AC022-DFD2-48E1-B522-3E77B3B50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WW MSI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E40ADE-AE0C-447F-B3C9-A5DE96FC94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00626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50186606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0402379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8857001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430415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66328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61090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06094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0441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6412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855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- 2021-06-07 04:00:01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https://quintly-image-storage.s3.amazonaws.com/68a1d43cc79f0129aa2e6f60bd1a21c2/16a9d6104a4470fd6620343dec57418a.jpg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MSI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054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- 2021-05-31 02:00:00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https://quintly-image-storage.s3.amazonaws.com/68a1d43cc79f0129aa2e6f60bd1a21c2/ccd8a51254af3a4912b860fc2040d2fb.jpg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MSI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2083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313CF0-F4A2-4CF0-9CB3-154066B9F0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12/01/2020 - 08/16/2021</a:t>
            </a:r>
          </a:p>
        </p:txBody>
      </p:sp>
    </p:spTree>
    <p:extLst>
      <p:ext uri="{BB962C8B-B14F-4D97-AF65-F5344CB8AC3E}">
        <p14:creationId xmlns:p14="http://schemas.microsoft.com/office/powerpoint/2010/main" val="635055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0BE30-F7D8-4140-82E4-490DBAF2B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WW MSI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880049-989D-48A7-95EE-F4FCAE057B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98302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97305657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9348261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2073263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744499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91731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51914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0676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82845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099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536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- 2021-05-24 15:00:00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https://quintly-image-storage.s3.amazonaws.com/68a1d43cc79f0129aa2e6f60bd1a21c2/9dd103bbb466adb597d924100d8aa589.jpg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MSI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102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- 2021-05-21 16:00:26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https://quintly-image-storage.s3.amazonaws.com/68a1d43cc79f0129aa2e6f60bd1a21c2/10127d74f22b4fd5562e39b4428ca37e.jpg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588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574C5F-9B4B-48E7-9316-B88174ABAB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12/01/2020 - 08/16/2021</a:t>
            </a:r>
          </a:p>
        </p:txBody>
      </p:sp>
    </p:spTree>
    <p:extLst>
      <p:ext uri="{BB962C8B-B14F-4D97-AF65-F5344CB8AC3E}">
        <p14:creationId xmlns:p14="http://schemas.microsoft.com/office/powerpoint/2010/main" val="2572426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733E0-DB93-486E-BB7D-B4451EFD0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WW MSI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2AD23F-3220-4015-88DD-422F0113C4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55819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32837548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2088380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0515202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586967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35772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66172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69613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88555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4208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747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Ukraine (UA) - 2021-05-21 00:55:49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https://quintly-image-storage.s3.amazonaws.com/d7483354dbff7431e2a1ec1d5362453c/020c6e7170ee6f9d7990b8c0fb62eb1b.jpg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оригінальний звук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129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- 2021-05-14 17:00:00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https://quintly-image-storage.s3.amazonaws.com/68a1d43cc79f0129aa2e6f60bd1a21c2/d752a8429a960fbc2327b72ecbfebca5.jpg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[GNP] Regular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MSI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504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F79FF3-2C57-425A-95E0-E0601C2E31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12/01/2020 - 08/16/2021</a:t>
            </a:r>
          </a:p>
        </p:txBody>
      </p:sp>
    </p:spTree>
    <p:extLst>
      <p:ext uri="{BB962C8B-B14F-4D97-AF65-F5344CB8AC3E}">
        <p14:creationId xmlns:p14="http://schemas.microsoft.com/office/powerpoint/2010/main" val="3170225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D913C-E3F8-4837-BB71-BCE177697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WW MSI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C7E4DB-5CF8-4B0A-AA05-E9B4120D09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2523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77827011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3247450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7674703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35536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86085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82760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0330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90644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8687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207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- 2021-05-04 14:53:36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https://quintly-image-storage.s3.amazonaws.com/68a1d43cc79f0129aa2e6f60bd1a21c2/83f01e5943b30524cac36e60df62b0fd.jpg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原聲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MSI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216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Ukraine (UA) - 2021-05-01 20:09:00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https://quintly-image-storage.s3.amazonaws.com/d7483354dbff7431e2a1ec1d5362453c/9c7009551a4616b54e33a3c35dc2d7ee.jpg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Lazy Sunday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9080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AD6A29-8732-485A-BAE2-5D4519AB58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12/01/2020 - 08/16/2021</a:t>
            </a:r>
          </a:p>
        </p:txBody>
      </p:sp>
    </p:spTree>
    <p:extLst>
      <p:ext uri="{BB962C8B-B14F-4D97-AF65-F5344CB8AC3E}">
        <p14:creationId xmlns:p14="http://schemas.microsoft.com/office/powerpoint/2010/main" val="1125187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6DB69-A699-4C2B-82B1-71BB9FD23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WW MSI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2B26DE-794E-4533-B487-C9837EAF54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66189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32559128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5673497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3323701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21446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77503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49353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60846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22979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1790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862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Ukraine (UA) - 2021-04-30 20:17:46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https://quintly-image-storage.s3.amazonaws.com/d7483354dbff7431e2a1ec1d5362453c/2ae2d3bb649eb50d8f098f367adc34d2.jpg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оригинальный звук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651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- 2021-04-29 15:19:48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https://quintly-image-storage.s3.amazonaws.com/68a1d43cc79f0129aa2e6f60bd1a21c2/dfca5fcf1ba6177900ecacb3ee39f289.jpg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MSI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4604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734DA7-161F-4C45-A79F-D3291401FA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12/01/2020 - 08/16/2021</a:t>
            </a:r>
          </a:p>
        </p:txBody>
      </p:sp>
    </p:spTree>
    <p:extLst>
      <p:ext uri="{BB962C8B-B14F-4D97-AF65-F5344CB8AC3E}">
        <p14:creationId xmlns:p14="http://schemas.microsoft.com/office/powerpoint/2010/main" val="1633711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9A453-1C06-4FBE-8782-C0E698147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WW MSI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36FDC4-389D-44BA-93DE-A2F3A61286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9090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8094760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9709074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612256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613621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17844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49494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64534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2091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4391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977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- 2021-04-28 20:45:33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https://quintly-image-storage.s3.amazonaws.com/68a1d43cc79f0129aa2e6f60bd1a21c2/c18238075390d0916c847ec90ef0e0f2.jpg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394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Ukraine (UA) - 2021-04-28 04:23:43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https://quintly-image-storage.s3.amazonaws.com/d7483354dbff7431e2a1ec1d5362453c/2e5bd875bdfce41d7d2278fc84c178c5.jpg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оригинальный звук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0017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BE265D-D21C-4039-83FE-65A164C128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12/01/2020 - 08/16/2021</a:t>
            </a:r>
          </a:p>
        </p:txBody>
      </p:sp>
    </p:spTree>
    <p:extLst>
      <p:ext uri="{BB962C8B-B14F-4D97-AF65-F5344CB8AC3E}">
        <p14:creationId xmlns:p14="http://schemas.microsoft.com/office/powerpoint/2010/main" val="1417204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194E4-D603-444C-A74A-ABA6A0751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WW MSI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D2A8E2-AF10-47A3-8AAB-8F125BB895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82665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18419301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3944506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8322812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414393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4281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11145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66647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5026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1854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320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Ukraine (UA) - 2021-04-27 03:45:22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https://quintly-image-storage.s3.amazonaws.com/d7483354dbff7431e2a1ec1d5362453c/6b2c8abe6d1db750eea2e2d9d62e0ec2.jpg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originalljud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254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Ukraine (UA) - 2021-04-25 23:44:52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https://quintly-image-storage.s3.amazonaws.com/d7483354dbff7431e2a1ec1d5362453c/673319bc40a36fcb75f44474e7b92ab7.jpg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оригінальний звук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1014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EF77AB-0A9F-4050-9107-7885F479BF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12/01/2020 - 08/16/2021</a:t>
            </a:r>
          </a:p>
        </p:txBody>
      </p:sp>
    </p:spTree>
    <p:extLst>
      <p:ext uri="{BB962C8B-B14F-4D97-AF65-F5344CB8AC3E}">
        <p14:creationId xmlns:p14="http://schemas.microsoft.com/office/powerpoint/2010/main" val="4325948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4A50E-D947-4506-B653-A406CA1AD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WW MSI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8179DF-C89D-4AA9-A2B6-9CC166E278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6791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0981383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0142427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7166076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786380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46130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26233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63173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12868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8511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485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Ukraine (UA) - 2021-04-25 01:05:39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https://quintly-image-storage.s3.amazonaws.com/d7483354dbff7431e2a1ec1d5362453c/3652e6efd47542bcb4b0cc0026e8e8c3.jpg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OMG COOL COSPLAYS GUYS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157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- 2021-04-09 12:47:42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https://quintly-image-storage.s3.amazonaws.com/68a1d43cc79f0129aa2e6f60bd1a21c2/270dc145daed152eedda1d5d5c8ab070.jpg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MSI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534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0A81D2-6DA4-4836-A02A-6B3987C01B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12/01/2020 - 08/16/2021</a:t>
            </a:r>
          </a:p>
        </p:txBody>
      </p:sp>
    </p:spTree>
    <p:extLst>
      <p:ext uri="{BB962C8B-B14F-4D97-AF65-F5344CB8AC3E}">
        <p14:creationId xmlns:p14="http://schemas.microsoft.com/office/powerpoint/2010/main" val="7940215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F6ABD-F61E-4835-B5F5-C2195E2C3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WW MSI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E42C69-C997-4845-BE4A-39F3840084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1438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5272078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0293565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3931593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141696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32728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78502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1919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78321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7515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798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(Global) - 2021-03-31 15:03:27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https://quintly-image-storage.s3.amazonaws.com/68a1d43cc79f0129aa2e6f60bd1a21c2/9a19eba7d9ded81e736ee55bfc823d5f.jpg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[GNP] Regular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MSI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3549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5A38E-040E-46C9-86DC-09C4CBD16A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12/01/2020 - 08/16/2021</a:t>
            </a:r>
          </a:p>
        </p:txBody>
      </p:sp>
    </p:spTree>
    <p:extLst>
      <p:ext uri="{BB962C8B-B14F-4D97-AF65-F5344CB8AC3E}">
        <p14:creationId xmlns:p14="http://schemas.microsoft.com/office/powerpoint/2010/main" val="41500067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20210831_090013</Template>
  <TotalTime>2</TotalTime>
  <Words>1119</Words>
  <Application>Microsoft Office PowerPoint</Application>
  <PresentationFormat>On-screen Show (4:3)</PresentationFormat>
  <Paragraphs>350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Tiktok Videos Table | WW MSI - 1 of 13</vt:lpstr>
      <vt:lpstr>Tiktok Videos Table | WW MSI - 2 of 13</vt:lpstr>
      <vt:lpstr>Tiktok Videos Table | WW MSI - 3 of 13</vt:lpstr>
      <vt:lpstr>Tiktok Videos Table | WW MSI - 4 of 13</vt:lpstr>
      <vt:lpstr>Tiktok Videos Table | WW MSI - 5 of 13</vt:lpstr>
      <vt:lpstr>Tiktok Videos Table | WW MSI - 6 of 13</vt:lpstr>
      <vt:lpstr>Tiktok Videos Table | WW MSI - 7 of 13</vt:lpstr>
      <vt:lpstr>Tiktok Videos Table | WW MSI - 8 of 13</vt:lpstr>
      <vt:lpstr>Tiktok Videos Table | WW MSI - 9 of 13</vt:lpstr>
      <vt:lpstr>Tiktok Videos Table | WW MSI - 10 of 13</vt:lpstr>
      <vt:lpstr>Tiktok Videos Table | WW MSI - 11 of 13</vt:lpstr>
      <vt:lpstr>Tiktok Videos Table | WW MSI - 12 of 13</vt:lpstr>
      <vt:lpstr>Tiktok Videos Table | WW MSI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| WW MSI - 1 of 13</dc:title>
  <dc:creator>Frederik Peiniger</dc:creator>
  <cp:lastModifiedBy>Frederik Peiniger</cp:lastModifiedBy>
  <cp:revision>1</cp:revision>
  <dcterms:created xsi:type="dcterms:W3CDTF">2021-08-31T09:00:15Z</dcterms:created>
  <dcterms:modified xsi:type="dcterms:W3CDTF">2021-08-31T09:02:20Z</dcterms:modified>
</cp:coreProperties>
</file>